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sldIdLst>
    <p:sldId id="483" r:id="rId2"/>
    <p:sldId id="507" r:id="rId3"/>
    <p:sldId id="420" r:id="rId4"/>
    <p:sldId id="442" r:id="rId5"/>
    <p:sldId id="345" r:id="rId6"/>
    <p:sldId id="500" r:id="rId7"/>
    <p:sldId id="501" r:id="rId8"/>
    <p:sldId id="502" r:id="rId9"/>
    <p:sldId id="503" r:id="rId10"/>
    <p:sldId id="504" r:id="rId11"/>
    <p:sldId id="451" r:id="rId12"/>
    <p:sldId id="498" r:id="rId13"/>
    <p:sldId id="491" r:id="rId14"/>
  </p:sldIdLst>
  <p:sldSz cx="10972800" cy="6858000"/>
  <p:notesSz cx="6858000" cy="9144000"/>
  <p:custDataLst>
    <p:tags r:id="rId16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>
        <p:scale>
          <a:sx n="60" d="100"/>
          <a:sy n="60" d="100"/>
        </p:scale>
        <p:origin x="-1758" y="-6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386&quot;&gt;&lt;object type=&quot;3&quot; unique_id=&quot;10390&quot;&gt;&lt;property id=&quot;20148&quot; value=&quot;5&quot;/&gt;&lt;property id=&quot;20300&quot; value=&quot;Slide 1&quot;/&gt;&lt;property id=&quot;20307&quot; value=&quot;483&quot;/&gt;&lt;/object&gt;&lt;object type=&quot;3&quot; unique_id=&quot;10391&quot;&gt;&lt;property id=&quot;20148&quot; value=&quot;5&quot;/&gt;&lt;property id=&quot;20300&quot; value=&quot;Slide 2&quot;/&gt;&lt;property id=&quot;20307&quot; value=&quot;507&quot;/&gt;&lt;/object&gt;&lt;object type=&quot;3&quot; unique_id=&quot;10392&quot;&gt;&lt;property id=&quot;20148&quot; value=&quot;5&quot;/&gt;&lt;property id=&quot;20300&quot; value=&quot;Slide 3&quot;/&gt;&lt;property id=&quot;20307&quot; value=&quot;420&quot;/&gt;&lt;/object&gt;&lt;object type=&quot;3&quot; unique_id=&quot;10393&quot;&gt;&lt;property id=&quot;20148&quot; value=&quot;5&quot;/&gt;&lt;property id=&quot;20300&quot; value=&quot;Slide 4&quot;/&gt;&lt;property id=&quot;20307&quot; value=&quot;442&quot;/&gt;&lt;/object&gt;&lt;object type=&quot;3&quot; unique_id=&quot;10394&quot;&gt;&lt;property id=&quot;20148&quot; value=&quot;5&quot;/&gt;&lt;property id=&quot;20300&quot; value=&quot;Slide 5&quot;/&gt;&lt;property id=&quot;20307&quot; value=&quot;345&quot;/&gt;&lt;/object&gt;&lt;object type=&quot;3&quot; unique_id=&quot;10395&quot;&gt;&lt;property id=&quot;20148&quot; value=&quot;5&quot;/&gt;&lt;property id=&quot;20300&quot; value=&quot;Slide 6&quot;/&gt;&lt;property id=&quot;20307&quot; value=&quot;500&quot;/&gt;&lt;/object&gt;&lt;object type=&quot;3&quot; unique_id=&quot;10396&quot;&gt;&lt;property id=&quot;20148&quot; value=&quot;5&quot;/&gt;&lt;property id=&quot;20300&quot; value=&quot;Slide 7&quot;/&gt;&lt;property id=&quot;20307&quot; value=&quot;501&quot;/&gt;&lt;/object&gt;&lt;object type=&quot;3&quot; unique_id=&quot;10397&quot;&gt;&lt;property id=&quot;20148&quot; value=&quot;5&quot;/&gt;&lt;property id=&quot;20300&quot; value=&quot;Slide 8&quot;/&gt;&lt;property id=&quot;20307&quot; value=&quot;502&quot;/&gt;&lt;/object&gt;&lt;object type=&quot;3&quot; unique_id=&quot;10398&quot;&gt;&lt;property id=&quot;20148&quot; value=&quot;5&quot;/&gt;&lt;property id=&quot;20300&quot; value=&quot;Slide 9&quot;/&gt;&lt;property id=&quot;20307&quot; value=&quot;503&quot;/&gt;&lt;/object&gt;&lt;object type=&quot;3&quot; unique_id=&quot;10399&quot;&gt;&lt;property id=&quot;20148&quot; value=&quot;5&quot;/&gt;&lt;property id=&quot;20300&quot; value=&quot;Slide 10&quot;/&gt;&lt;property id=&quot;20307&quot; value=&quot;504&quot;/&gt;&lt;/object&gt;&lt;object type=&quot;3&quot; unique_id=&quot;10400&quot;&gt;&lt;property id=&quot;20148&quot; value=&quot;5&quot;/&gt;&lt;property id=&quot;20300&quot; value=&quot;Slide 11&quot;/&gt;&lt;property id=&quot;20307&quot; value=&quot;451&quot;/&gt;&lt;/object&gt;&lt;object type=&quot;3&quot; unique_id=&quot;10401&quot;&gt;&lt;property id=&quot;20148&quot; value=&quot;5&quot;/&gt;&lt;property id=&quot;20300&quot; value=&quot;Slide 12&quot;/&gt;&lt;property id=&quot;20307&quot; value=&quot;498&quot;/&gt;&lt;/object&gt;&lt;object type=&quot;3&quot; unique_id=&quot;10402&quot;&gt;&lt;property id=&quot;20148&quot; value=&quot;5&quot;/&gt;&lt;property id=&quot;20300&quot; value=&quot;Slide 13&quot;/&gt;&lt;property id=&quot;20307&quot; value=&quot;491&quot;/&gt;&lt;/object&gt;&lt;/object&gt;&lt;object type=&quot;8&quot; unique_id=&quot;104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143</Words>
  <Application>Microsoft Office PowerPoint</Application>
  <PresentationFormat>Custom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MTC</cp:lastModifiedBy>
  <cp:revision>635</cp:revision>
  <dcterms:created xsi:type="dcterms:W3CDTF">2010-04-30T18:19:48Z</dcterms:created>
  <dcterms:modified xsi:type="dcterms:W3CDTF">2025-03-18T05:36:10Z</dcterms:modified>
</cp:coreProperties>
</file>