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19"/>
  </p:notesMasterIdLst>
  <p:sldIdLst>
    <p:sldId id="332" r:id="rId4"/>
    <p:sldId id="329" r:id="rId5"/>
    <p:sldId id="334" r:id="rId6"/>
    <p:sldId id="335" r:id="rId7"/>
    <p:sldId id="336" r:id="rId8"/>
    <p:sldId id="337" r:id="rId9"/>
    <p:sldId id="339" r:id="rId10"/>
    <p:sldId id="261" r:id="rId11"/>
    <p:sldId id="319" r:id="rId12"/>
    <p:sldId id="340" r:id="rId13"/>
    <p:sldId id="282" r:id="rId14"/>
    <p:sldId id="284" r:id="rId15"/>
    <p:sldId id="286" r:id="rId16"/>
    <p:sldId id="312" r:id="rId17"/>
    <p:sldId id="32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2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audio" Target="../media/audio1.wav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png"/><Relationship Id="rId5" Type="http://schemas.openxmlformats.org/officeDocument/2006/relationships/image" Target="../media/image3.jpg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8.mp3"/><Relationship Id="rId7" Type="http://schemas.openxmlformats.org/officeDocument/2006/relationships/image" Target="../media/image3.jpg"/><Relationship Id="rId12" Type="http://schemas.openxmlformats.org/officeDocument/2006/relationships/audio" Target="../media/audio1.wav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audio" Target="../media/media8.mp3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3.jp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audio1.wav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4.mp3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3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png"/><Relationship Id="rId4" Type="http://schemas.openxmlformats.org/officeDocument/2006/relationships/image" Target="../media/image30.gif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audio" Target="../media/audio1.wav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3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3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28809" y="8506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 đầu 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3800" y="789892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Cùng đọc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Rap </a:t>
            </a: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theo lời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thơ </a:t>
            </a:r>
            <a:endParaRPr lang="vi-VN" dirty="0"/>
          </a:p>
        </p:txBody>
      </p:sp>
      <p:pic>
        <p:nvPicPr>
          <p:cNvPr id="5" name="Picture 4" descr="C:\Users\ADMIN\Desktop\SHS Âm nhạc 4_041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626" y="789891"/>
            <a:ext cx="3374858" cy="328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hạc ráp đọc vè chậm chuẩn hay nhấ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3800" y="5812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70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3" y="383360"/>
            <a:ext cx="11966917" cy="55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8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940" y="820375"/>
            <a:ext cx="514286" cy="761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814" y="777580"/>
            <a:ext cx="1338720" cy="985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91" y="653877"/>
            <a:ext cx="896761" cy="89676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444287" y="813366"/>
            <a:ext cx="0" cy="8251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04" y="912437"/>
            <a:ext cx="514286" cy="7619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465" y="777580"/>
            <a:ext cx="896761" cy="896761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5537693" y="893991"/>
            <a:ext cx="0" cy="8251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9434465" y="911411"/>
            <a:ext cx="0" cy="8251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561" y="974697"/>
            <a:ext cx="514286" cy="7619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622" y="839840"/>
            <a:ext cx="896761" cy="89676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1856108" y="911411"/>
            <a:ext cx="0" cy="82519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2028982" y="911411"/>
            <a:ext cx="0" cy="8251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32" y="839840"/>
            <a:ext cx="1338720" cy="9856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  <p:pic>
        <p:nvPicPr>
          <p:cNvPr id="3" name="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8371" y="54182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66263" y="29256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9244" y="1946094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556" y="789713"/>
            <a:ext cx="10307444" cy="951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556" y="2589480"/>
            <a:ext cx="10307444" cy="8450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6244" y="960793"/>
            <a:ext cx="609600" cy="60960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6244" y="2707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11" y="572438"/>
            <a:ext cx="9669389" cy="28258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0874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6906" y="957407"/>
            <a:ext cx="609600" cy="609600"/>
          </a:xfrm>
          <a:prstGeom prst="rect">
            <a:avLst/>
          </a:prstGeom>
        </p:spPr>
      </p:pic>
      <p:pic>
        <p:nvPicPr>
          <p:cNvPr id="7" name="BĐN số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9739" y="23705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2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11" y="0"/>
            <a:ext cx="9669389" cy="330076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812849" y="89210"/>
            <a:ext cx="2951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tay theo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64" y="1962331"/>
            <a:ext cx="281364" cy="2813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346" y="4358426"/>
            <a:ext cx="3365905" cy="23176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996" y="1962331"/>
            <a:ext cx="281364" cy="2813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573" y="1962331"/>
            <a:ext cx="281364" cy="2813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244" y="1962331"/>
            <a:ext cx="281364" cy="2813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202" y="1962331"/>
            <a:ext cx="281364" cy="2813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118" y="2988243"/>
            <a:ext cx="281364" cy="28136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849" y="3019397"/>
            <a:ext cx="281364" cy="2813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05" y="3019397"/>
            <a:ext cx="281364" cy="28136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006" y="3019397"/>
            <a:ext cx="281364" cy="2813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280" y="3019397"/>
            <a:ext cx="281364" cy="28136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723" y="1962331"/>
            <a:ext cx="281364" cy="2813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201" y="1962331"/>
            <a:ext cx="281364" cy="28136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65" y="1928027"/>
            <a:ext cx="281364" cy="28136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531" y="2971958"/>
            <a:ext cx="281364" cy="2813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04" y="2973942"/>
            <a:ext cx="281364" cy="281364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519" y="2971958"/>
            <a:ext cx="281364" cy="281364"/>
          </a:xfrm>
          <a:prstGeom prst="rect">
            <a:avLst/>
          </a:prstGeom>
        </p:spPr>
      </p:pic>
      <p:pic>
        <p:nvPicPr>
          <p:cNvPr id="2" name="BĐN s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27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92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33182" y="1674488"/>
            <a:ext cx="4614203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NHẠC: BÀI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68931" y="166261"/>
            <a:ext cx="1483035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19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785" y="145012"/>
            <a:ext cx="566215" cy="47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25590" cy="12897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31475" y="920374"/>
            <a:ext cx="6226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THUYẾT ÂM NHẠC: DẤU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161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295" y="138321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2296" y="138321"/>
            <a:ext cx="6226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THUYẾT ÂM NHẠC: DẤU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ADMIN\Desktop\UY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96" y="1815013"/>
            <a:ext cx="11907409" cy="2918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370" y="21808"/>
            <a:ext cx="5403630" cy="7770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1191" y="5043232"/>
            <a:ext cx="115896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ea typeface="Calibri" panose="020F0502020204030204" pitchFamily="34" charset="0"/>
              </a:rPr>
              <a:t>Hãy nêu cảm</a:t>
            </a:r>
            <a:r>
              <a:rPr lang="en-US" sz="2000" b="1" smtClean="0">
                <a:latin typeface="Times New Roman" panose="02020603050405020304" pitchFamily="18" charset="0"/>
                <a:ea typeface="Calibri" panose="020F0502020204030204" pitchFamily="34" charset="0"/>
              </a:rPr>
              <a:t> nhận 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giai điệu vừa nghe các âm thanh phát ra như </a:t>
            </a: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thế nào</a:t>
            </a:r>
            <a:r>
              <a:rPr lang="en-US" sz="2000" b="1" smtClean="0"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2000" b="1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724" y="697219"/>
            <a:ext cx="4157825" cy="70920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BT1 LT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16576" y="1079520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8808" y="5944368"/>
            <a:ext cx="4919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en-US" sz="2000" b="1" smtClean="0">
                <a:latin typeface="Times New Roman" panose="02020603050405020304" pitchFamily="18" charset="0"/>
                <a:ea typeface="Calibri" panose="020F0502020204030204" pitchFamily="34" charset="0"/>
              </a:rPr>
              <a:t>ãy </a:t>
            </a:r>
            <a:r>
              <a:rPr lang="en-US" sz="2000" b="1">
                <a:latin typeface="Times New Roman" panose="02020603050405020304" pitchFamily="18" charset="0"/>
                <a:ea typeface="Calibri" panose="020F0502020204030204" pitchFamily="34" charset="0"/>
              </a:rPr>
              <a:t>chỉ ra chỗ nào ngưng nghỉ?</a:t>
            </a:r>
            <a:endParaRPr lang="vi-VN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75249" y="5500465"/>
            <a:ext cx="644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Âm thanh phát ra lúc liên tục, lúc ngừng nghỉ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5249" y="6414863"/>
            <a:ext cx="499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Nghỉ sau 2 hình nốt đen cuối của 2 câu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329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7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4577" y="1435891"/>
            <a:ext cx="863441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 dài ngưng nghỉ của mỗi dấu lặng bằng </a:t>
            </a:r>
            <a:r>
              <a:rPr lang="en-US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 </a:t>
            </a:r>
            <a:r>
              <a:rPr lang="en-US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i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gân 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 một hình nốt cùng tên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4577" y="797487"/>
            <a:ext cx="9303628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Trong âm nhạc sự ngưng nghỉ không vang lên của âm thanh được thể hiện bằng các dấu lặng. 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C:\Users\ADMIN\Desktop\gio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398" y="1208369"/>
            <a:ext cx="3869405" cy="5541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4556"/>
            <a:ext cx="3080084" cy="40134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71908" cy="38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96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4556"/>
            <a:ext cx="3080084" cy="40134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4483" y="270095"/>
            <a:ext cx="841809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ọi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 các hình nốt đã được học ở tiết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trước, có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 tên gọi với các dấu lặng .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C:\Users\ADMIN\Desktop\e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905" y="680977"/>
            <a:ext cx="5076858" cy="5683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6290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119814" y="-2411122"/>
            <a:ext cx="7409401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giống và khác nhau giữa dấu lặng và hình nốt cùng tên.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2264" y="868772"/>
            <a:ext cx="1197270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số phách nghỉ và ngân bằng nhau, dấu lặng thì ngưng nghỉ, hình nốt thì âm thanh ngân dài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2264" y="292510"/>
            <a:ext cx="961256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t</a:t>
            </a:r>
            <a:r>
              <a:rPr lang="en-US" sz="24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rao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 về sự giống và khác nhau giữa dấu lặng và hình nốt 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 </a:t>
            </a:r>
            <a:r>
              <a:rPr lang="en-US" sz="24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tên?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1749406"/>
            <a:ext cx="1219200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 dài của dấu lặng đen và hình nốt đen có bằng 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 </a:t>
            </a:r>
            <a:r>
              <a:rPr lang="en-US" sz="24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không?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 lặng đen có vang lên âm thanh không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8862" y="2996142"/>
            <a:ext cx="6875600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 nhau, dấu lặng đen không vang lên âm 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endParaRPr lang="vi-VN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9956"/>
            <a:ext cx="2446638" cy="318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54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9956"/>
            <a:ext cx="2446638" cy="31880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6746" cy="3537284"/>
          </a:xfrm>
          <a:prstGeom prst="rect">
            <a:avLst/>
          </a:prstGeom>
        </p:spPr>
      </p:pic>
      <p:pic>
        <p:nvPicPr>
          <p:cNvPr id="3" name="BT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9843" y="40885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42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11" y="383360"/>
            <a:ext cx="9669389" cy="28258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" y="33453"/>
            <a:ext cx="2033020" cy="80924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93722" y="5999037"/>
            <a:ext cx="4157825" cy="70920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106536" y="2167185"/>
            <a:ext cx="6601522" cy="48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3596381" y="2015281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368925" y="3071696"/>
            <a:ext cx="7102070" cy="225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961448" y="2949512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3" name="BĐN s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6461" y="10954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1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27889" y="2914184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70403" y="0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Đọc gam Đô trưởng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9" y="814039"/>
            <a:ext cx="12070971" cy="1382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87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</TotalTime>
  <Words>267</Words>
  <Application>Microsoft Office PowerPoint</Application>
  <PresentationFormat>Widescreen</PresentationFormat>
  <Paragraphs>29</Paragraphs>
  <Slides>15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Tahoma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HieuHA</cp:lastModifiedBy>
  <cp:revision>141</cp:revision>
  <dcterms:created xsi:type="dcterms:W3CDTF">2022-04-04T02:41:08Z</dcterms:created>
  <dcterms:modified xsi:type="dcterms:W3CDTF">2025-01-20T16:42:33Z</dcterms:modified>
</cp:coreProperties>
</file>