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78" y="28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D29C736-A393-4174-8841-B8394854C417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32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pic>
        <p:nvPicPr>
          <p:cNvPr id="48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4 –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1"/>
          <p:cNvSpPr/>
          <p:nvPr/>
        </p:nvSpPr>
        <p:spPr>
          <a:xfrm>
            <a:off x="1311840" y="2428920"/>
            <a:ext cx="792828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VẬN ĐỘNG MINH HỌA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0" name="Rectangle 7"/>
          <p:cNvSpPr/>
          <p:nvPr/>
        </p:nvSpPr>
        <p:spPr>
          <a:xfrm>
            <a:off x="-299880" y="249120"/>
            <a:ext cx="59292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20000"/>
          </a:blip>
          <a:srcRect l="2727" r="6619" b="44967"/>
          <a:stretch/>
        </p:blipFill>
        <p:spPr>
          <a:xfrm>
            <a:off x="471600" y="1928880"/>
            <a:ext cx="9858240" cy="371484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7"/>
          <p:cNvSpPr/>
          <p:nvPr/>
        </p:nvSpPr>
        <p:spPr>
          <a:xfrm>
            <a:off x="2486160" y="1143000"/>
            <a:ext cx="59292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– NGẮN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4" name="Rectangle 7"/>
          <p:cNvSpPr/>
          <p:nvPr/>
        </p:nvSpPr>
        <p:spPr>
          <a:xfrm>
            <a:off x="-299880" y="71280"/>
            <a:ext cx="59292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30000"/>
          </a:blip>
          <a:srcRect l="7925" t="6570" r="56972" b="49989"/>
          <a:stretch/>
        </p:blipFill>
        <p:spPr>
          <a:xfrm>
            <a:off x="557280" y="1071720"/>
            <a:ext cx="4714920" cy="28573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10000"/>
          </a:blip>
          <a:srcRect l="13591" t="76093" r="12810" b="737"/>
          <a:stretch/>
        </p:blipFill>
        <p:spPr>
          <a:xfrm>
            <a:off x="5700600" y="4286160"/>
            <a:ext cx="4643640" cy="114300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D:\GIÁO ÁN 1 2020-2021\HÌNH SOẠN GIÁO ÁN\Vận dụng sáng tạo\Dài ngắn\Dài ngắn - Copy (3).jpg"/>
          <p:cNvPicPr/>
          <p:nvPr/>
        </p:nvPicPr>
        <p:blipFill>
          <a:blip r:embed="rId3">
            <a:lum contrast="10000"/>
          </a:blip>
          <a:srcRect l="13591" t="54362" r="43387" b="23914"/>
          <a:stretch/>
        </p:blipFill>
        <p:spPr>
          <a:xfrm>
            <a:off x="1200240" y="4214880"/>
            <a:ext cx="3143160" cy="107136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D:\GIÁO ÁN 1 2020-2021\HÌNH SOẠN GIÁO ÁN\Vận dụng sáng tạo\Dài ngắn\Dài ngắn - Copy (3).jpg"/>
          <p:cNvPicPr/>
          <p:nvPr/>
        </p:nvPicPr>
        <p:blipFill>
          <a:blip r:embed="rId3">
            <a:lum contrast="20000"/>
          </a:blip>
          <a:srcRect l="43033" t="6570" r="6328" b="45646"/>
          <a:stretch/>
        </p:blipFill>
        <p:spPr>
          <a:xfrm>
            <a:off x="5343480" y="1071720"/>
            <a:ext cx="5214960" cy="3071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sp>
        <p:nvSpPr>
          <p:cNvPr id="281" name="Text Box 9"/>
          <p:cNvSpPr/>
          <p:nvPr/>
        </p:nvSpPr>
        <p:spPr>
          <a:xfrm>
            <a:off x="2128680" y="151596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6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7" name="Text Box 10"/>
          <p:cNvSpPr/>
          <p:nvPr/>
        </p:nvSpPr>
        <p:spPr>
          <a:xfrm>
            <a:off x="3343320" y="2000160"/>
            <a:ext cx="41432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8" name="Text Box 9"/>
          <p:cNvSpPr/>
          <p:nvPr/>
        </p:nvSpPr>
        <p:spPr>
          <a:xfrm>
            <a:off x="2130480" y="2571840"/>
            <a:ext cx="31417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Text Box 10"/>
          <p:cNvSpPr/>
          <p:nvPr/>
        </p:nvSpPr>
        <p:spPr>
          <a:xfrm>
            <a:off x="2914560" y="299088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giai điệu đoán tên bài hát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62000" y="1546920"/>
                    <a:ext cx="181080" cy="100080"/>
                    <a:chOff x="9162000" y="1546920"/>
                    <a:chExt cx="181080" cy="10008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2000" y="1546920"/>
                      <a:ext cx="18108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6760" y="1564560"/>
                      <a:ext cx="15156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802000" y="1546920"/>
                    <a:ext cx="199440" cy="100080"/>
                    <a:chOff x="8802000" y="1546920"/>
                    <a:chExt cx="199440" cy="10008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2000" y="1546920"/>
                      <a:ext cx="19944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20720" y="1564560"/>
                      <a:ext cx="1620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8800" y="1546920"/>
                    <a:ext cx="178200" cy="100080"/>
                    <a:chOff x="8488800" y="1546920"/>
                    <a:chExt cx="178200" cy="10008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88800" y="1546920"/>
                      <a:ext cx="17820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503200" y="1564560"/>
                      <a:ext cx="1490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9920" y="1546920"/>
                    <a:ext cx="198000" cy="100080"/>
                    <a:chOff x="8179920" y="1546920"/>
                    <a:chExt cx="198000" cy="10008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79920" y="1546920"/>
                      <a:ext cx="19800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8280" y="1564560"/>
                      <a:ext cx="1609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460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44400" y="1546920"/>
                    <a:ext cx="183960" cy="100080"/>
                    <a:chOff x="7844400" y="1546920"/>
                    <a:chExt cx="183960" cy="10008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4400" y="1546920"/>
                      <a:ext cx="18396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9160" y="1564560"/>
                      <a:ext cx="15408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8520" y="1544760"/>
                    <a:ext cx="212760" cy="101880"/>
                    <a:chOff x="7508520" y="1544760"/>
                    <a:chExt cx="21276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8520" y="1544760"/>
                      <a:ext cx="2127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7960" y="1562760"/>
                      <a:ext cx="1728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24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9920" y="1544760"/>
                    <a:ext cx="169920" cy="101880"/>
                    <a:chOff x="718992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899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2032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5400" y="1544760"/>
                    <a:ext cx="166320" cy="101880"/>
                    <a:chOff x="68454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54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605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9040" y="1544760"/>
                    <a:ext cx="204480" cy="101880"/>
                    <a:chOff x="6539040" y="1544760"/>
                    <a:chExt cx="20448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39040" y="1544760"/>
                      <a:ext cx="204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5488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7400" y="1544760"/>
                    <a:ext cx="222120" cy="101880"/>
                    <a:chOff x="6197400" y="1544760"/>
                    <a:chExt cx="2221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7400" y="1544760"/>
                      <a:ext cx="2221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7200" y="1562760"/>
                      <a:ext cx="180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46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5200" y="1544760"/>
                    <a:ext cx="217440" cy="101880"/>
                    <a:chOff x="5875200" y="1544760"/>
                    <a:chExt cx="2174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5200" y="1544760"/>
                      <a:ext cx="2174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91760" y="1562760"/>
                      <a:ext cx="1818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19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5120"/>
                    <a:ext cx="218160" cy="101160"/>
                    <a:chOff x="5598720" y="1545120"/>
                    <a:chExt cx="218160" cy="1011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5120"/>
                      <a:ext cx="21816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2760"/>
                      <a:ext cx="177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28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4160" y="1545120"/>
                    <a:ext cx="201600" cy="101160"/>
                    <a:chOff x="5294160" y="1545120"/>
                    <a:chExt cx="201600" cy="1011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4160" y="1545120"/>
                      <a:ext cx="20160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10720" y="1562760"/>
                      <a:ext cx="168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34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75560" y="1545120"/>
                    <a:ext cx="185760" cy="101160"/>
                    <a:chOff x="4975560" y="1545120"/>
                    <a:chExt cx="185760" cy="1011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5560" y="1545120"/>
                      <a:ext cx="18576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92840" y="1562760"/>
                      <a:ext cx="1508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41840" y="1545120"/>
                    <a:ext cx="194040" cy="101160"/>
                    <a:chOff x="4641840" y="1545120"/>
                    <a:chExt cx="194040" cy="1011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1840" y="1545120"/>
                      <a:ext cx="19404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7320" y="1562760"/>
                      <a:ext cx="1623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364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10640" y="1545120"/>
                    <a:ext cx="201600" cy="101160"/>
                    <a:chOff x="4310640" y="1545120"/>
                    <a:chExt cx="201600" cy="1011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0640" y="1545120"/>
                      <a:ext cx="20160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9360" y="1562760"/>
                      <a:ext cx="16380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1868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9240" y="1543320"/>
                    <a:ext cx="180000" cy="102960"/>
                    <a:chOff x="3999240" y="1543320"/>
                    <a:chExt cx="18000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924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11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7880" y="1543320"/>
                    <a:ext cx="204480" cy="102960"/>
                    <a:chOff x="3647880" y="1543320"/>
                    <a:chExt cx="20448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7880" y="1543320"/>
                      <a:ext cx="204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6600" y="1560960"/>
                      <a:ext cx="165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397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8920" y="1543320"/>
                    <a:ext cx="199440" cy="102960"/>
                    <a:chOff x="3328920" y="1543320"/>
                    <a:chExt cx="1994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8920" y="1543320"/>
                      <a:ext cx="199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4400" y="1560960"/>
                      <a:ext cx="166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07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6800" y="1543320"/>
                    <a:ext cx="184680" cy="102960"/>
                    <a:chOff x="3016800" y="1543320"/>
                    <a:chExt cx="18468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6800" y="154332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336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370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9280" y="1543320"/>
                    <a:ext cx="178200" cy="102960"/>
                    <a:chOff x="2699280" y="1543320"/>
                    <a:chExt cx="17820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699280" y="1543320"/>
                      <a:ext cx="1782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1296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0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60880" y="1543320"/>
                    <a:ext cx="189720" cy="102960"/>
                    <a:chOff x="2360880" y="1543320"/>
                    <a:chExt cx="18972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0880" y="1543320"/>
                      <a:ext cx="189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7800" y="1560960"/>
                      <a:ext cx="1540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27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Rectangle 103"/>
          <p:cNvSpPr/>
          <p:nvPr/>
        </p:nvSpPr>
        <p:spPr>
          <a:xfrm>
            <a:off x="3414600" y="2500200"/>
            <a:ext cx="5429520" cy="428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Rectangle 104"/>
          <p:cNvSpPr/>
          <p:nvPr/>
        </p:nvSpPr>
        <p:spPr>
          <a:xfrm>
            <a:off x="2414520" y="4429080"/>
            <a:ext cx="6572160" cy="285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3" name="Picture 2"/>
          <p:cNvPicPr/>
          <p:nvPr/>
        </p:nvPicPr>
        <p:blipFill>
          <a:blip r:embed="rId16"/>
          <a:stretch/>
        </p:blipFill>
        <p:spPr>
          <a:xfrm>
            <a:off x="1797120" y="1500120"/>
            <a:ext cx="3760560" cy="207180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3"/>
          <p:cNvPicPr/>
          <p:nvPr/>
        </p:nvPicPr>
        <p:blipFill>
          <a:blip r:embed="rId17"/>
          <a:stretch/>
        </p:blipFill>
        <p:spPr>
          <a:xfrm>
            <a:off x="5486400" y="1500120"/>
            <a:ext cx="3938760" cy="207180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2" descr="D:\GIÁO ÁN 1 2020-2021\HÌNH SOẠN GIÁO ÁN\Học hát\Xuc xac xúc xe\4.png"/>
          <p:cNvPicPr/>
          <p:nvPr/>
        </p:nvPicPr>
        <p:blipFill>
          <a:blip r:embed="rId18"/>
          <a:stretch/>
        </p:blipFill>
        <p:spPr>
          <a:xfrm>
            <a:off x="1795320" y="3571920"/>
            <a:ext cx="3691080" cy="192888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3" descr="D:\GIÁO ÁN 1 2020-2021\HÌNH SOẠN GIÁO ÁN\Học hát\Xuc xac xúc xe\2.png"/>
          <p:cNvPicPr/>
          <p:nvPr/>
        </p:nvPicPr>
        <p:blipFill>
          <a:blip r:embed="rId19"/>
          <a:stretch/>
        </p:blipFill>
        <p:spPr>
          <a:xfrm>
            <a:off x="5486400" y="3571920"/>
            <a:ext cx="3935520" cy="192888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750197" y="408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9"/>
          <p:cNvSpPr/>
          <p:nvPr/>
        </p:nvSpPr>
        <p:spPr>
          <a:xfrm>
            <a:off x="2128680" y="128592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Text Box 10"/>
          <p:cNvSpPr/>
          <p:nvPr/>
        </p:nvSpPr>
        <p:spPr>
          <a:xfrm>
            <a:off x="3057480" y="207180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6" name="Rectangle 3"/>
          <p:cNvSpPr/>
          <p:nvPr/>
        </p:nvSpPr>
        <p:spPr>
          <a:xfrm>
            <a:off x="5629320" y="271476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077304" y="2057400"/>
            <a:ext cx="8276390" cy="2146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VẬN ĐỘNG CƠ </a:t>
            </a: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THỂ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0052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986600" y="49291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772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2914560" y="21891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3772080" y="218124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6700680" y="21747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7558200" y="218124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914400" y="35463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974960" y="357192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5343480" y="361800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986520" y="357192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843120" y="5008680"/>
            <a:ext cx="653760" cy="42516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974960" y="5000760"/>
            <a:ext cx="654120" cy="42516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5843520" y="49942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904080" y="5000760"/>
            <a:ext cx="654120" cy="42516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831960" y="64324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832040" y="64245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4772160" y="644040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546960" y="64324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7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52" name="Rectangle 1"/>
          <p:cNvSpPr/>
          <p:nvPr/>
        </p:nvSpPr>
        <p:spPr>
          <a:xfrm>
            <a:off x="1733400" y="2714760"/>
            <a:ext cx="7461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THEO SẮC THÁI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TO – NHỎ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1486080" y="1857240"/>
            <a:ext cx="428400" cy="422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9201240" y="1785960"/>
            <a:ext cx="531720" cy="64296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8986680" y="3143160"/>
            <a:ext cx="581040" cy="74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9058320" y="4643280"/>
            <a:ext cx="428760" cy="422280"/>
          </a:xfrm>
          <a:prstGeom prst="rect">
            <a:avLst/>
          </a:prstGeom>
          <a:ln w="0">
            <a:noFill/>
          </a:ln>
        </p:spPr>
      </p:pic>
      <p:pic>
        <p:nvPicPr>
          <p:cNvPr id="7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7099</TotalTime>
  <Words>93</Words>
  <Application>Microsoft Office PowerPoint</Application>
  <PresentationFormat>Custom</PresentationFormat>
  <Paragraphs>25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HieuHA</cp:lastModifiedBy>
  <cp:revision>601</cp:revision>
  <dcterms:created xsi:type="dcterms:W3CDTF">2010-04-30T20:19:48Z</dcterms:created>
  <dcterms:modified xsi:type="dcterms:W3CDTF">2025-02-08T13:54:56Z</dcterms:modified>
  <dc:language>en-US</dc:language>
</cp:coreProperties>
</file>