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21"/>
  </p:notesMasterIdLst>
  <p:sldIdLst>
    <p:sldId id="482" r:id="rId2"/>
    <p:sldId id="493" r:id="rId3"/>
    <p:sldId id="523" r:id="rId4"/>
    <p:sldId id="516" r:id="rId5"/>
    <p:sldId id="517" r:id="rId6"/>
    <p:sldId id="518" r:id="rId7"/>
    <p:sldId id="519" r:id="rId8"/>
    <p:sldId id="520" r:id="rId9"/>
    <p:sldId id="521" r:id="rId10"/>
    <p:sldId id="522" r:id="rId11"/>
    <p:sldId id="483" r:id="rId12"/>
    <p:sldId id="494" r:id="rId13"/>
    <p:sldId id="527" r:id="rId14"/>
    <p:sldId id="528" r:id="rId15"/>
    <p:sldId id="529" r:id="rId16"/>
    <p:sldId id="531" r:id="rId17"/>
    <p:sldId id="530" r:id="rId18"/>
    <p:sldId id="504" r:id="rId19"/>
    <p:sldId id="526" r:id="rId20"/>
  </p:sldIdLst>
  <p:sldSz cx="10972800" cy="6858000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569913" indent="-1127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141413" indent="-2270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712913" indent="-3413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284413" indent="-4556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13CB"/>
    <a:srgbClr val="FFFFCC"/>
    <a:srgbClr val="FF0000"/>
    <a:srgbClr val="66FF66"/>
    <a:srgbClr val="CCFFFF"/>
    <a:srgbClr val="FBF4D9"/>
    <a:srgbClr val="FF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94660"/>
  </p:normalViewPr>
  <p:slideViewPr>
    <p:cSldViewPr>
      <p:cViewPr>
        <p:scale>
          <a:sx n="60" d="100"/>
          <a:sy n="60" d="100"/>
        </p:scale>
        <p:origin x="-1044" y="-192"/>
      </p:cViewPr>
      <p:guideLst>
        <p:guide orient="horz" pos="2160"/>
        <p:guide pos="345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AF19AF6A-7B79-479E-B9B6-6AB8BD5F35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1424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569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141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712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284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857271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28726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00180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71634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122363"/>
            <a:ext cx="8229600" cy="2387599"/>
          </a:xfrm>
        </p:spPr>
        <p:txBody>
          <a:bodyPr anchor="b"/>
          <a:lstStyle>
            <a:lvl1pPr algn="ctr">
              <a:defRPr sz="7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02037"/>
            <a:ext cx="8229600" cy="1655763"/>
          </a:xfrm>
        </p:spPr>
        <p:txBody>
          <a:bodyPr/>
          <a:lstStyle>
            <a:lvl1pPr marL="0" indent="0" algn="ctr">
              <a:buNone/>
              <a:defRPr sz="3000"/>
            </a:lvl1pPr>
            <a:lvl2pPr marL="571454" indent="0" algn="ctr">
              <a:buNone/>
              <a:defRPr sz="2500"/>
            </a:lvl2pPr>
            <a:lvl3pPr marL="1142909" indent="0" algn="ctr">
              <a:buNone/>
              <a:defRPr sz="2200"/>
            </a:lvl3pPr>
            <a:lvl4pPr marL="1714363" indent="0" algn="ctr">
              <a:buNone/>
              <a:defRPr sz="2000"/>
            </a:lvl4pPr>
            <a:lvl5pPr marL="2285817" indent="0" algn="ctr">
              <a:buNone/>
              <a:defRPr sz="2000"/>
            </a:lvl5pPr>
            <a:lvl6pPr marL="2857271" indent="0" algn="ctr">
              <a:buNone/>
              <a:defRPr sz="2000"/>
            </a:lvl6pPr>
            <a:lvl7pPr marL="3428726" indent="0" algn="ctr">
              <a:buNone/>
              <a:defRPr sz="2000"/>
            </a:lvl7pPr>
            <a:lvl8pPr marL="4000180" indent="0" algn="ctr">
              <a:buNone/>
              <a:defRPr sz="2000"/>
            </a:lvl8pPr>
            <a:lvl9pPr marL="4571634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5C92C7-0198-4344-8BDB-AF625B679A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378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208247-F86F-46DA-8B32-6FFD5F0CCD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42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1" y="274639"/>
            <a:ext cx="2468880" cy="585152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4639"/>
            <a:ext cx="7223760" cy="58515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632325-6ADD-4059-A5C8-A9CFDAB987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5744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48640" y="274639"/>
            <a:ext cx="9875520" cy="58515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2A8D1E-0C1A-4671-936F-E12F8C5DB8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1610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7"/>
            <a:ext cx="987552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577840" y="1600203"/>
            <a:ext cx="484632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577840" y="3938588"/>
            <a:ext cx="484632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8AA351-6816-408C-8364-FED966CB5D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507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80A10F-D644-4AC8-95E0-5DED80B396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143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667" y="1709739"/>
            <a:ext cx="9464040" cy="2852737"/>
          </a:xfrm>
        </p:spPr>
        <p:txBody>
          <a:bodyPr anchor="b"/>
          <a:lstStyle>
            <a:lvl1pPr>
              <a:defRPr sz="7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8667" y="4589466"/>
            <a:ext cx="9464040" cy="1500188"/>
          </a:xfrm>
        </p:spPr>
        <p:txBody>
          <a:bodyPr/>
          <a:lstStyle>
            <a:lvl1pPr marL="0" indent="0">
              <a:buNone/>
              <a:defRPr sz="3000"/>
            </a:lvl1pPr>
            <a:lvl2pPr marL="571454" indent="0">
              <a:buNone/>
              <a:defRPr sz="2500"/>
            </a:lvl2pPr>
            <a:lvl3pPr marL="1142909" indent="0">
              <a:buNone/>
              <a:defRPr sz="2200"/>
            </a:lvl3pPr>
            <a:lvl4pPr marL="1714363" indent="0">
              <a:buNone/>
              <a:defRPr sz="2000"/>
            </a:lvl4pPr>
            <a:lvl5pPr marL="2285817" indent="0">
              <a:buNone/>
              <a:defRPr sz="2000"/>
            </a:lvl5pPr>
            <a:lvl6pPr marL="2857271" indent="0">
              <a:buNone/>
              <a:defRPr sz="2000"/>
            </a:lvl6pPr>
            <a:lvl7pPr marL="3428726" indent="0">
              <a:buNone/>
              <a:defRPr sz="2000"/>
            </a:lvl7pPr>
            <a:lvl8pPr marL="4000180" indent="0">
              <a:buNone/>
              <a:defRPr sz="2000"/>
            </a:lvl8pPr>
            <a:lvl9pPr marL="4571634" indent="0">
              <a:buNone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9DBA13-9E0D-4BE3-87A9-1377BED34E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083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600201"/>
            <a:ext cx="484632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31B4B9-74D8-4023-BB9E-A895CA4FF5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82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365126"/>
            <a:ext cx="9464040" cy="1325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6289" y="1681163"/>
            <a:ext cx="4642484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6289" y="2505075"/>
            <a:ext cx="4642484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4980" y="1681163"/>
            <a:ext cx="4665346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4980" y="2505075"/>
            <a:ext cx="466534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D1F65A-CFA9-4710-B7FF-A1084CCFAA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785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C1F691-77EC-447A-A224-4E098EF3C2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178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FEDAC4-7D73-4EDE-9014-EC98F6FC8A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735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C43D38-FAF2-4C76-8712-D466A97434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619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 marL="0" indent="0">
              <a:buNone/>
              <a:defRPr sz="4000"/>
            </a:lvl1pPr>
            <a:lvl2pPr marL="571454" indent="0">
              <a:buNone/>
              <a:defRPr sz="3500"/>
            </a:lvl2pPr>
            <a:lvl3pPr marL="1142909" indent="0">
              <a:buNone/>
              <a:defRPr sz="3000"/>
            </a:lvl3pPr>
            <a:lvl4pPr marL="1714363" indent="0">
              <a:buNone/>
              <a:defRPr sz="2500"/>
            </a:lvl4pPr>
            <a:lvl5pPr marL="2285817" indent="0">
              <a:buNone/>
              <a:defRPr sz="2500"/>
            </a:lvl5pPr>
            <a:lvl6pPr marL="2857271" indent="0">
              <a:buNone/>
              <a:defRPr sz="2500"/>
            </a:lvl6pPr>
            <a:lvl7pPr marL="3428726" indent="0">
              <a:buNone/>
              <a:defRPr sz="2500"/>
            </a:lvl7pPr>
            <a:lvl8pPr marL="4000180" indent="0">
              <a:buNone/>
              <a:defRPr sz="2500"/>
            </a:lvl8pPr>
            <a:lvl9pPr marL="4571634" indent="0">
              <a:buNone/>
              <a:defRPr sz="25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5435C3-8DC0-41CE-B6ED-02234C551A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620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9275" y="274638"/>
            <a:ext cx="9874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9275" y="1600200"/>
            <a:ext cx="98742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492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49675" y="6245225"/>
            <a:ext cx="347345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644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700">
                <a:latin typeface="Arial" charset="0"/>
              </a:defRPr>
            </a:lvl1pPr>
          </a:lstStyle>
          <a:p>
            <a:pPr>
              <a:defRPr/>
            </a:pPr>
            <a:fld id="{A2CCE8FA-C1C5-420E-B154-002968E94A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55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5pPr>
      <a:lvl6pPr marL="571454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6pPr>
      <a:lvl7pPr marL="1142909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7pPr>
      <a:lvl8pPr marL="1714363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8pPr>
      <a:lvl9pPr marL="2285817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427038" indent="-427038" algn="l" rtl="0" eaLnBrk="0" fontAlgn="base" hangingPunct="0">
        <a:spcBef>
          <a:spcPct val="20000"/>
        </a:spcBef>
        <a:spcAft>
          <a:spcPct val="0"/>
        </a:spcAft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27100" indent="-355600" algn="l" rtl="0" eaLnBrk="0" fontAlgn="base" hangingPunct="0">
        <a:spcBef>
          <a:spcPct val="20000"/>
        </a:spcBef>
        <a:spcAft>
          <a:spcPct val="0"/>
        </a:spcAft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27163" indent="-284163" algn="l" rtl="0" eaLnBrk="0" fontAlgn="base" hangingPunct="0">
        <a:spcBef>
          <a:spcPct val="20000"/>
        </a:spcBef>
        <a:spcAft>
          <a:spcPct val="0"/>
        </a:spcAft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986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70163" indent="-284163" algn="l" rtl="0" eaLnBrk="0" fontAlgn="base" hangingPunct="0">
        <a:spcBef>
          <a:spcPct val="20000"/>
        </a:spcBef>
        <a:spcAft>
          <a:spcPct val="0"/>
        </a:spcAft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42999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714453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285907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857361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7145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9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363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5817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57271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428726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00018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7163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7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 bwMode="auto">
          <a:xfrm>
            <a:off x="26988" y="0"/>
            <a:ext cx="5530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4" descr="Phòng Giáo Dục Và Đào Tạo quận Thanh Xuân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91" t="17908" r="42033" b="58296"/>
          <a:stretch>
            <a:fillRect/>
          </a:stretch>
        </p:blipFill>
        <p:spPr bwMode="auto">
          <a:xfrm>
            <a:off x="6272213" y="323850"/>
            <a:ext cx="371475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6" name="Rectangle 5"/>
          <p:cNvSpPr>
            <a:spLocks noChangeArrowheads="1"/>
          </p:cNvSpPr>
          <p:nvPr/>
        </p:nvSpPr>
        <p:spPr bwMode="auto">
          <a:xfrm>
            <a:off x="5843588" y="5429250"/>
            <a:ext cx="4786312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3600" b="1">
                <a:solidFill>
                  <a:srgbClr val="C00000"/>
                </a:solidFill>
                <a:latin typeface="Constantia" pitchFamily="18" charset="0"/>
                <a:cs typeface="Times New Roman" pitchFamily="18" charset="0"/>
              </a:rPr>
              <a:t>Huỳnh Long Nguyện</a:t>
            </a:r>
          </a:p>
        </p:txBody>
      </p:sp>
      <p:pic>
        <p:nvPicPr>
          <p:cNvPr id="2057" name="Picture 4" descr="pcp_download_12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275" y="4071938"/>
            <a:ext cx="592138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" name="Rectangle 5"/>
          <p:cNvSpPr>
            <a:spLocks noChangeArrowheads="1"/>
          </p:cNvSpPr>
          <p:nvPr/>
        </p:nvSpPr>
        <p:spPr bwMode="auto">
          <a:xfrm>
            <a:off x="6272213" y="3286125"/>
            <a:ext cx="3929062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3200" b="1">
                <a:solidFill>
                  <a:srgbClr val="1713CB"/>
                </a:solidFill>
                <a:cs typeface="Times New Roman" pitchFamily="18" charset="0"/>
              </a:rPr>
              <a:t>CHỦ ĐỀ 5 - TIẾT 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13" y="1700213"/>
            <a:ext cx="7704137" cy="388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1268" name="Picture 3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666"/>
          <a:stretch>
            <a:fillRect/>
          </a:stretch>
        </p:blipFill>
        <p:spPr bwMode="auto">
          <a:xfrm>
            <a:off x="1746250" y="1052513"/>
            <a:ext cx="7485063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7070725" y="4202113"/>
            <a:ext cx="338455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600" b="1" i="1">
                <a:latin typeface="Cambria" pitchFamily="18" charset="0"/>
                <a:cs typeface="Times New Roman" pitchFamily="18" charset="0"/>
              </a:rPr>
              <a:t>Hoàng Hà</a:t>
            </a:r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1566863" y="3500438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HOA LÁ MÙA XUÂN</a:t>
            </a:r>
          </a:p>
        </p:txBody>
      </p:sp>
      <p:sp>
        <p:nvSpPr>
          <p:cNvPr id="12293" name="Text Box 10"/>
          <p:cNvSpPr txBox="1">
            <a:spLocks noChangeArrowheads="1"/>
          </p:cNvSpPr>
          <p:nvPr/>
        </p:nvSpPr>
        <p:spPr bwMode="auto">
          <a:xfrm>
            <a:off x="558800" y="2811463"/>
            <a:ext cx="802322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800" b="1">
                <a:solidFill>
                  <a:srgbClr val="1713CB"/>
                </a:solidFill>
                <a:latin typeface="Cambria" pitchFamily="18" charset="0"/>
              </a:rPr>
              <a:t>ÔN TẬP BÀI HÁT</a:t>
            </a:r>
          </a:p>
        </p:txBody>
      </p:sp>
      <p:pic>
        <p:nvPicPr>
          <p:cNvPr id="12294" name="Picture 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288" y="1046163"/>
            <a:ext cx="6481762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5" name="Picture 13" descr="Xuân - chùm thơ luật đườ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5725" y="1046163"/>
            <a:ext cx="1600200" cy="245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20" descr="C:\Users\Administrator\Desktop\311-3112260_cnh-o-png-hoa-o-psd-hoa-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91"/>
          <a:stretch>
            <a:fillRect/>
          </a:stretch>
        </p:blipFill>
        <p:spPr bwMode="auto">
          <a:xfrm>
            <a:off x="500063" y="3500438"/>
            <a:ext cx="2079625" cy="209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049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8"/>
          <p:cNvSpPr>
            <a:spLocks noChangeArrowheads="1"/>
          </p:cNvSpPr>
          <p:nvPr/>
        </p:nvSpPr>
        <p:spPr bwMode="auto">
          <a:xfrm>
            <a:off x="1847850" y="2852738"/>
            <a:ext cx="7234238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HÁT VỚI NHẠC ĐỆM</a:t>
            </a:r>
          </a:p>
        </p:txBody>
      </p:sp>
      <p:sp>
        <p:nvSpPr>
          <p:cNvPr id="13316" name="Text Box 10"/>
          <p:cNvSpPr txBox="1">
            <a:spLocks noChangeArrowheads="1"/>
          </p:cNvSpPr>
          <p:nvPr/>
        </p:nvSpPr>
        <p:spPr bwMode="auto">
          <a:xfrm>
            <a:off x="120173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HOA LÁ MÙA XUÂN</a:t>
            </a:r>
          </a:p>
        </p:txBody>
      </p:sp>
      <p:sp>
        <p:nvSpPr>
          <p:cNvPr id="13317" name="Rectangle 3"/>
          <p:cNvSpPr>
            <a:spLocks noChangeArrowheads="1"/>
          </p:cNvSpPr>
          <p:nvPr/>
        </p:nvSpPr>
        <p:spPr bwMode="auto">
          <a:xfrm>
            <a:off x="6421438" y="2122488"/>
            <a:ext cx="360362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800" b="1" i="1">
                <a:latin typeface="Cambria" pitchFamily="18" charset="0"/>
                <a:cs typeface="Times New Roman" pitchFamily="18" charset="0"/>
              </a:rPr>
              <a:t>Hoàng Hà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6088" y="392113"/>
            <a:ext cx="5430837" cy="6232525"/>
            <a:chOff x="5542642" y="220716"/>
            <a:chExt cx="5430158" cy="6232620"/>
          </a:xfrm>
        </p:grpSpPr>
        <p:pic>
          <p:nvPicPr>
            <p:cNvPr id="13322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3175" y="392113"/>
            <a:ext cx="5561013" cy="6051550"/>
            <a:chOff x="-19050" y="220716"/>
            <a:chExt cx="5561692" cy="6051735"/>
          </a:xfrm>
        </p:grpSpPr>
        <p:pic>
          <p:nvPicPr>
            <p:cNvPr id="13320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850" y="9525"/>
            <a:ext cx="7989888" cy="684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13" descr="Xuân - chùm thơ luật đườ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9525"/>
            <a:ext cx="1600200" cy="245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20" descr="C:\Users\Administrator\Desktop\311-3112260_cnh-o-png-hoa-o-psd-hoa-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91"/>
          <a:stretch>
            <a:fillRect/>
          </a:stretch>
        </p:blipFill>
        <p:spPr bwMode="auto">
          <a:xfrm>
            <a:off x="-6350" y="4764088"/>
            <a:ext cx="1763713" cy="209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8"/>
          <p:cNvSpPr>
            <a:spLocks noChangeArrowheads="1"/>
          </p:cNvSpPr>
          <p:nvPr/>
        </p:nvSpPr>
        <p:spPr bwMode="auto">
          <a:xfrm>
            <a:off x="1241425" y="2924175"/>
            <a:ext cx="8602663" cy="214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HÁT KẾT HỢP</a:t>
            </a:r>
          </a:p>
          <a:p>
            <a:pPr eaLnBrk="1" hangingPunct="1"/>
            <a:r>
              <a:rPr lang="en-US" sz="6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VẬN ĐỘNG MINH HỌA</a:t>
            </a:r>
          </a:p>
        </p:txBody>
      </p:sp>
      <p:sp>
        <p:nvSpPr>
          <p:cNvPr id="15364" name="Text Box 10"/>
          <p:cNvSpPr txBox="1">
            <a:spLocks noChangeArrowheads="1"/>
          </p:cNvSpPr>
          <p:nvPr/>
        </p:nvSpPr>
        <p:spPr bwMode="auto">
          <a:xfrm>
            <a:off x="142398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HOA LÁ MÙA XUÂN</a:t>
            </a:r>
          </a:p>
        </p:txBody>
      </p:sp>
      <p:sp>
        <p:nvSpPr>
          <p:cNvPr id="15365" name="Rectangle 3"/>
          <p:cNvSpPr>
            <a:spLocks noChangeArrowheads="1"/>
          </p:cNvSpPr>
          <p:nvPr/>
        </p:nvSpPr>
        <p:spPr bwMode="auto">
          <a:xfrm>
            <a:off x="7286625" y="2122488"/>
            <a:ext cx="2738438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800" b="1" i="1">
                <a:latin typeface="Cambria" pitchFamily="18" charset="0"/>
                <a:cs typeface="Times New Roman" pitchFamily="18" charset="0"/>
              </a:rPr>
              <a:t>Hoàng Hà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6088" y="392113"/>
            <a:ext cx="5430837" cy="6232525"/>
            <a:chOff x="5542642" y="220716"/>
            <a:chExt cx="5430158" cy="6232620"/>
          </a:xfrm>
        </p:grpSpPr>
        <p:pic>
          <p:nvPicPr>
            <p:cNvPr id="15370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3175" y="392113"/>
            <a:ext cx="5561013" cy="6051550"/>
            <a:chOff x="-19050" y="220716"/>
            <a:chExt cx="5561692" cy="6051735"/>
          </a:xfrm>
        </p:grpSpPr>
        <p:pic>
          <p:nvPicPr>
            <p:cNvPr id="15368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188913"/>
            <a:ext cx="7742238" cy="664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13" descr="Xuân - chùm thơ luật đườ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6425" y="9525"/>
            <a:ext cx="2746375" cy="421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20" descr="C:\Users\Administrator\Desktop\311-3112260_cnh-o-png-hoa-o-psd-hoa-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1" r="12437" b="14832"/>
          <a:stretch>
            <a:fillRect/>
          </a:stretch>
        </p:blipFill>
        <p:spPr bwMode="auto">
          <a:xfrm>
            <a:off x="3175" y="12700"/>
            <a:ext cx="1431925" cy="118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2238" y="4856163"/>
            <a:ext cx="3225800" cy="200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" y="1052513"/>
            <a:ext cx="302736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525588" y="1700213"/>
            <a:ext cx="8434387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  <a:latin typeface="Cambria" pitchFamily="18" charset="0"/>
              </a:rPr>
              <a:t>Trò chơi: </a:t>
            </a:r>
            <a:r>
              <a:rPr lang="en-US" sz="4400" b="1" i="1">
                <a:solidFill>
                  <a:srgbClr val="FF0000"/>
                </a:solidFill>
                <a:latin typeface="Cambria" pitchFamily="18" charset="0"/>
              </a:rPr>
              <a:t>“Nhịp điệu trồng cây”.</a:t>
            </a:r>
            <a:endParaRPr lang="en-US" sz="4400" b="1">
              <a:solidFill>
                <a:srgbClr val="FF0000"/>
              </a:solidFill>
              <a:latin typeface="Cambria" pitchFamily="18" charset="0"/>
            </a:endParaRPr>
          </a:p>
        </p:txBody>
      </p:sp>
      <p:pic>
        <p:nvPicPr>
          <p:cNvPr id="7" name="Picture 3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88" y="3148013"/>
            <a:ext cx="1436687" cy="1144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854325"/>
            <a:ext cx="900113" cy="114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700" y="4275138"/>
            <a:ext cx="1239838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1050" y="2708275"/>
            <a:ext cx="1878013" cy="180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1938" y="2941638"/>
            <a:ext cx="2185987" cy="2589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8788" y="2586038"/>
            <a:ext cx="2492375" cy="293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ChangeArrowheads="1"/>
          </p:cNvSpPr>
          <p:nvPr/>
        </p:nvSpPr>
        <p:spPr bwMode="auto">
          <a:xfrm>
            <a:off x="698500" y="549275"/>
            <a:ext cx="3033713" cy="549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b="1">
                <a:solidFill>
                  <a:srgbClr val="FF0000"/>
                </a:solidFill>
                <a:latin typeface="Cambria" pitchFamily="18" charset="0"/>
              </a:rPr>
              <a:t>TRÒ CHƠI</a:t>
            </a:r>
          </a:p>
          <a:p>
            <a:pPr>
              <a:lnSpc>
                <a:spcPct val="150000"/>
              </a:lnSpc>
            </a:pPr>
            <a:r>
              <a:rPr lang="en-US" sz="4800" b="1" i="1">
                <a:solidFill>
                  <a:srgbClr val="1713CB"/>
                </a:solidFill>
                <a:latin typeface="Cambria" pitchFamily="18" charset="0"/>
              </a:rPr>
              <a:t>Nhịp</a:t>
            </a:r>
          </a:p>
          <a:p>
            <a:pPr>
              <a:lnSpc>
                <a:spcPct val="150000"/>
              </a:lnSpc>
            </a:pPr>
            <a:r>
              <a:rPr lang="en-US" sz="4800" b="1" i="1">
                <a:solidFill>
                  <a:srgbClr val="1713CB"/>
                </a:solidFill>
                <a:latin typeface="Cambria" pitchFamily="18" charset="0"/>
              </a:rPr>
              <a:t>Điệu</a:t>
            </a:r>
          </a:p>
          <a:p>
            <a:pPr>
              <a:lnSpc>
                <a:spcPct val="150000"/>
              </a:lnSpc>
            </a:pPr>
            <a:r>
              <a:rPr lang="en-US" sz="4800" b="1" i="1">
                <a:solidFill>
                  <a:srgbClr val="1713CB"/>
                </a:solidFill>
                <a:latin typeface="Cambria" pitchFamily="18" charset="0"/>
              </a:rPr>
              <a:t>Trồng</a:t>
            </a:r>
          </a:p>
          <a:p>
            <a:pPr>
              <a:lnSpc>
                <a:spcPct val="150000"/>
              </a:lnSpc>
            </a:pPr>
            <a:r>
              <a:rPr lang="en-US" sz="4800" b="1" i="1">
                <a:solidFill>
                  <a:srgbClr val="1713CB"/>
                </a:solidFill>
                <a:latin typeface="Cambria" pitchFamily="18" charset="0"/>
              </a:rPr>
              <a:t>cây</a:t>
            </a:r>
            <a:endParaRPr lang="en-US" sz="4800" b="1">
              <a:solidFill>
                <a:srgbClr val="1713CB"/>
              </a:solidFill>
              <a:latin typeface="Cambria" pitchFamily="18" charset="0"/>
            </a:endParaRPr>
          </a:p>
        </p:txBody>
      </p:sp>
      <p:pic>
        <p:nvPicPr>
          <p:cNvPr id="18435" name="Picture 26" descr="20210409092320_wm_shs-am-nhac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52" b="71022"/>
          <a:stretch>
            <a:fillRect/>
          </a:stretch>
        </p:blipFill>
        <p:spPr bwMode="auto">
          <a:xfrm>
            <a:off x="4262438" y="138113"/>
            <a:ext cx="5919787" cy="149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26" descr="20210409092320_wm_shs-am-nhac-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289" b="7256"/>
          <a:stretch>
            <a:fillRect/>
          </a:stretch>
        </p:blipFill>
        <p:spPr bwMode="auto">
          <a:xfrm>
            <a:off x="4549775" y="4745038"/>
            <a:ext cx="5394325" cy="207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26" descr="20210409092320_wm_shs-am-nhac-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28" b="52826"/>
          <a:stretch>
            <a:fillRect/>
          </a:stretch>
        </p:blipFill>
        <p:spPr bwMode="auto">
          <a:xfrm>
            <a:off x="4262438" y="1628775"/>
            <a:ext cx="5872162" cy="151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26" descr="20210409092320_wm_shs-am-nhac-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784" b="34549"/>
          <a:stretch>
            <a:fillRect/>
          </a:stretch>
        </p:blipFill>
        <p:spPr bwMode="auto">
          <a:xfrm>
            <a:off x="4262438" y="2997200"/>
            <a:ext cx="6119812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446088" y="2944813"/>
            <a:ext cx="8023225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400" b="1">
                <a:solidFill>
                  <a:srgbClr val="1713CB"/>
                </a:solidFill>
                <a:latin typeface="Cambria" pitchFamily="18" charset="0"/>
              </a:rPr>
              <a:t>ÔN TẬP ĐỌC NHẠC:</a:t>
            </a: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1719263" y="335756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BÀI SỐ 3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446088" y="4076700"/>
            <a:ext cx="802322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400" b="1">
                <a:solidFill>
                  <a:srgbClr val="1713CB"/>
                </a:solidFill>
                <a:latin typeface="Cambria" pitchFamily="18" charset="0"/>
              </a:rPr>
              <a:t>ÔN TẬP BÀI HÁT: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1952625" y="4562475"/>
            <a:ext cx="8023225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HOA LÁ MÙA XUÂN</a:t>
            </a:r>
          </a:p>
        </p:txBody>
      </p:sp>
      <p:pic>
        <p:nvPicPr>
          <p:cNvPr id="19463" name="Picture 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288" y="1046163"/>
            <a:ext cx="6481762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64" name="Text Box 10"/>
          <p:cNvSpPr txBox="1">
            <a:spLocks noChangeArrowheads="1"/>
          </p:cNvSpPr>
          <p:nvPr/>
        </p:nvSpPr>
        <p:spPr bwMode="auto">
          <a:xfrm>
            <a:off x="1719263" y="2276475"/>
            <a:ext cx="1606550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latin typeface="Cambria" pitchFamily="18" charset="0"/>
              </a:rPr>
              <a:t>TIẾT 4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0" grpId="0"/>
      <p:bldP spid="9" grpId="0"/>
      <p:bldP spid="10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7478" r="31018" b="13277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1474788" y="2327275"/>
            <a:ext cx="8023225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  <a:latin typeface="Cambria" pitchFamily="18" charset="0"/>
              </a:rPr>
              <a:t>HOA LÁ MÙA XUÂN</a:t>
            </a: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1328738" y="2106613"/>
            <a:ext cx="1603375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400" b="1">
                <a:solidFill>
                  <a:srgbClr val="1713CB"/>
                </a:solidFill>
                <a:cs typeface="Times New Roman" pitchFamily="18" charset="0"/>
              </a:rPr>
              <a:t>HÁT:</a:t>
            </a: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1463675" y="3284538"/>
            <a:ext cx="8023225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  <a:latin typeface="Cambria" pitchFamily="18" charset="0"/>
              </a:rPr>
              <a:t>BÀI SỐ 3</a:t>
            </a: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1309688" y="2997200"/>
            <a:ext cx="2952750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400" b="1">
                <a:solidFill>
                  <a:srgbClr val="1713CB"/>
                </a:solidFill>
                <a:cs typeface="Times New Roman" pitchFamily="18" charset="0"/>
              </a:rPr>
              <a:t>ĐỌC NHẠC: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1463675" y="4437063"/>
            <a:ext cx="8023225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  <a:latin typeface="Cambria" pitchFamily="18" charset="0"/>
              </a:rPr>
              <a:t>CÂU CHUYỆN VỀ BÀI HÁT</a:t>
            </a:r>
          </a:p>
          <a:p>
            <a:pPr eaLnBrk="1" hangingPunct="1"/>
            <a:r>
              <a:rPr lang="en-US" sz="3600" b="1" i="1">
                <a:solidFill>
                  <a:srgbClr val="FF0000"/>
                </a:solidFill>
                <a:latin typeface="Cambria" pitchFamily="18" charset="0"/>
              </a:rPr>
              <a:t>CHÚ VOI CON Ở BẢN ĐÔN</a:t>
            </a:r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1309688" y="3860800"/>
            <a:ext cx="626427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400" b="1">
                <a:solidFill>
                  <a:srgbClr val="1713CB"/>
                </a:solidFill>
                <a:cs typeface="Times New Roman" pitchFamily="18" charset="0"/>
              </a:rPr>
              <a:t>THƯỜNG THỨC ÂM NHẠC:</a:t>
            </a:r>
          </a:p>
        </p:txBody>
      </p:sp>
      <p:pic>
        <p:nvPicPr>
          <p:cNvPr id="20489" name="Picture 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1925" y="781050"/>
            <a:ext cx="5664200" cy="161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90" name="Picture 13" descr="Xuân - chùm thơ luật đườ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6125" y="800100"/>
            <a:ext cx="2206625" cy="406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1" name="Picture 8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788" y="4478338"/>
            <a:ext cx="1587500" cy="130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6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8"/>
          <p:cNvSpPr>
            <a:spLocks noChangeArrowheads="1"/>
          </p:cNvSpPr>
          <p:nvPr/>
        </p:nvSpPr>
        <p:spPr bwMode="auto">
          <a:xfrm>
            <a:off x="1812925" y="2349500"/>
            <a:ext cx="7058025" cy="188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115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TRÒ CHƠI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41963" y="392113"/>
            <a:ext cx="5430837" cy="6232525"/>
            <a:chOff x="5542642" y="220716"/>
            <a:chExt cx="5430158" cy="6232620"/>
          </a:xfrm>
        </p:grpSpPr>
        <p:pic>
          <p:nvPicPr>
            <p:cNvPr id="3080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19050" y="392113"/>
            <a:ext cx="5561013" cy="6051550"/>
            <a:chOff x="-19050" y="220716"/>
            <a:chExt cx="5561692" cy="6051735"/>
          </a:xfrm>
        </p:grpSpPr>
        <p:pic>
          <p:nvPicPr>
            <p:cNvPr id="3078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96 -4.07407E-6 L 0.43793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49" descr="D:\GIÁO ÁN 1 2020-2021\BÀI GIẢNG ĐIỆN TỬ\905f8dd73685c2db9b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63"/>
          <p:cNvSpPr>
            <a:spLocks noChangeArrowheads="1"/>
          </p:cNvSpPr>
          <p:nvPr/>
        </p:nvSpPr>
        <p:spPr bwMode="gray">
          <a:xfrm rot="5400000">
            <a:off x="1678781" y="5450682"/>
            <a:ext cx="928687" cy="171450"/>
          </a:xfrm>
          <a:prstGeom prst="rect">
            <a:avLst/>
          </a:prstGeom>
          <a:gradFill rotWithShape="1">
            <a:gsLst>
              <a:gs pos="0">
                <a:srgbClr val="CFCFCF"/>
              </a:gs>
              <a:gs pos="100000">
                <a:srgbClr val="5F5F5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0" name="Text Box 26"/>
          <p:cNvSpPr txBox="1">
            <a:spLocks noChangeArrowheads="1"/>
          </p:cNvSpPr>
          <p:nvPr/>
        </p:nvSpPr>
        <p:spPr bwMode="gray">
          <a:xfrm>
            <a:off x="942975" y="261938"/>
            <a:ext cx="91090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4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MÌNH CÙNG VỖ TAY</a:t>
            </a:r>
          </a:p>
        </p:txBody>
      </p:sp>
      <p:sp>
        <p:nvSpPr>
          <p:cNvPr id="4101" name="AutoShape 151" descr="Kết quả hình ảnh cho rong rắn lên mấy"/>
          <p:cNvSpPr>
            <a:spLocks noChangeAspect="1" noChangeArrowheads="1"/>
          </p:cNvSpPr>
          <p:nvPr/>
        </p:nvSpPr>
        <p:spPr bwMode="auto">
          <a:xfrm>
            <a:off x="5449888" y="-144463"/>
            <a:ext cx="366712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325688" y="2205038"/>
          <a:ext cx="6281736" cy="1397000"/>
        </p:xfrm>
        <a:graphic>
          <a:graphicData uri="http://schemas.openxmlformats.org/drawingml/2006/table">
            <a:tbl>
              <a:tblPr firstRow="1" firstCol="1" bandRow="1">
                <a:tableStyleId>{22838BEF-8BB2-4498-84A7-C5851F593DF1}</a:tableStyleId>
              </a:tblPr>
              <a:tblGrid>
                <a:gridCol w="1046271"/>
                <a:gridCol w="1046271"/>
                <a:gridCol w="1046271"/>
                <a:gridCol w="1047641"/>
                <a:gridCol w="1047641"/>
                <a:gridCol w="1047641"/>
              </a:tblGrid>
              <a:tr h="6985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Cambria" pitchFamily="18" charset="0"/>
                        </a:rPr>
                        <a:t>Đô</a:t>
                      </a:r>
                      <a:endParaRPr lang="en-US" sz="1600" dirty="0">
                        <a:solidFill>
                          <a:srgbClr val="231F20"/>
                        </a:solidFill>
                        <a:effectLst/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Cambria" pitchFamily="18" charset="0"/>
                        </a:rPr>
                        <a:t>Rê</a:t>
                      </a:r>
                      <a:endParaRPr lang="en-US" sz="1600">
                        <a:solidFill>
                          <a:srgbClr val="231F20"/>
                        </a:solidFill>
                        <a:effectLst/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Cambria" pitchFamily="18" charset="0"/>
                        </a:rPr>
                        <a:t>Mi</a:t>
                      </a:r>
                      <a:endParaRPr lang="en-US" sz="1600">
                        <a:solidFill>
                          <a:srgbClr val="231F20"/>
                        </a:solidFill>
                        <a:effectLst/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Cambria" pitchFamily="18" charset="0"/>
                        </a:rPr>
                        <a:t>Pha</a:t>
                      </a:r>
                      <a:endParaRPr lang="en-US" sz="1600">
                        <a:solidFill>
                          <a:srgbClr val="231F20"/>
                        </a:solidFill>
                        <a:effectLst/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Cambria" pitchFamily="18" charset="0"/>
                        </a:rPr>
                        <a:t>Son</a:t>
                      </a:r>
                      <a:endParaRPr lang="en-US" sz="1600">
                        <a:solidFill>
                          <a:srgbClr val="231F20"/>
                        </a:solidFill>
                        <a:effectLst/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Cambria" pitchFamily="18" charset="0"/>
                        </a:rPr>
                        <a:t>La</a:t>
                      </a:r>
                      <a:endParaRPr lang="en-US" sz="1600">
                        <a:solidFill>
                          <a:srgbClr val="231F20"/>
                        </a:solidFill>
                        <a:effectLst/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78" marR="68578" marT="0" marB="0"/>
                </a:tc>
              </a:tr>
              <a:tr h="6985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Cambria" pitchFamily="18" charset="0"/>
                        </a:rPr>
                        <a:t>1</a:t>
                      </a:r>
                      <a:endParaRPr lang="en-US" sz="1600">
                        <a:solidFill>
                          <a:srgbClr val="231F20"/>
                        </a:solidFill>
                        <a:effectLst/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Cambria" pitchFamily="18" charset="0"/>
                        </a:rPr>
                        <a:t>2</a:t>
                      </a:r>
                      <a:endParaRPr lang="en-US" sz="1600" b="1" dirty="0">
                        <a:solidFill>
                          <a:srgbClr val="231F20"/>
                        </a:solidFill>
                        <a:effectLst/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Cambria" pitchFamily="18" charset="0"/>
                        </a:rPr>
                        <a:t>3</a:t>
                      </a:r>
                      <a:endParaRPr lang="en-US" sz="1600" b="1" dirty="0">
                        <a:solidFill>
                          <a:srgbClr val="231F20"/>
                        </a:solidFill>
                        <a:effectLst/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Cambria" pitchFamily="18" charset="0"/>
                        </a:rPr>
                        <a:t>4</a:t>
                      </a:r>
                      <a:endParaRPr lang="en-US" sz="1600" b="1" dirty="0">
                        <a:solidFill>
                          <a:srgbClr val="231F20"/>
                        </a:solidFill>
                        <a:effectLst/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Cambria" pitchFamily="18" charset="0"/>
                        </a:rPr>
                        <a:t>5</a:t>
                      </a:r>
                      <a:endParaRPr lang="en-US" sz="1600" b="1" dirty="0">
                        <a:solidFill>
                          <a:srgbClr val="231F20"/>
                        </a:solidFill>
                        <a:effectLst/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Cambria" pitchFamily="18" charset="0"/>
                        </a:rPr>
                        <a:t>6</a:t>
                      </a:r>
                      <a:endParaRPr lang="en-US" sz="1600" b="1" dirty="0">
                        <a:solidFill>
                          <a:srgbClr val="231F20"/>
                        </a:solidFill>
                        <a:effectLst/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78" marR="68578" marT="0" marB="0"/>
                </a:tc>
              </a:tr>
            </a:tbl>
          </a:graphicData>
        </a:graphic>
      </p:graphicFrame>
      <p:pic>
        <p:nvPicPr>
          <p:cNvPr id="10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213" y="3733800"/>
            <a:ext cx="747712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0275" y="3733800"/>
            <a:ext cx="747713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775" y="3733800"/>
            <a:ext cx="747713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7050" y="3733800"/>
            <a:ext cx="747713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0363" y="3733800"/>
            <a:ext cx="747712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9863" y="3733800"/>
            <a:ext cx="74930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288" y="1046163"/>
            <a:ext cx="6481762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2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3810000"/>
            <a:ext cx="10131425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415925" y="2738438"/>
            <a:ext cx="802322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800" b="1">
                <a:solidFill>
                  <a:srgbClr val="1713CB"/>
                </a:solidFill>
                <a:latin typeface="Cambria" pitchFamily="18" charset="0"/>
              </a:rPr>
              <a:t>ÔN TẬP ĐỌC NHẠC</a:t>
            </a: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1525588" y="2997200"/>
            <a:ext cx="802322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>
                <a:solidFill>
                  <a:srgbClr val="FF0000"/>
                </a:solidFill>
                <a:latin typeface="Cambria" pitchFamily="18" charset="0"/>
              </a:rPr>
              <a:t>BÀI SỐ 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8"/>
          <p:cNvSpPr>
            <a:spLocks noChangeArrowheads="1"/>
          </p:cNvSpPr>
          <p:nvPr/>
        </p:nvSpPr>
        <p:spPr bwMode="auto">
          <a:xfrm>
            <a:off x="933450" y="2751138"/>
            <a:ext cx="90170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44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ĐỌC NHẠC THEO KÍ HIỆU BÀN TAY</a:t>
            </a:r>
          </a:p>
          <a:p>
            <a:pPr eaLnBrk="1" hangingPunct="1"/>
            <a:r>
              <a:rPr lang="en-US" sz="44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VỚI NHẠC ĐỆM</a:t>
            </a:r>
          </a:p>
        </p:txBody>
      </p:sp>
      <p:sp>
        <p:nvSpPr>
          <p:cNvPr id="6148" name="Text Box 10"/>
          <p:cNvSpPr txBox="1">
            <a:spLocks noChangeArrowheads="1"/>
          </p:cNvSpPr>
          <p:nvPr/>
        </p:nvSpPr>
        <p:spPr bwMode="auto">
          <a:xfrm>
            <a:off x="142398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BÀI SỐ 3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6088" y="392113"/>
            <a:ext cx="5430837" cy="6232525"/>
            <a:chOff x="5542642" y="220716"/>
            <a:chExt cx="5430158" cy="6232620"/>
          </a:xfrm>
        </p:grpSpPr>
        <p:pic>
          <p:nvPicPr>
            <p:cNvPr id="6153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3175" y="392113"/>
            <a:ext cx="5561013" cy="6051550"/>
            <a:chOff x="-19050" y="220716"/>
            <a:chExt cx="5561692" cy="6051735"/>
          </a:xfrm>
        </p:grpSpPr>
        <p:pic>
          <p:nvPicPr>
            <p:cNvPr id="6151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1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825" y="1100138"/>
            <a:ext cx="8477250" cy="425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8"/>
          <p:cNvSpPr>
            <a:spLocks noChangeArrowheads="1"/>
          </p:cNvSpPr>
          <p:nvPr/>
        </p:nvSpPr>
        <p:spPr bwMode="auto">
          <a:xfrm>
            <a:off x="1762125" y="2636838"/>
            <a:ext cx="735965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ĐỌC NHẠC KẾT HỢP</a:t>
            </a:r>
          </a:p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VẬN ĐỘNG CƠ THỂ</a:t>
            </a:r>
          </a:p>
        </p:txBody>
      </p:sp>
      <p:sp>
        <p:nvSpPr>
          <p:cNvPr id="8196" name="Text Box 10"/>
          <p:cNvSpPr txBox="1">
            <a:spLocks noChangeArrowheads="1"/>
          </p:cNvSpPr>
          <p:nvPr/>
        </p:nvSpPr>
        <p:spPr bwMode="auto">
          <a:xfrm>
            <a:off x="142398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BÀI SỐ 3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6088" y="392113"/>
            <a:ext cx="5430837" cy="6232525"/>
            <a:chOff x="5542642" y="220716"/>
            <a:chExt cx="5430158" cy="6232620"/>
          </a:xfrm>
        </p:grpSpPr>
        <p:pic>
          <p:nvPicPr>
            <p:cNvPr id="8201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3175" y="392113"/>
            <a:ext cx="5561013" cy="6051550"/>
            <a:chOff x="-19050" y="220716"/>
            <a:chExt cx="5561692" cy="6051735"/>
          </a:xfrm>
        </p:grpSpPr>
        <p:pic>
          <p:nvPicPr>
            <p:cNvPr id="8199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1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800" y="1095375"/>
            <a:ext cx="8486775" cy="368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6" descr="Hơn 1 triệu phần thưởng miễn phí cho những thành viên sáng tạo trên  Pikbest. | Thiết kế, Dễ thương, Hình ản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94" t="3032" r="9447" b="71803"/>
          <a:stretch>
            <a:fillRect/>
          </a:stretch>
        </p:blipFill>
        <p:spPr bwMode="auto">
          <a:xfrm>
            <a:off x="8582025" y="2825750"/>
            <a:ext cx="769938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413" y="2789238"/>
            <a:ext cx="935037" cy="8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838" y="2805113"/>
            <a:ext cx="935037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875" y="2859088"/>
            <a:ext cx="935038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6" descr="Hơn 1 triệu phần thưởng miễn phí cho những thành viên sáng tạo trên  Pikbest. | Thiết kế, Dễ thương, Hình ảnh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94" t="3032" r="9447" b="71803"/>
          <a:stretch>
            <a:fillRect/>
          </a:stretch>
        </p:blipFill>
        <p:spPr bwMode="auto">
          <a:xfrm>
            <a:off x="6900863" y="2847975"/>
            <a:ext cx="768350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6" descr="Hơn 1 triệu phần thưởng miễn phí cho những thành viên sáng tạo trên  Pikbest. | Thiết kế, Dễ thương, Hình ản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94" t="3032" r="9447" b="71803"/>
          <a:stretch>
            <a:fillRect/>
          </a:stretch>
        </p:blipFill>
        <p:spPr bwMode="auto">
          <a:xfrm>
            <a:off x="7669213" y="2817813"/>
            <a:ext cx="769937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Picture 6" descr="Hơn 1 triệu phần thưởng miễn phí cho những thành viên sáng tạo trên  Pikbest. | Thiết kế, Dễ thương, Hình ảnh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94" t="3032" r="9447" b="71803"/>
          <a:stretch>
            <a:fillRect/>
          </a:stretch>
        </p:blipFill>
        <p:spPr bwMode="auto">
          <a:xfrm>
            <a:off x="8605838" y="4630738"/>
            <a:ext cx="768350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7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425" y="4508500"/>
            <a:ext cx="936625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8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938" y="4508500"/>
            <a:ext cx="935037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9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4600" y="4508500"/>
            <a:ext cx="936625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0" name="Picture 6" descr="Hơn 1 triệu phần thưởng miễn phí cho những thành viên sáng tạo trên  Pikbest. | Thiết kế, Dễ thương, Hình ản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94" t="3032" r="9447" b="71803"/>
          <a:stretch>
            <a:fillRect/>
          </a:stretch>
        </p:blipFill>
        <p:spPr bwMode="auto">
          <a:xfrm>
            <a:off x="6926263" y="4652963"/>
            <a:ext cx="769937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1" name="Picture 6" descr="Hơn 1 triệu phần thưởng miễn phí cho những thành viên sáng tạo trên  Pikbest. | Thiết kế, Dễ thương, Hình ản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94" t="3032" r="9447" b="71803"/>
          <a:stretch>
            <a:fillRect/>
          </a:stretch>
        </p:blipFill>
        <p:spPr bwMode="auto">
          <a:xfrm>
            <a:off x="7669213" y="4622800"/>
            <a:ext cx="769937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8"/>
          <p:cNvSpPr>
            <a:spLocks noChangeArrowheads="1"/>
          </p:cNvSpPr>
          <p:nvPr/>
        </p:nvSpPr>
        <p:spPr bwMode="auto">
          <a:xfrm>
            <a:off x="1404938" y="2492375"/>
            <a:ext cx="8074025" cy="214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ĐỌC NHẠC KẾT HỢP</a:t>
            </a:r>
          </a:p>
          <a:p>
            <a:pPr eaLnBrk="1" hangingPunct="1"/>
            <a:r>
              <a:rPr lang="en-US" sz="6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GÕ ĐỆM NHẠC CỤ</a:t>
            </a:r>
          </a:p>
        </p:txBody>
      </p:sp>
      <p:sp>
        <p:nvSpPr>
          <p:cNvPr id="10244" name="Text Box 10"/>
          <p:cNvSpPr txBox="1">
            <a:spLocks noChangeArrowheads="1"/>
          </p:cNvSpPr>
          <p:nvPr/>
        </p:nvSpPr>
        <p:spPr bwMode="auto">
          <a:xfrm>
            <a:off x="142398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BÀI SỐ 3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6088" y="392113"/>
            <a:ext cx="5430837" cy="6232525"/>
            <a:chOff x="5542642" y="220716"/>
            <a:chExt cx="5430158" cy="6232620"/>
          </a:xfrm>
        </p:grpSpPr>
        <p:pic>
          <p:nvPicPr>
            <p:cNvPr id="10249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3175" y="392113"/>
            <a:ext cx="5561013" cy="6051550"/>
            <a:chOff x="-19050" y="220716"/>
            <a:chExt cx="5561692" cy="6051735"/>
          </a:xfrm>
        </p:grpSpPr>
        <p:pic>
          <p:nvPicPr>
            <p:cNvPr id="10247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9387</TotalTime>
  <Words>164</Words>
  <Application>Microsoft Office PowerPoint</Application>
  <PresentationFormat>Custom</PresentationFormat>
  <Paragraphs>55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Times New Roman</vt:lpstr>
      <vt:lpstr>Arial</vt:lpstr>
      <vt:lpstr>Constantia</vt:lpstr>
      <vt:lpstr>Cambria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Minh Hien</dc:creator>
  <cp:lastModifiedBy>AutoBVT</cp:lastModifiedBy>
  <cp:revision>624</cp:revision>
  <dcterms:created xsi:type="dcterms:W3CDTF">2010-04-30T18:19:48Z</dcterms:created>
  <dcterms:modified xsi:type="dcterms:W3CDTF">2021-09-02T08:08:30Z</dcterms:modified>
</cp:coreProperties>
</file>