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57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419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11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em 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200240" y="214200"/>
            <a:ext cx="14288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930240" y="29376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17640"/>
            <a:ext cx="609600" cy="609600"/>
          </a:xfrm>
          <a:prstGeom prst="rect">
            <a:avLst/>
          </a:prstGeom>
        </p:spPr>
      </p:pic>
      <p:pic>
        <p:nvPicPr>
          <p:cNvPr id="6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1600" y="415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8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309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7342</TotalTime>
  <Words>312</Words>
  <Application>Microsoft Office PowerPoint</Application>
  <PresentationFormat>Custom</PresentationFormat>
  <Paragraphs>64</Paragraphs>
  <Slides>24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613</cp:revision>
  <dcterms:created xsi:type="dcterms:W3CDTF">2010-04-30T20:19:48Z</dcterms:created>
  <dcterms:modified xsi:type="dcterms:W3CDTF">2025-01-17T15:07:37Z</dcterms:modified>
  <dc:language>en-US</dc:language>
</cp:coreProperties>
</file>