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audio2.wav" ContentType="audio/wav"/>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26"/>
  </p:notesMasterIdLst>
  <p:sldIdLst>
    <p:sldId id="257" r:id="rId6"/>
    <p:sldId id="294" r:id="rId7"/>
    <p:sldId id="259" r:id="rId8"/>
    <p:sldId id="298" r:id="rId9"/>
    <p:sldId id="299" r:id="rId10"/>
    <p:sldId id="310" r:id="rId11"/>
    <p:sldId id="315" r:id="rId12"/>
    <p:sldId id="316" r:id="rId13"/>
    <p:sldId id="313" r:id="rId14"/>
    <p:sldId id="258" r:id="rId15"/>
    <p:sldId id="314" r:id="rId16"/>
    <p:sldId id="267" r:id="rId17"/>
    <p:sldId id="279" r:id="rId18"/>
    <p:sldId id="278" r:id="rId19"/>
    <p:sldId id="280" r:id="rId20"/>
    <p:sldId id="274" r:id="rId21"/>
    <p:sldId id="281" r:id="rId22"/>
    <p:sldId id="273" r:id="rId23"/>
    <p:sldId id="288" r:id="rId24"/>
    <p:sldId id="31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17FA6-6D89-4C2F-B540-15C162964EDB}" type="datetimeFigureOut">
              <a:rPr lang="en-US" smtClean="0"/>
              <a:t>9/1/2025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583D8-11C8-4C91-B212-35CBFB452E87}" type="slidenum">
              <a:rPr lang="en-US" smtClean="0"/>
              <a:t>‹#›</a:t>
            </a:fld>
            <a:endParaRPr lang="en-US"/>
          </a:p>
        </p:txBody>
      </p:sp>
    </p:spTree>
    <p:extLst>
      <p:ext uri="{BB962C8B-B14F-4D97-AF65-F5344CB8AC3E}">
        <p14:creationId xmlns:p14="http://schemas.microsoft.com/office/powerpoint/2010/main" val="163574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7349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308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819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35B8FC-413B-4F34-97F8-A84D307A3ACA}"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1789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8730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30709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50273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59052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44944131"/>
      </p:ext>
    </p:extLst>
  </p:cSld>
  <p:clrMapOvr>
    <a:masterClrMapping/>
  </p:clrMapOvr>
  <p:transition spd="slow" advClick="0"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4706486"/>
      </p:ext>
    </p:extLst>
  </p:cSld>
  <p:clrMapOvr>
    <a:masterClrMapping/>
  </p:clrMapOvr>
  <p:transition spd="slow" advClick="0"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77189888"/>
      </p:ext>
    </p:extLst>
  </p:cSld>
  <p:clrMapOvr>
    <a:masterClrMapping/>
  </p:clrMapOvr>
  <p:transition spd="slow" advClick="0"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53573545"/>
      </p:ext>
    </p:extLst>
  </p:cSld>
  <p:clrMapOvr>
    <a:masterClrMapping/>
  </p:clrMapOvr>
  <p:transition spd="slow" advClick="0"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715052"/>
      </p:ext>
    </p:extLst>
  </p:cSld>
  <p:clrMapOvr>
    <a:masterClrMapping/>
  </p:clrMapOvr>
  <p:transition spd="slow" advClick="0" advTm="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7619685"/>
      </p:ext>
    </p:extLst>
  </p:cSld>
  <p:clrMapOvr>
    <a:masterClrMapping/>
  </p:clrMapOvr>
  <p:transition spd="slow" advClick="0"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48255817"/>
      </p:ext>
    </p:extLst>
  </p:cSld>
  <p:clrMapOvr>
    <a:masterClrMapping/>
  </p:clrMapOvr>
  <p:transition spd="slow" advClick="0" advTm="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84471804"/>
      </p:ext>
    </p:extLst>
  </p:cSld>
  <p:clrMapOvr>
    <a:masterClrMapping/>
  </p:clrMapOvr>
  <p:transition spd="slow" advClick="0" advTm="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5154729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96355792"/>
      </p:ext>
    </p:extLst>
  </p:cSld>
  <p:clrMapOvr>
    <a:masterClrMapping/>
  </p:clrMapOvr>
  <p:transition spd="slow" advClick="0" advTm="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6863221"/>
      </p:ext>
    </p:extLst>
  </p:cSld>
  <p:clrMapOvr>
    <a:masterClrMapping/>
  </p:clrMapOvr>
  <p:transition spd="slow" advClick="0" advTm="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50943169"/>
      </p:ext>
    </p:extLst>
  </p:cSld>
  <p:clrMapOvr>
    <a:masterClrMapping/>
  </p:clrMapOvr>
  <p:transition spd="slow" advClick="0"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773796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5022235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823120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41873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5976942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4117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40595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1975586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78991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843574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435955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0282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67D2C7-B0B8-4583-AE22-65E4D745531F}"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5885542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627973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67D2C7-B0B8-4583-AE22-65E4D745531F}"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15665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67D2C7-B0B8-4583-AE22-65E4D745531F}"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2004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67D2C7-B0B8-4583-AE22-65E4D745531F}" type="datetimeFigureOut">
              <a:rPr lang="en-US" smtClean="0"/>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9043174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67D2C7-B0B8-4583-AE22-65E4D745531F}" type="datetimeFigureOut">
              <a:rPr lang="en-US" smtClean="0"/>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52977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965989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7D2C7-B0B8-4583-AE22-65E4D745531F}" type="datetimeFigureOut">
              <a:rPr lang="en-US" smtClean="0"/>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3761335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03087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67D2C7-B0B8-4583-AE22-65E4D745531F}" type="datetimeFigureOut">
              <a:rPr lang="en-US" smtClean="0"/>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279904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11284405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67D2C7-B0B8-4583-AE22-65E4D745531F}" type="datetimeFigureOut">
              <a:rPr lang="en-US" smtClean="0"/>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1A5E8C-1C13-41A1-B9CF-28C6145B178B}" type="slidenum">
              <a:rPr lang="en-US" smtClean="0"/>
              <a:t>‹#›</a:t>
            </a:fld>
            <a:endParaRPr lang="en-US"/>
          </a:p>
        </p:txBody>
      </p:sp>
    </p:spTree>
    <p:extLst>
      <p:ext uri="{BB962C8B-B14F-4D97-AF65-F5344CB8AC3E}">
        <p14:creationId xmlns:p14="http://schemas.microsoft.com/office/powerpoint/2010/main" val="24639527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130095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1889778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2495613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1615824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87902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16015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4214631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30581113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4095919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10042890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546547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7169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9631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380982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52295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fld id="{07024438-9F65-4C93-B31D-E8AC5036F4F7}" type="datetimeFigureOut">
              <a:rPr lang="zh-CN" altLang="en-US" smtClean="0"/>
              <a:t>2025/1/9</a:t>
            </a:fld>
            <a:endParaRPr lang="zh-CN" altLang="en-US"/>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226572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4438-9F65-4C93-B31D-E8AC5036F4F7}" type="datetimeFigureOut">
              <a:rPr lang="zh-CN" altLang="en-US" smtClean="0"/>
              <a:t>2025/1/9</a:t>
            </a:fld>
            <a:endParaRPr lang="zh-CN" altLang="en-US"/>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CFF3F-410B-4206-A5D5-9C7ED546236E}" type="slidenum">
              <a:rPr lang="zh-CN" altLang="en-US" smtClean="0"/>
              <a:t>‹#›</a:t>
            </a:fld>
            <a:endParaRPr lang="zh-CN" altLang="en-US"/>
          </a:p>
        </p:txBody>
      </p:sp>
    </p:spTree>
    <p:extLst>
      <p:ext uri="{BB962C8B-B14F-4D97-AF65-F5344CB8AC3E}">
        <p14:creationId xmlns:p14="http://schemas.microsoft.com/office/powerpoint/2010/main" val="1185037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96119-BD85-409F-97F7-45248938947D}" type="datetimeFigureOut">
              <a:rPr lang="zh-CN" altLang="en-US" smtClean="0">
                <a:solidFill>
                  <a:prstClr val="black">
                    <a:tint val="75000"/>
                  </a:prstClr>
                </a:solidFill>
              </a:rPr>
              <a:pPr/>
              <a:t>2025/1/9</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7CBFB-BA0A-4FC5-A3A1-E665D705172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44891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24530547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67D2C7-B0B8-4583-AE22-65E4D745531F}" type="datetimeFigureOut">
              <a:rPr lang="en-US" smtClean="0"/>
              <a:t>9/1/2025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A5E8C-1C13-41A1-B9CF-28C6145B178B}" type="slidenum">
              <a:rPr lang="en-US" smtClean="0"/>
              <a:t>‹#›</a:t>
            </a:fld>
            <a:endParaRPr lang="en-US"/>
          </a:p>
        </p:txBody>
      </p:sp>
    </p:spTree>
    <p:extLst>
      <p:ext uri="{BB962C8B-B14F-4D97-AF65-F5344CB8AC3E}">
        <p14:creationId xmlns:p14="http://schemas.microsoft.com/office/powerpoint/2010/main" val="1657136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50BC8-950C-4E3C-B2CC-2F364F19951C}" type="datetimeFigureOut">
              <a:rPr lang="zh-CN" altLang="en-US" smtClean="0"/>
              <a:t>2025/1/9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5BC06-B479-44E1-AC34-0C964069B562}" type="slidenum">
              <a:rPr lang="zh-CN" altLang="en-US" smtClean="0"/>
              <a:t>‹#›</a:t>
            </a:fld>
            <a:endParaRPr lang="zh-CN" altLang="en-US"/>
          </a:p>
        </p:txBody>
      </p:sp>
    </p:spTree>
    <p:extLst>
      <p:ext uri="{BB962C8B-B14F-4D97-AF65-F5344CB8AC3E}">
        <p14:creationId xmlns:p14="http://schemas.microsoft.com/office/powerpoint/2010/main" val="6416409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35.xml"/><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6.xml"/><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35.xml"/><Relationship Id="rId6" Type="http://schemas.microsoft.com/office/2007/relationships/hdphoto" Target="../media/hdphoto5.wdp"/><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5.xml"/><Relationship Id="rId5" Type="http://schemas.openxmlformats.org/officeDocument/2006/relationships/slide" Target="slide6.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5.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6.xml"/><Relationship Id="rId5" Type="http://schemas.openxmlformats.org/officeDocument/2006/relationships/slide" Target="slide4.xml"/><Relationship Id="rId4" Type="http://schemas.openxmlformats.org/officeDocument/2006/relationships/slide" Target="slide1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17.xml"/><Relationship Id="rId2" Type="http://schemas.openxmlformats.org/officeDocument/2006/relationships/audio" Target="../media/audio1.wav"/><Relationship Id="rId1" Type="http://schemas.openxmlformats.org/officeDocument/2006/relationships/slideLayout" Target="../slideLayouts/slideLayout35.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slide" Target="slide6.xml"/><Relationship Id="rId2" Type="http://schemas.openxmlformats.org/officeDocument/2006/relationships/image" Target="../media/image32.jpg"/><Relationship Id="rId1" Type="http://schemas.openxmlformats.org/officeDocument/2006/relationships/slideLayout" Target="../slideLayouts/slideLayout35.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5.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6"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3.xml"/><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29.png"/><Relationship Id="rId3" Type="http://schemas.openxmlformats.org/officeDocument/2006/relationships/slideLayout" Target="../slideLayouts/slideLayout34.xml"/><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slide" Target="slide11.xml"/><Relationship Id="rId10" Type="http://schemas.microsoft.com/office/2007/relationships/hdphoto" Target="../media/hdphoto3.wdp"/><Relationship Id="rId4" Type="http://schemas.openxmlformats.org/officeDocument/2006/relationships/image" Target="../media/image25.jp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152756" y="381899"/>
            <a:ext cx="1553350" cy="6320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487681" y="5387251"/>
            <a:ext cx="3452638" cy="1391362"/>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8580956" y="326926"/>
            <a:ext cx="3932903" cy="1750450"/>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8" name="Google Shape;487;p33"/>
          <p:cNvSpPr txBox="1">
            <a:spLocks/>
          </p:cNvSpPr>
          <p:nvPr/>
        </p:nvSpPr>
        <p:spPr>
          <a:xfrm>
            <a:off x="-1691044" y="1116008"/>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Thứ</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ngày</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tháng</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 </a:t>
            </a:r>
            <a:r>
              <a:rPr kumimoji="0" lang="en-US" sz="32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Bubblegum Sans"/>
              </a:rPr>
              <a:t>năm</a:t>
            </a:r>
            <a:r>
              <a:rPr kumimoji="0" lang="en-US" sz="3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Bubblegum Sans"/>
              </a:rPr>
              <a:t> 2022</a:t>
            </a:r>
          </a:p>
        </p:txBody>
      </p:sp>
      <p:pic>
        <p:nvPicPr>
          <p:cNvPr id="3" name="Picture 2">
            <a:extLst>
              <a:ext uri="{FF2B5EF4-FFF2-40B4-BE49-F238E27FC236}">
                <a16:creationId xmlns:a16="http://schemas.microsoft.com/office/drawing/2014/main" id="{ED6399E7-0D0C-4411-A070-F9C6219E5E64}"/>
              </a:ext>
            </a:extLst>
          </p:cNvPr>
          <p:cNvPicPr>
            <a:picLocks noChangeAspect="1"/>
          </p:cNvPicPr>
          <p:nvPr/>
        </p:nvPicPr>
        <p:blipFill>
          <a:blip r:embed="rId16"/>
          <a:stretch>
            <a:fillRect/>
          </a:stretch>
        </p:blipFill>
        <p:spPr>
          <a:xfrm>
            <a:off x="1448343" y="1877299"/>
            <a:ext cx="3993226" cy="969348"/>
          </a:xfrm>
          <a:prstGeom prst="rect">
            <a:avLst/>
          </a:prstGeom>
        </p:spPr>
      </p:pic>
      <p:pic>
        <p:nvPicPr>
          <p:cNvPr id="4" name="Picture 3">
            <a:extLst>
              <a:ext uri="{FF2B5EF4-FFF2-40B4-BE49-F238E27FC236}">
                <a16:creationId xmlns:a16="http://schemas.microsoft.com/office/drawing/2014/main" id="{CD2E215D-B75B-4DD2-8BA4-61FA508279D0}"/>
              </a:ext>
            </a:extLst>
          </p:cNvPr>
          <p:cNvPicPr>
            <a:picLocks noChangeAspect="1"/>
          </p:cNvPicPr>
          <p:nvPr/>
        </p:nvPicPr>
        <p:blipFill>
          <a:blip r:embed="rId17"/>
          <a:stretch>
            <a:fillRect/>
          </a:stretch>
        </p:blipFill>
        <p:spPr>
          <a:xfrm>
            <a:off x="652378" y="2803306"/>
            <a:ext cx="6334293" cy="2127688"/>
          </a:xfrm>
          <a:prstGeom prst="rect">
            <a:avLst/>
          </a:prstGeom>
        </p:spPr>
      </p:pic>
    </p:spTree>
    <p:extLst>
      <p:ext uri="{BB962C8B-B14F-4D97-AF65-F5344CB8AC3E}">
        <p14:creationId xmlns:p14="http://schemas.microsoft.com/office/powerpoint/2010/main" val="2287063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750"/>
                                        <p:tgtEl>
                                          <p:spTgt spid="29"/>
                                        </p:tgtEl>
                                      </p:cBhvr>
                                    </p:animEffect>
                                    <p:anim calcmode="lin" valueType="num">
                                      <p:cBhvr>
                                        <p:cTn id="8" dur="750" fill="hold"/>
                                        <p:tgtEl>
                                          <p:spTgt spid="29"/>
                                        </p:tgtEl>
                                        <p:attrNameLst>
                                          <p:attrName>ppt_x</p:attrName>
                                        </p:attrNameLst>
                                      </p:cBhvr>
                                      <p:tavLst>
                                        <p:tav tm="0">
                                          <p:val>
                                            <p:strVal val="#ppt_x"/>
                                          </p:val>
                                        </p:tav>
                                        <p:tav tm="100000">
                                          <p:val>
                                            <p:strVal val="#ppt_x"/>
                                          </p:val>
                                        </p:tav>
                                      </p:tavLst>
                                    </p:anim>
                                    <p:anim calcmode="lin" valueType="num">
                                      <p:cBhvr>
                                        <p:cTn id="9" dur="7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37"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500"/>
                            </p:stCondLst>
                            <p:childTnLst>
                              <p:par>
                                <p:cTn id="24" presetID="17" presetClass="entr" presetSubtype="4"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ppt_x</p:attrName>
                                        </p:attrNameLst>
                                      </p:cBhvr>
                                      <p:tavLst>
                                        <p:tav tm="0">
                                          <p:val>
                                            <p:strVal val="#ppt_x"/>
                                          </p:val>
                                        </p:tav>
                                        <p:tav tm="100000">
                                          <p:val>
                                            <p:strVal val="#ppt_x"/>
                                          </p:val>
                                        </p:tav>
                                      </p:tavLst>
                                    </p:anim>
                                    <p:anim calcmode="lin" valueType="num">
                                      <p:cBhvr>
                                        <p:cTn id="27" dur="500" fill="hold"/>
                                        <p:tgtEl>
                                          <p:spTgt spid="65"/>
                                        </p:tgtEl>
                                        <p:attrNameLst>
                                          <p:attrName>ppt_y</p:attrName>
                                        </p:attrNameLst>
                                      </p:cBhvr>
                                      <p:tavLst>
                                        <p:tav tm="0">
                                          <p:val>
                                            <p:strVal val="#ppt_y+#ppt_h/2"/>
                                          </p:val>
                                        </p:tav>
                                        <p:tav tm="100000">
                                          <p:val>
                                            <p:strVal val="#ppt_y"/>
                                          </p:val>
                                        </p:tav>
                                      </p:tavLst>
                                    </p:anim>
                                    <p:anim calcmode="lin" valueType="num">
                                      <p:cBhvr>
                                        <p:cTn id="28" dur="500" fill="hold"/>
                                        <p:tgtEl>
                                          <p:spTgt spid="65"/>
                                        </p:tgtEl>
                                        <p:attrNameLst>
                                          <p:attrName>ppt_w</p:attrName>
                                        </p:attrNameLst>
                                      </p:cBhvr>
                                      <p:tavLst>
                                        <p:tav tm="0">
                                          <p:val>
                                            <p:strVal val="#ppt_w"/>
                                          </p:val>
                                        </p:tav>
                                        <p:tav tm="100000">
                                          <p:val>
                                            <p:strVal val="#ppt_w"/>
                                          </p:val>
                                        </p:tav>
                                      </p:tavLst>
                                    </p:anim>
                                    <p:anim calcmode="lin" valueType="num">
                                      <p:cBhvr>
                                        <p:cTn id="29" dur="500" fill="hold"/>
                                        <p:tgtEl>
                                          <p:spTgt spid="65"/>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750" fill="hold"/>
                                        <p:tgtEl>
                                          <p:spTgt spid="32"/>
                                        </p:tgtEl>
                                        <p:attrNameLst>
                                          <p:attrName>ppt_x</p:attrName>
                                        </p:attrNameLst>
                                      </p:cBhvr>
                                      <p:tavLst>
                                        <p:tav tm="0">
                                          <p:val>
                                            <p:strVal val="0-#ppt_w/2"/>
                                          </p:val>
                                        </p:tav>
                                        <p:tav tm="100000">
                                          <p:val>
                                            <p:strVal val="#ppt_x"/>
                                          </p:val>
                                        </p:tav>
                                      </p:tavLst>
                                    </p:anim>
                                    <p:anim calcmode="lin" valueType="num">
                                      <p:cBhvr additive="base">
                                        <p:cTn id="34" dur="75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additive="base">
                                        <p:cTn id="37" dur="750" fill="hold"/>
                                        <p:tgtEl>
                                          <p:spTgt spid="64"/>
                                        </p:tgtEl>
                                        <p:attrNameLst>
                                          <p:attrName>ppt_x</p:attrName>
                                        </p:attrNameLst>
                                      </p:cBhvr>
                                      <p:tavLst>
                                        <p:tav tm="0">
                                          <p:val>
                                            <p:strVal val="1+#ppt_w/2"/>
                                          </p:val>
                                        </p:tav>
                                        <p:tav tm="100000">
                                          <p:val>
                                            <p:strVal val="#ppt_x"/>
                                          </p:val>
                                        </p:tav>
                                      </p:tavLst>
                                    </p:anim>
                                    <p:anim calcmode="lin" valueType="num">
                                      <p:cBhvr additive="base">
                                        <p:cTn id="38" dur="750" fill="hold"/>
                                        <p:tgtEl>
                                          <p:spTgt spid="64"/>
                                        </p:tgtEl>
                                        <p:attrNameLst>
                                          <p:attrName>ppt_y</p:attrName>
                                        </p:attrNameLst>
                                      </p:cBhvr>
                                      <p:tavLst>
                                        <p:tav tm="0">
                                          <p:val>
                                            <p:strVal val="#ppt_y"/>
                                          </p:val>
                                        </p:tav>
                                        <p:tav tm="100000">
                                          <p:val>
                                            <p:strVal val="#ppt_y"/>
                                          </p:val>
                                        </p:tav>
                                      </p:tavLst>
                                    </p:anim>
                                  </p:childTnLst>
                                </p:cTn>
                              </p:par>
                              <p:par>
                                <p:cTn id="39" presetID="22" presetClass="entr" presetSubtype="1" fill="hold" nodeType="withEffect">
                                  <p:stCondLst>
                                    <p:cond delay="250"/>
                                  </p:stCondLst>
                                  <p:childTnLst>
                                    <p:set>
                                      <p:cBhvr>
                                        <p:cTn id="40" dur="1" fill="hold">
                                          <p:stCondLst>
                                            <p:cond delay="0"/>
                                          </p:stCondLst>
                                        </p:cTn>
                                        <p:tgtEl>
                                          <p:spTgt spid="40"/>
                                        </p:tgtEl>
                                        <p:attrNameLst>
                                          <p:attrName>style.visibility</p:attrName>
                                        </p:attrNameLst>
                                      </p:cBhvr>
                                      <p:to>
                                        <p:strVal val="visible"/>
                                      </p:to>
                                    </p:set>
                                    <p:animEffect transition="in" filter="wipe(up)">
                                      <p:cBhvr>
                                        <p:cTn id="41" dur="500"/>
                                        <p:tgtEl>
                                          <p:spTgt spid="40"/>
                                        </p:tgtEl>
                                      </p:cBhvr>
                                    </p:animEffect>
                                  </p:childTnLst>
                                </p:cTn>
                              </p:par>
                              <p:par>
                                <p:cTn id="42" presetID="14" presetClass="entr" presetSubtype="10" fill="hold" grpId="0" nodeType="withEffect">
                                  <p:stCondLst>
                                    <p:cond delay="250"/>
                                  </p:stCondLst>
                                  <p:childTnLst>
                                    <p:set>
                                      <p:cBhvr>
                                        <p:cTn id="43" dur="1" fill="hold">
                                          <p:stCondLst>
                                            <p:cond delay="0"/>
                                          </p:stCondLst>
                                        </p:cTn>
                                        <p:tgtEl>
                                          <p:spTgt spid="28"/>
                                        </p:tgtEl>
                                        <p:attrNameLst>
                                          <p:attrName>style.visibility</p:attrName>
                                        </p:attrNameLst>
                                      </p:cBhvr>
                                      <p:to>
                                        <p:strVal val="visible"/>
                                      </p:to>
                                    </p:set>
                                    <p:animEffect transition="in" filter="randombar(horizontal)">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barn(inVertical)">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Desktop\blue-christmas-card-swirl-frame-snowmainvitation-343107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366" y="2671419"/>
            <a:ext cx="8360254"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99428" y="3170695"/>
            <a:ext cx="543744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Để có được đôi chân, Ariel tội nghiệp phải tìm đủ những viên ngọc trai dưới đáy dại dương dâng lên mụ phù thủy. Các em hãy giúp nàng bằng cách trả lời các câu hỏi nhé.</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55007" y="3757241"/>
            <a:ext cx="2076450" cy="2200275"/>
          </a:xfrm>
          <a:prstGeom prst="rect">
            <a:avLst/>
          </a:prstGeom>
        </p:spPr>
      </p:pic>
      <p:sp>
        <p:nvSpPr>
          <p:cNvPr id="2" name="Left Arrow 1">
            <a:hlinkClick r:id="rId4" action="ppaction://hlinksldjump"/>
          </p:cNvPr>
          <p:cNvSpPr/>
          <p:nvPr/>
        </p:nvSpPr>
        <p:spPr>
          <a:xfrm>
            <a:off x="1828800" y="228600"/>
            <a:ext cx="1295400" cy="685800"/>
          </a:xfrm>
          <a:prstGeom prst="lef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TextBox 2"/>
          <p:cNvSpPr txBox="1"/>
          <p:nvPr/>
        </p:nvSpPr>
        <p:spPr>
          <a:xfrm>
            <a:off x="2099427" y="374909"/>
            <a:ext cx="113607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Click r:id="rId4" action="ppaction://hlinksldjump"/>
              </a:rPr>
              <a:t>Quay</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 </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hlinkMouseOver r:id="rId4" action="ppaction://hlinksldjump"/>
              </a:rPr>
              <a:t>lạ</a:t>
            </a:r>
            <a:r>
              <a:rPr kumimoji="0" lang="en-US" sz="2000" b="1" i="0" u="none" strike="noStrike" kern="1200" cap="none" spc="0" normalizeH="0" baseline="0" noProof="0">
                <a:ln>
                  <a:noFill/>
                </a:ln>
                <a:solidFill>
                  <a:srgbClr val="4BACC6">
                    <a:lumMod val="75000"/>
                  </a:srgbClr>
                </a:solidFill>
                <a:effectLst/>
                <a:uLnTx/>
                <a:uFillTx/>
                <a:latin typeface="Times New Roman" pitchFamily="18" charset="0"/>
                <a:ea typeface="+mn-ea"/>
                <a:cs typeface="Times New Roman" pitchFamily="18" charset="0"/>
              </a:rPr>
              <a:t>i</a:t>
            </a:r>
          </a:p>
        </p:txBody>
      </p:sp>
    </p:spTree>
    <p:extLst>
      <p:ext uri="{BB962C8B-B14F-4D97-AF65-F5344CB8AC3E}">
        <p14:creationId xmlns:p14="http://schemas.microsoft.com/office/powerpoint/2010/main" val="207065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xmlns=""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834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633539" y="367605"/>
            <a:ext cx="46170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1: Em hãy chọn đáp án đúng và đầy đủ nhất. Người ta viết thư để làm gì?</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659757" y="1984752"/>
            <a:ext cx="6045843"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300781" y="2489525"/>
            <a:ext cx="5245263"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Thăm hỏi, thông báo tin tức cho nhau, trao đổi ý kiến, chia vui, chia buồn, bày tỏ tình cảm.</a:t>
            </a:r>
            <a:endParaRPr kumimoji="0" lang="en-US" sz="24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p:txBody>
      </p:sp>
      <p:pic>
        <p:nvPicPr>
          <p:cNvPr id="16" name="Picture 1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8" action="ppaction://hlinksldjump"/>
          </p:cNvPr>
          <p:cNvSpPr/>
          <p:nvPr/>
        </p:nvSpPr>
        <p:spPr>
          <a:xfrm>
            <a:off x="9525000" y="6172200"/>
            <a:ext cx="990600"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1353831" y="3820924"/>
            <a:ext cx="524526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Chỉ viết thư để thông báo tin vui.</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088020" y="4431629"/>
            <a:ext cx="4854033" cy="4462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300" b="0" i="0" u="none" strike="noStrike" kern="1200" cap="none" spc="0" normalizeH="0" baseline="0" noProof="0">
                <a:ln>
                  <a:noFill/>
                </a:ln>
                <a:solidFill>
                  <a:srgbClr val="3333FF"/>
                </a:solidFill>
                <a:effectLst/>
                <a:uLnTx/>
                <a:uFillTx/>
                <a:latin typeface="Times New Roman" panose="02020603050405020304" pitchFamily="18" charset="0"/>
                <a:ea typeface="+mn-ea"/>
                <a:cs typeface="+mn-cs"/>
              </a:rPr>
              <a:t>C. Chỉ viết thư để chúc mừng sinh nhật.</a:t>
            </a:r>
            <a:endParaRPr kumimoji="0" lang="en-US" sz="23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0552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500" fill="hold"/>
                                        <p:tgtEl>
                                          <p:spTgt spid="15"/>
                                        </p:tgtEl>
                                        <p:attrNameLst>
                                          <p:attrName>fillcolor</p:attrName>
                                        </p:attrNameLst>
                                      </p:cBhvr>
                                      <p:to>
                                        <a:srgbClr val="F23B16"/>
                                      </p:to>
                                    </p:animClr>
                                    <p:set>
                                      <p:cBhvr>
                                        <p:cTn id="143" dur="500" fill="hold"/>
                                        <p:tgtEl>
                                          <p:spTgt spid="15"/>
                                        </p:tgtEl>
                                        <p:attrNameLst>
                                          <p:attrName>fill.type</p:attrName>
                                        </p:attrNameLst>
                                      </p:cBhvr>
                                      <p:to>
                                        <p:strVal val="solid"/>
                                      </p:to>
                                    </p:set>
                                    <p:set>
                                      <p:cBhvr>
                                        <p:cTn id="144" dur="500" fill="hold"/>
                                        <p:tgtEl>
                                          <p:spTgt spid="15"/>
                                        </p:tgtEl>
                                        <p:attrNameLst>
                                          <p:attrName>fill.on</p:attrName>
                                        </p:attrNameLst>
                                      </p:cBhvr>
                                      <p:to>
                                        <p:strVal val="true"/>
                                      </p:to>
                                    </p:set>
                                  </p:childTnLst>
                                </p:cTn>
                              </p:par>
                            </p:childTnLst>
                          </p:cTn>
                        </p:par>
                        <p:par>
                          <p:cTn id="145" fill="hold">
                            <p:stCondLst>
                              <p:cond delay="500"/>
                            </p:stCondLst>
                            <p:childTnLst>
                              <p:par>
                                <p:cTn id="146" presetID="34" presetClass="emph" presetSubtype="0" fill="hold" grpId="1" nodeType="afterEffect">
                                  <p:stCondLst>
                                    <p:cond delay="0"/>
                                  </p:stCondLst>
                                  <p:iterate type="lt">
                                    <p:tmPct val="10000"/>
                                  </p:iterate>
                                  <p:childTnLst>
                                    <p:animMotion origin="layout" path="M 0.0 0.0 L 0.0 -0.07213" pathEditMode="relative" ptsTypes="">
                                      <p:cBhvr>
                                        <p:cTn id="147" dur="250" accel="50000" decel="50000" autoRev="1" fill="hold">
                                          <p:stCondLst>
                                            <p:cond delay="0"/>
                                          </p:stCondLst>
                                        </p:cTn>
                                        <p:tgtEl>
                                          <p:spTgt spid="15"/>
                                        </p:tgtEl>
                                        <p:attrNameLst>
                                          <p:attrName>ppt_x</p:attrName>
                                          <p:attrName>ppt_y</p:attrName>
                                        </p:attrNameLst>
                                      </p:cBhvr>
                                    </p:animMotion>
                                    <p:animRot by="1500000">
                                      <p:cBhvr>
                                        <p:cTn id="148" dur="125" fill="hold">
                                          <p:stCondLst>
                                            <p:cond delay="0"/>
                                          </p:stCondLst>
                                        </p:cTn>
                                        <p:tgtEl>
                                          <p:spTgt spid="15"/>
                                        </p:tgtEl>
                                        <p:attrNameLst>
                                          <p:attrName>r</p:attrName>
                                        </p:attrNameLst>
                                      </p:cBhvr>
                                    </p:animRot>
                                    <p:animRot by="-1500000">
                                      <p:cBhvr>
                                        <p:cTn id="149" dur="125" fill="hold">
                                          <p:stCondLst>
                                            <p:cond delay="125"/>
                                          </p:stCondLst>
                                        </p:cTn>
                                        <p:tgtEl>
                                          <p:spTgt spid="15"/>
                                        </p:tgtEl>
                                        <p:attrNameLst>
                                          <p:attrName>r</p:attrName>
                                        </p:attrNameLst>
                                      </p:cBhvr>
                                    </p:animRot>
                                    <p:animRot by="-1500000">
                                      <p:cBhvr>
                                        <p:cTn id="150" dur="125" fill="hold">
                                          <p:stCondLst>
                                            <p:cond delay="250"/>
                                          </p:stCondLst>
                                        </p:cTn>
                                        <p:tgtEl>
                                          <p:spTgt spid="15"/>
                                        </p:tgtEl>
                                        <p:attrNameLst>
                                          <p:attrName>r</p:attrName>
                                        </p:attrNameLst>
                                      </p:cBhvr>
                                    </p:animRot>
                                    <p:animRot by="1500000">
                                      <p:cBhvr>
                                        <p:cTn id="151" dur="125" fill="hold">
                                          <p:stCondLst>
                                            <p:cond delay="375"/>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Nhóm 5">
            <a:extLst>
              <a:ext uri="{FF2B5EF4-FFF2-40B4-BE49-F238E27FC236}">
                <a16:creationId xmlns:a16="http://schemas.microsoft.com/office/drawing/2014/main" id="{1D6616D2-C711-4C6A-8A4F-630BD8943DB2}"/>
              </a:ext>
            </a:extLst>
          </p:cNvPr>
          <p:cNvGrpSpPr/>
          <p:nvPr/>
        </p:nvGrpSpPr>
        <p:grpSpPr>
          <a:xfrm>
            <a:off x="2667000" y="5624945"/>
            <a:ext cx="1295400" cy="1295400"/>
            <a:chOff x="34636" y="5624945"/>
            <a:chExt cx="1295400" cy="129540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4636" y="5624945"/>
              <a:ext cx="1295400" cy="1295400"/>
            </a:xfrm>
            <a:prstGeom prst="rect">
              <a:avLst/>
            </a:prstGeom>
          </p:spPr>
        </p:pic>
        <p:sp>
          <p:nvSpPr>
            <p:cNvPr id="2" name="TextBox 1"/>
            <p:cNvSpPr txBox="1"/>
            <p:nvPr/>
          </p:nvSpPr>
          <p:spPr>
            <a:xfrm>
              <a:off x="4156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grpSp>
      <p:sp>
        <p:nvSpPr>
          <p:cNvPr id="13" name="Rectangle 12">
            <a:hlinkClick r:id="rId5"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412773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438400" y="121055"/>
            <a:ext cx="6854368"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3414532" y="402104"/>
            <a:ext cx="57628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Câu 2: Một bức thư gồm có:</a:t>
            </a:r>
            <a:endParaRPr kumimoji="0" lang="en-US" sz="36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4" name="Cloud 13"/>
          <p:cNvSpPr/>
          <p:nvPr/>
        </p:nvSpPr>
        <p:spPr>
          <a:xfrm>
            <a:off x="0" y="1913320"/>
            <a:ext cx="6782507" cy="3590837"/>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804969" y="2390175"/>
            <a:ext cx="5836006"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A. Phần đầu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775914" y="3118091"/>
            <a:ext cx="583600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B. Phần cuối thư</a:t>
            </a:r>
            <a:endParaRPr kumimoji="0" lang="en-US" sz="3200" b="0" i="0" u="none" strike="noStrike" kern="1200" cap="none" spc="0" normalizeH="0" baseline="0" noProof="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775504" y="3859566"/>
            <a:ext cx="4895087"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rPr>
              <a:t>C.Phần đầu thư, phần chính, phần cuối thư</a:t>
            </a:r>
            <a:endParaRPr kumimoji="0" lang="en-US" sz="3200" b="0" i="0" u="none" strike="noStrike" kern="1200" cap="none" spc="0" normalizeH="0" baseline="0" noProof="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38072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0.0 0.0 L 0.0 -0.07213" pathEditMode="relative" ptsTypes="">
                                      <p:cBhvr>
                                        <p:cTn id="146" dur="250" accel="50000" decel="50000" autoRev="1" fill="hold">
                                          <p:stCondLst>
                                            <p:cond delay="0"/>
                                          </p:stCondLst>
                                        </p:cTn>
                                        <p:tgtEl>
                                          <p:spTgt spid="13"/>
                                        </p:tgtEl>
                                        <p:attrNameLst>
                                          <p:attrName>ppt_x</p:attrName>
                                          <p:attrName>ppt_y</p:attrName>
                                        </p:attrNameLst>
                                      </p:cBhvr>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276600"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00600" y="5649191"/>
            <a:ext cx="1295400" cy="1295400"/>
          </a:xfrm>
          <a:prstGeom prst="rect">
            <a:avLst/>
          </a:prstGeom>
        </p:spPr>
      </p:pic>
      <p:sp>
        <p:nvSpPr>
          <p:cNvPr id="2" name="TextBox 1"/>
          <p:cNvSpPr txBox="1"/>
          <p:nvPr/>
        </p:nvSpPr>
        <p:spPr>
          <a:xfrm>
            <a:off x="3657600"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266199"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xmlns=""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3" name="Rectangle 12">
            <a:hlinkClick r:id="rId6"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60079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756" b="90000" l="9961" r="89844"/>
                    </a14:imgEffect>
                  </a14:imgLayer>
                </a14:imgProps>
              </a:ext>
              <a:ext uri="{28A0092B-C50C-407E-A947-70E740481C1C}">
                <a14:useLocalDpi xmlns:a14="http://schemas.microsoft.com/office/drawing/2010/main" val="0"/>
              </a:ext>
            </a:extLst>
          </a:blip>
          <a:srcRect l="13636" t="21221" r="8097" b="9579"/>
          <a:stretch/>
        </p:blipFill>
        <p:spPr>
          <a:xfrm>
            <a:off x="5942053" y="2514600"/>
            <a:ext cx="3816927" cy="2702414"/>
          </a:xfrm>
          <a:prstGeom prst="rect">
            <a:avLst/>
          </a:prstGeom>
        </p:spPr>
      </p:pic>
      <p:sp>
        <p:nvSpPr>
          <p:cNvPr id="10" name="Cloud 9"/>
          <p:cNvSpPr/>
          <p:nvPr/>
        </p:nvSpPr>
        <p:spPr>
          <a:xfrm>
            <a:off x="2013995" y="132630"/>
            <a:ext cx="7522580" cy="1708197"/>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2893672" y="344230"/>
            <a:ext cx="628366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Câu 3: </a:t>
            </a:r>
            <a:r>
              <a:rPr kumimoji="0" lang="en-US" sz="30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Trên</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phong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bì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thường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ghi</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những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thông</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tin </a:t>
            </a:r>
            <a:r>
              <a:rPr kumimoji="0" lang="en-US" sz="30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gì</a:t>
            </a:r>
            <a:r>
              <a:rPr kumimoji="0" lang="en-US" sz="30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Cloud 13"/>
          <p:cNvSpPr/>
          <p:nvPr/>
        </p:nvSpPr>
        <p:spPr>
          <a:xfrm>
            <a:off x="564905" y="1984752"/>
            <a:ext cx="6140695" cy="3119683"/>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1122746" y="2424901"/>
            <a:ext cx="659886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A.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gửi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6" name="Picture 15"/>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8803709">
            <a:off x="1583234" y="543249"/>
            <a:ext cx="1593173" cy="1688179"/>
          </a:xfrm>
          <a:prstGeom prst="rect">
            <a:avLst/>
          </a:prstGeom>
        </p:spPr>
      </p:pic>
      <p:sp>
        <p:nvSpPr>
          <p:cNvPr id="2" name="Right Arrow 1">
            <a:hlinkClick r:id="rId7" action="ppaction://hlinksldjump"/>
          </p:cNvPr>
          <p:cNvSpPr/>
          <p:nvPr/>
        </p:nvSpPr>
        <p:spPr>
          <a:xfrm>
            <a:off x="9525000" y="6172200"/>
            <a:ext cx="957612" cy="533400"/>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4">
            <a:extLst>
              <a:ext uri="{FF2B5EF4-FFF2-40B4-BE49-F238E27FC236}">
                <a16:creationId xmlns:a16="http://schemas.microsoft.com/office/drawing/2014/main" id="{07E139DC-8520-459D-89D5-037C755448C7}"/>
              </a:ext>
            </a:extLst>
          </p:cNvPr>
          <p:cNvSpPr txBox="1"/>
          <p:nvPr/>
        </p:nvSpPr>
        <p:spPr>
          <a:xfrm>
            <a:off x="810229" y="2945970"/>
            <a:ext cx="5971572" cy="4924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B.</a:t>
            </a:r>
            <a:r>
              <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err="1">
                <a:ln>
                  <a:noFill/>
                </a:ln>
                <a:solidFill>
                  <a:srgbClr val="3333FF"/>
                </a:solidFill>
                <a:effectLst/>
                <a:uLnTx/>
                <a:uFillTx/>
                <a:latin typeface="Times New Roman" pitchFamily="18" charset="0"/>
                <a:ea typeface="+mn-ea"/>
                <a:cs typeface="Times New Roman" pitchFamily="18" charset="0"/>
              </a:rPr>
              <a:t>Tên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người</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nhận</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và</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địa</a:t>
            </a:r>
            <a:r>
              <a:rPr kumimoji="0" lang="en-US" sz="2600" b="0" i="0" u="none" strike="noStrike" kern="1200" cap="none" spc="0" normalizeH="0" noProof="0" dirty="0">
                <a:ln>
                  <a:noFill/>
                </a:ln>
                <a:solidFill>
                  <a:srgbClr val="3333FF"/>
                </a:solidFill>
                <a:effectLst/>
                <a:uLnTx/>
                <a:uFillTx/>
                <a:latin typeface="Times New Roman" pitchFamily="18" charset="0"/>
                <a:ea typeface="+mn-ea"/>
                <a:cs typeface="Times New Roman" pitchFamily="18" charset="0"/>
              </a:rPr>
              <a:t> </a:t>
            </a:r>
            <a:r>
              <a:rPr kumimoji="0" lang="en-US" sz="2600" b="0" i="0" u="none" strike="noStrike" kern="1200" cap="none" spc="0" normalizeH="0" noProof="0" dirty="0" err="1">
                <a:ln>
                  <a:noFill/>
                </a:ln>
                <a:solidFill>
                  <a:srgbClr val="3333FF"/>
                </a:solidFill>
                <a:effectLst/>
                <a:uLnTx/>
                <a:uFillTx/>
                <a:latin typeface="Times New Roman" pitchFamily="18" charset="0"/>
                <a:ea typeface="+mn-ea"/>
                <a:cs typeface="Times New Roman" pitchFamily="18" charset="0"/>
              </a:rPr>
              <a:t>chỉ</a:t>
            </a:r>
            <a:endParaRPr kumimoji="0" lang="en-US" sz="2600" b="0" i="0" u="none" strike="noStrike" kern="1200" cap="none" spc="0" normalizeH="0" baseline="0" noProof="0" dirty="0">
              <a:ln>
                <a:noFill/>
              </a:ln>
              <a:solidFill>
                <a:srgbClr val="3333FF"/>
              </a:solidFill>
              <a:effectLst/>
              <a:uLnTx/>
              <a:uFillTx/>
              <a:latin typeface="Calibri"/>
              <a:ea typeface="+mn-ea"/>
              <a:cs typeface="+mn-cs"/>
            </a:endParaRPr>
          </a:p>
        </p:txBody>
      </p:sp>
      <p:sp>
        <p:nvSpPr>
          <p:cNvPr id="13" name="TextBox 14">
            <a:extLst>
              <a:ext uri="{FF2B5EF4-FFF2-40B4-BE49-F238E27FC236}">
                <a16:creationId xmlns:a16="http://schemas.microsoft.com/office/drawing/2014/main" id="{3C12A1FC-AD24-454F-8CBC-E3E752A41C22}"/>
              </a:ext>
            </a:extLst>
          </p:cNvPr>
          <p:cNvSpPr txBox="1"/>
          <p:nvPr/>
        </p:nvSpPr>
        <p:spPr>
          <a:xfrm>
            <a:off x="1107793" y="3582338"/>
            <a:ext cx="203232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rPr>
              <a:t>C.Cả A và B</a:t>
            </a:r>
            <a:endParaRPr kumimoji="0" lang="en-US" sz="2600" b="0" i="0" u="none" strike="noStrike" kern="1200" cap="none" spc="0" normalizeH="0" baseline="0" noProof="0" dirty="0">
              <a:ln>
                <a:noFill/>
              </a:ln>
              <a:solidFill>
                <a:srgbClr val="3333FF"/>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3333FF"/>
                </a:solidFill>
                <a:effectLst/>
                <a:uLnTx/>
                <a:uFillTx/>
                <a:latin typeface="Arial" panose="020B0604020202020204" pitchFamily="34" charset="0"/>
                <a:ea typeface="+mn-ea"/>
                <a:cs typeface="+mn-cs"/>
              </a:rPr>
              <a:t>   </a:t>
            </a:r>
            <a:endParaRPr kumimoji="0" lang="en-US" sz="1800" b="0" i="0" u="none" strike="noStrike" kern="1200" cap="none" spc="0" normalizeH="0" baseline="0" noProof="0" dirty="0">
              <a:ln>
                <a:noFill/>
              </a:ln>
              <a:solidFill>
                <a:srgbClr val="3333FF"/>
              </a:solidFill>
              <a:effectLst/>
              <a:uLnTx/>
              <a:uFillTx/>
              <a:latin typeface="Calibri"/>
              <a:ea typeface="+mn-ea"/>
              <a:cs typeface="+mn-cs"/>
            </a:endParaRPr>
          </a:p>
        </p:txBody>
      </p:sp>
      <p:sp>
        <p:nvSpPr>
          <p:cNvPr id="27" name="WordArt 34">
            <a:extLst>
              <a:ext uri="{FF2B5EF4-FFF2-40B4-BE49-F238E27FC236}">
                <a16:creationId xmlns:a16="http://schemas.microsoft.com/office/drawing/2014/main" id="{1B643AB9-40E1-46A5-9178-EC52A575EA5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a:t>
            </a:r>
          </a:p>
        </p:txBody>
      </p:sp>
      <p:sp>
        <p:nvSpPr>
          <p:cNvPr id="28" name="WordArt 35">
            <a:extLst>
              <a:ext uri="{FF2B5EF4-FFF2-40B4-BE49-F238E27FC236}">
                <a16:creationId xmlns:a16="http://schemas.microsoft.com/office/drawing/2014/main" id="{6BA51B55-D916-4A19-B803-547DA7D0A2C2}"/>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2</a:t>
            </a:r>
          </a:p>
        </p:txBody>
      </p:sp>
      <p:sp>
        <p:nvSpPr>
          <p:cNvPr id="29" name="WordArt 36">
            <a:extLst>
              <a:ext uri="{FF2B5EF4-FFF2-40B4-BE49-F238E27FC236}">
                <a16:creationId xmlns:a16="http://schemas.microsoft.com/office/drawing/2014/main" id="{3DE2D405-7D27-4711-BC4F-908AB663EF96}"/>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3</a:t>
            </a:r>
          </a:p>
        </p:txBody>
      </p:sp>
      <p:sp>
        <p:nvSpPr>
          <p:cNvPr id="30" name="WordArt 37">
            <a:extLst>
              <a:ext uri="{FF2B5EF4-FFF2-40B4-BE49-F238E27FC236}">
                <a16:creationId xmlns:a16="http://schemas.microsoft.com/office/drawing/2014/main" id="{DFB56332-BE7A-48DD-A624-47AB892FD6CA}"/>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4</a:t>
            </a:r>
          </a:p>
        </p:txBody>
      </p:sp>
      <p:sp>
        <p:nvSpPr>
          <p:cNvPr id="31" name="WordArt 38">
            <a:extLst>
              <a:ext uri="{FF2B5EF4-FFF2-40B4-BE49-F238E27FC236}">
                <a16:creationId xmlns:a16="http://schemas.microsoft.com/office/drawing/2014/main" id="{2B38B5DD-758D-4643-AB83-0E9050CD089F}"/>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5</a:t>
            </a:r>
          </a:p>
        </p:txBody>
      </p:sp>
      <p:sp>
        <p:nvSpPr>
          <p:cNvPr id="32" name="WordArt 39">
            <a:extLst>
              <a:ext uri="{FF2B5EF4-FFF2-40B4-BE49-F238E27FC236}">
                <a16:creationId xmlns:a16="http://schemas.microsoft.com/office/drawing/2014/main" id="{C05901F0-E1B5-48C8-9CEA-6AF9970C92C8}"/>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6</a:t>
            </a:r>
          </a:p>
        </p:txBody>
      </p:sp>
      <p:sp>
        <p:nvSpPr>
          <p:cNvPr id="33" name="WordArt 40">
            <a:extLst>
              <a:ext uri="{FF2B5EF4-FFF2-40B4-BE49-F238E27FC236}">
                <a16:creationId xmlns:a16="http://schemas.microsoft.com/office/drawing/2014/main" id="{7E958BB9-7E67-4344-88DC-F829F349F9EB}"/>
              </a:ext>
            </a:extLst>
          </p:cNvPr>
          <p:cNvSpPr>
            <a:spLocks noChangeArrowheads="1" noChangeShapeType="1" noTextEdit="1"/>
          </p:cNvSpPr>
          <p:nvPr/>
        </p:nvSpPr>
        <p:spPr bwMode="auto">
          <a:xfrm>
            <a:off x="96774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7</a:t>
            </a:r>
          </a:p>
        </p:txBody>
      </p:sp>
      <p:sp>
        <p:nvSpPr>
          <p:cNvPr id="34" name="WordArt 41">
            <a:extLst>
              <a:ext uri="{FF2B5EF4-FFF2-40B4-BE49-F238E27FC236}">
                <a16:creationId xmlns:a16="http://schemas.microsoft.com/office/drawing/2014/main" id="{5E8FFEAE-77A7-4E95-83B4-CB002FBBE090}"/>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8</a:t>
            </a:r>
          </a:p>
        </p:txBody>
      </p:sp>
      <p:sp>
        <p:nvSpPr>
          <p:cNvPr id="35" name="WordArt 42">
            <a:extLst>
              <a:ext uri="{FF2B5EF4-FFF2-40B4-BE49-F238E27FC236}">
                <a16:creationId xmlns:a16="http://schemas.microsoft.com/office/drawing/2014/main" id="{61BFB506-1076-47B6-8748-D9129128F997}"/>
              </a:ext>
            </a:extLst>
          </p:cNvPr>
          <p:cNvSpPr>
            <a:spLocks noChangeArrowheads="1" noChangeShapeType="1" noTextEdit="1"/>
          </p:cNvSpPr>
          <p:nvPr/>
        </p:nvSpPr>
        <p:spPr bwMode="auto">
          <a:xfrm>
            <a:off x="96012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9</a:t>
            </a:r>
          </a:p>
        </p:txBody>
      </p:sp>
      <p:sp>
        <p:nvSpPr>
          <p:cNvPr id="36" name="WordArt 43">
            <a:extLst>
              <a:ext uri="{FF2B5EF4-FFF2-40B4-BE49-F238E27FC236}">
                <a16:creationId xmlns:a16="http://schemas.microsoft.com/office/drawing/2014/main" id="{27D4554D-8324-4020-811E-FC1AC57FDD92}"/>
              </a:ext>
            </a:extLst>
          </p:cNvPr>
          <p:cNvSpPr>
            <a:spLocks noChangeArrowheads="1" noChangeShapeType="1" noTextEdit="1"/>
          </p:cNvSpPr>
          <p:nvPr/>
        </p:nvSpPr>
        <p:spPr bwMode="auto">
          <a:xfrm>
            <a:off x="9525000" y="3124200"/>
            <a:ext cx="666750" cy="742950"/>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19050">
                  <a:solidFill>
                    <a:srgbClr val="99CCFF"/>
                  </a:solidFill>
                  <a:round/>
                  <a:headEnd/>
                  <a:tailEnd/>
                </a:ln>
                <a:solidFill>
                  <a:srgbClr val="0066CC"/>
                </a:solidFill>
                <a:effectLst>
                  <a:outerShdw dist="35921" dir="2700000" algn="ctr" rotWithShape="0">
                    <a:srgbClr val="990000"/>
                  </a:outerShdw>
                </a:effectLst>
                <a:uLnTx/>
                <a:uFillTx/>
                <a:latin typeface="Impact" panose="020B0806030902050204" pitchFamily="34" charset="0"/>
                <a:ea typeface="+mn-ea"/>
                <a:cs typeface="+mn-cs"/>
              </a:rPr>
              <a:t>10</a:t>
            </a:r>
          </a:p>
        </p:txBody>
      </p:sp>
      <p:grpSp>
        <p:nvGrpSpPr>
          <p:cNvPr id="47" name="Group 49">
            <a:extLst>
              <a:ext uri="{FF2B5EF4-FFF2-40B4-BE49-F238E27FC236}">
                <a16:creationId xmlns:a16="http://schemas.microsoft.com/office/drawing/2014/main" id="{E7220F6E-391D-460D-B2C3-C6F5D045035A}"/>
              </a:ext>
            </a:extLst>
          </p:cNvPr>
          <p:cNvGrpSpPr>
            <a:grpSpLocks/>
          </p:cNvGrpSpPr>
          <p:nvPr/>
        </p:nvGrpSpPr>
        <p:grpSpPr bwMode="auto">
          <a:xfrm>
            <a:off x="8763000" y="4343401"/>
            <a:ext cx="1752600" cy="1179513"/>
            <a:chOff x="4320" y="2928"/>
            <a:chExt cx="1104" cy="1104"/>
          </a:xfrm>
        </p:grpSpPr>
        <p:sp>
          <p:nvSpPr>
            <p:cNvPr id="48" name="AutoShape 50">
              <a:extLst>
                <a:ext uri="{FF2B5EF4-FFF2-40B4-BE49-F238E27FC236}">
                  <a16:creationId xmlns:a16="http://schemas.microsoft.com/office/drawing/2014/main" id="{2493A99B-4E9E-44C9-AAA5-EF8B5FDF6717}"/>
                </a:ext>
              </a:extLst>
            </p:cNvPr>
            <p:cNvSpPr>
              <a:spLocks noChangeArrowheads="1"/>
            </p:cNvSpPr>
            <p:nvPr/>
          </p:nvSpPr>
          <p:spPr bwMode="auto">
            <a:xfrm>
              <a:off x="4320" y="2928"/>
              <a:ext cx="1104" cy="1104"/>
            </a:xfrm>
            <a:prstGeom prst="star32">
              <a:avLst>
                <a:gd name="adj" fmla="val 37500"/>
              </a:avLst>
            </a:prstGeom>
            <a:gradFill rotWithShape="1">
              <a:gsLst>
                <a:gs pos="0">
                  <a:srgbClr val="EC9EC5"/>
                </a:gs>
                <a:gs pos="100000">
                  <a:srgbClr val="CC0066"/>
                </a:gs>
              </a:gsLst>
              <a:path path="shape">
                <a:fillToRect l="50000" t="50000" r="50000" b="50000"/>
              </a:path>
            </a:gra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6000" b="1" i="0" u="none" strike="noStrike" kern="1200" cap="none" spc="0" normalizeH="0" baseline="0" noProof="0">
                <a:ln>
                  <a:noFill/>
                </a:ln>
                <a:solidFill>
                  <a:srgbClr val="FF0066"/>
                </a:solidFill>
                <a:effectLst/>
                <a:uLnTx/>
                <a:uFillTx/>
                <a:latin typeface=".VnHelvetInsH" panose="020B7200000000000000" pitchFamily="34" charset="0"/>
                <a:ea typeface="+mn-ea"/>
                <a:cs typeface="+mn-cs"/>
              </a:endParaRPr>
            </a:p>
          </p:txBody>
        </p:sp>
        <p:sp>
          <p:nvSpPr>
            <p:cNvPr id="49" name="WordArt 51">
              <a:extLst>
                <a:ext uri="{FF2B5EF4-FFF2-40B4-BE49-F238E27FC236}">
                  <a16:creationId xmlns:a16="http://schemas.microsoft.com/office/drawing/2014/main" id="{3C0A07DA-6DC7-4B02-910E-B48FEBC6E501}"/>
                </a:ext>
              </a:extLst>
            </p:cNvPr>
            <p:cNvSpPr>
              <a:spLocks noChangeArrowheads="1" noChangeShapeType="1" noTextEdit="1"/>
            </p:cNvSpPr>
            <p:nvPr/>
          </p:nvSpPr>
          <p:spPr bwMode="auto">
            <a:xfrm>
              <a:off x="4581" y="3142"/>
              <a:ext cx="672" cy="576"/>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panose="02020603050405020304" pitchFamily="18" charset="0"/>
                  <a:ea typeface="+mn-ea"/>
                  <a:cs typeface="Times New Roman" panose="02020603050405020304" pitchFamily="18" charset="0"/>
                </a:rPr>
                <a:t>Hết giờ</a:t>
              </a:r>
            </a:p>
          </p:txBody>
        </p:sp>
      </p:grpSp>
    </p:spTree>
    <p:extLst>
      <p:ext uri="{BB962C8B-B14F-4D97-AF65-F5344CB8AC3E}">
        <p14:creationId xmlns:p14="http://schemas.microsoft.com/office/powerpoint/2010/main" val="42791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0"/>
                                  </p:iterate>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dissolve">
                                      <p:cBhvr>
                                        <p:cTn id="31" dur="500"/>
                                        <p:tgtEl>
                                          <p:spTgt spid="36"/>
                                        </p:tgtEl>
                                      </p:cBhvr>
                                    </p:animEffect>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par>
                          <p:cTn id="32" fill="hold">
                            <p:stCondLst>
                              <p:cond delay="500"/>
                            </p:stCondLst>
                            <p:childTnLst>
                              <p:par>
                                <p:cTn id="33" presetID="53" presetClass="exit" presetSubtype="0" fill="hold" nodeType="afterEffect">
                                  <p:stCondLst>
                                    <p:cond delay="0"/>
                                  </p:stCondLst>
                                  <p:childTnLst>
                                    <p:anim calcmode="lin" valueType="num">
                                      <p:cBhvr>
                                        <p:cTn id="34" dur="500"/>
                                        <p:tgtEl>
                                          <p:spTgt spid="36"/>
                                        </p:tgtEl>
                                        <p:attrNameLst>
                                          <p:attrName>ppt_w</p:attrName>
                                        </p:attrNameLst>
                                      </p:cBhvr>
                                      <p:tavLst>
                                        <p:tav tm="0">
                                          <p:val>
                                            <p:strVal val="ppt_w"/>
                                          </p:val>
                                        </p:tav>
                                        <p:tav tm="100000">
                                          <p:val>
                                            <p:fltVal val="0"/>
                                          </p:val>
                                        </p:tav>
                                      </p:tavLst>
                                    </p:anim>
                                    <p:anim calcmode="lin" valueType="num">
                                      <p:cBhvr>
                                        <p:cTn id="35" dur="500"/>
                                        <p:tgtEl>
                                          <p:spTgt spid="36"/>
                                        </p:tgtEl>
                                        <p:attrNameLst>
                                          <p:attrName>ppt_h</p:attrName>
                                        </p:attrNameLst>
                                      </p:cBhvr>
                                      <p:tavLst>
                                        <p:tav tm="0">
                                          <p:val>
                                            <p:strVal val="ppt_h"/>
                                          </p:val>
                                        </p:tav>
                                        <p:tav tm="100000">
                                          <p:val>
                                            <p:fltVal val="0"/>
                                          </p:val>
                                        </p:tav>
                                      </p:tavLst>
                                    </p:anim>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childTnLst>
                          </p:cTn>
                        </p:par>
                        <p:par>
                          <p:cTn id="38" fill="hold">
                            <p:stCondLst>
                              <p:cond delay="1000"/>
                            </p:stCondLst>
                            <p:childTnLst>
                              <p:par>
                                <p:cTn id="39" presetID="9" presetClass="entr" presetSubtype="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dissolve">
                                      <p:cBhvr>
                                        <p:cTn id="41" dur="500"/>
                                        <p:tgtEl>
                                          <p:spTgt spid="35"/>
                                        </p:tgtEl>
                                      </p:cBhvr>
                                    </p:animEffec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par>
                          <p:cTn id="42" fill="hold">
                            <p:stCondLst>
                              <p:cond delay="1500"/>
                            </p:stCondLst>
                            <p:childTnLst>
                              <p:par>
                                <p:cTn id="43" presetID="53" presetClass="exit" presetSubtype="0" fill="hold" nodeType="afterEffect">
                                  <p:stCondLst>
                                    <p:cond delay="0"/>
                                  </p:stCondLst>
                                  <p:childTnLst>
                                    <p:anim calcmode="lin" valueType="num">
                                      <p:cBhvr>
                                        <p:cTn id="44" dur="500"/>
                                        <p:tgtEl>
                                          <p:spTgt spid="35"/>
                                        </p:tgtEl>
                                        <p:attrNameLst>
                                          <p:attrName>ppt_w</p:attrName>
                                        </p:attrNameLst>
                                      </p:cBhvr>
                                      <p:tavLst>
                                        <p:tav tm="0">
                                          <p:val>
                                            <p:strVal val="ppt_w"/>
                                          </p:val>
                                        </p:tav>
                                        <p:tav tm="100000">
                                          <p:val>
                                            <p:fltVal val="0"/>
                                          </p:val>
                                        </p:tav>
                                      </p:tavLst>
                                    </p:anim>
                                    <p:anim calcmode="lin" valueType="num">
                                      <p:cBhvr>
                                        <p:cTn id="45" dur="500"/>
                                        <p:tgtEl>
                                          <p:spTgt spid="35"/>
                                        </p:tgtEl>
                                        <p:attrNameLst>
                                          <p:attrName>ppt_h</p:attrName>
                                        </p:attrNameLst>
                                      </p:cBhvr>
                                      <p:tavLst>
                                        <p:tav tm="0">
                                          <p:val>
                                            <p:strVal val="ppt_h"/>
                                          </p:val>
                                        </p:tav>
                                        <p:tav tm="100000">
                                          <p:val>
                                            <p:fltVal val="0"/>
                                          </p:val>
                                        </p:tav>
                                      </p:tavLst>
                                    </p:anim>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childTnLst>
                          </p:cTn>
                        </p:par>
                        <p:par>
                          <p:cTn id="48" fill="hold">
                            <p:stCondLst>
                              <p:cond delay="2000"/>
                            </p:stCondLst>
                            <p:childTnLst>
                              <p:par>
                                <p:cTn id="49" presetID="9"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dissolve">
                                      <p:cBhvr>
                                        <p:cTn id="51" dur="500"/>
                                        <p:tgtEl>
                                          <p:spTgt spid="34"/>
                                        </p:tgtEl>
                                      </p:cBhvr>
                                    </p:animEffect>
                                  </p:childTnLst>
                                  <p:subTnLst>
                                    <p:audio>
                                      <p:cMediaNode>
                                        <p:cTn display="0" masterRel="sameClick">
                                          <p:stCondLst>
                                            <p:cond evt="begin" delay="0">
                                              <p:tn val="49"/>
                                            </p:cond>
                                          </p:stCondLst>
                                          <p:endCondLst>
                                            <p:cond evt="onStopAudio" delay="0">
                                              <p:tgtEl>
                                                <p:sldTgt/>
                                              </p:tgtEl>
                                            </p:cond>
                                          </p:endCondLst>
                                        </p:cTn>
                                        <p:tgtEl>
                                          <p:sndTgt r:embed="rId2" name="camera.wav"/>
                                        </p:tgtEl>
                                      </p:cMediaNode>
                                    </p:audio>
                                  </p:subTnLst>
                                </p:cTn>
                              </p:par>
                            </p:childTnLst>
                          </p:cTn>
                        </p:par>
                        <p:par>
                          <p:cTn id="52" fill="hold">
                            <p:stCondLst>
                              <p:cond delay="2500"/>
                            </p:stCondLst>
                            <p:childTnLst>
                              <p:par>
                                <p:cTn id="53" presetID="53" presetClass="exit" presetSubtype="0" fill="hold" nodeType="afterEffect">
                                  <p:stCondLst>
                                    <p:cond delay="0"/>
                                  </p:stCondLst>
                                  <p:childTnLst>
                                    <p:anim calcmode="lin" valueType="num">
                                      <p:cBhvr>
                                        <p:cTn id="54" dur="500"/>
                                        <p:tgtEl>
                                          <p:spTgt spid="34"/>
                                        </p:tgtEl>
                                        <p:attrNameLst>
                                          <p:attrName>ppt_w</p:attrName>
                                        </p:attrNameLst>
                                      </p:cBhvr>
                                      <p:tavLst>
                                        <p:tav tm="0">
                                          <p:val>
                                            <p:strVal val="ppt_w"/>
                                          </p:val>
                                        </p:tav>
                                        <p:tav tm="100000">
                                          <p:val>
                                            <p:fltVal val="0"/>
                                          </p:val>
                                        </p:tav>
                                      </p:tavLst>
                                    </p:anim>
                                    <p:anim calcmode="lin" valueType="num">
                                      <p:cBhvr>
                                        <p:cTn id="55" dur="500"/>
                                        <p:tgtEl>
                                          <p:spTgt spid="34"/>
                                        </p:tgtEl>
                                        <p:attrNameLst>
                                          <p:attrName>ppt_h</p:attrName>
                                        </p:attrNameLst>
                                      </p:cBhvr>
                                      <p:tavLst>
                                        <p:tav tm="0">
                                          <p:val>
                                            <p:strVal val="ppt_h"/>
                                          </p:val>
                                        </p:tav>
                                        <p:tav tm="100000">
                                          <p:val>
                                            <p:fltVal val="0"/>
                                          </p:val>
                                        </p:tav>
                                      </p:tavLst>
                                    </p:anim>
                                    <p:animEffect transition="out" filter="fade">
                                      <p:cBhvr>
                                        <p:cTn id="56" dur="500"/>
                                        <p:tgtEl>
                                          <p:spTgt spid="34"/>
                                        </p:tgtEl>
                                      </p:cBhvr>
                                    </p:animEffect>
                                    <p:set>
                                      <p:cBhvr>
                                        <p:cTn id="57" dur="1" fill="hold">
                                          <p:stCondLst>
                                            <p:cond delay="499"/>
                                          </p:stCondLst>
                                        </p:cTn>
                                        <p:tgtEl>
                                          <p:spTgt spid="34"/>
                                        </p:tgtEl>
                                        <p:attrNameLst>
                                          <p:attrName>style.visibility</p:attrName>
                                        </p:attrNameLst>
                                      </p:cBhvr>
                                      <p:to>
                                        <p:strVal val="hidden"/>
                                      </p:to>
                                    </p:set>
                                  </p:childTnLst>
                                </p:cTn>
                              </p:par>
                            </p:childTnLst>
                          </p:cTn>
                        </p:par>
                        <p:par>
                          <p:cTn id="58" fill="hold">
                            <p:stCondLst>
                              <p:cond delay="3000"/>
                            </p:stCondLst>
                            <p:childTnLst>
                              <p:par>
                                <p:cTn id="59" presetID="9"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subTnLst>
                                    <p:audio>
                                      <p:cMediaNode>
                                        <p:cTn display="0" masterRel="sameClick">
                                          <p:stCondLst>
                                            <p:cond evt="begin" delay="0">
                                              <p:tn val="59"/>
                                            </p:cond>
                                          </p:stCondLst>
                                          <p:endCondLst>
                                            <p:cond evt="onStopAudio" delay="0">
                                              <p:tgtEl>
                                                <p:sldTgt/>
                                              </p:tgtEl>
                                            </p:cond>
                                          </p:endCondLst>
                                        </p:cTn>
                                        <p:tgtEl>
                                          <p:sndTgt r:embed="rId2" name="camera.wav"/>
                                        </p:tgtEl>
                                      </p:cMediaNode>
                                    </p:audio>
                                  </p:subTnLst>
                                </p:cTn>
                              </p:par>
                            </p:childTnLst>
                          </p:cTn>
                        </p:par>
                        <p:par>
                          <p:cTn id="62" fill="hold">
                            <p:stCondLst>
                              <p:cond delay="3500"/>
                            </p:stCondLst>
                            <p:childTnLst>
                              <p:par>
                                <p:cTn id="63" presetID="53" presetClass="exit" presetSubtype="0" fill="hold" nodeType="afterEffect">
                                  <p:stCondLst>
                                    <p:cond delay="0"/>
                                  </p:stCondLst>
                                  <p:childTnLst>
                                    <p:anim calcmode="lin" valueType="num">
                                      <p:cBhvr>
                                        <p:cTn id="64" dur="500"/>
                                        <p:tgtEl>
                                          <p:spTgt spid="33"/>
                                        </p:tgtEl>
                                        <p:attrNameLst>
                                          <p:attrName>ppt_w</p:attrName>
                                        </p:attrNameLst>
                                      </p:cBhvr>
                                      <p:tavLst>
                                        <p:tav tm="0">
                                          <p:val>
                                            <p:strVal val="ppt_w"/>
                                          </p:val>
                                        </p:tav>
                                        <p:tav tm="100000">
                                          <p:val>
                                            <p:fltVal val="0"/>
                                          </p:val>
                                        </p:tav>
                                      </p:tavLst>
                                    </p:anim>
                                    <p:anim calcmode="lin" valueType="num">
                                      <p:cBhvr>
                                        <p:cTn id="65" dur="500"/>
                                        <p:tgtEl>
                                          <p:spTgt spid="33"/>
                                        </p:tgtEl>
                                        <p:attrNameLst>
                                          <p:attrName>ppt_h</p:attrName>
                                        </p:attrNameLst>
                                      </p:cBhvr>
                                      <p:tavLst>
                                        <p:tav tm="0">
                                          <p:val>
                                            <p:strVal val="ppt_h"/>
                                          </p:val>
                                        </p:tav>
                                        <p:tav tm="100000">
                                          <p:val>
                                            <p:fltVal val="0"/>
                                          </p:val>
                                        </p:tav>
                                      </p:tavLst>
                                    </p:anim>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childTnLst>
                          </p:cTn>
                        </p:par>
                        <p:par>
                          <p:cTn id="68" fill="hold">
                            <p:stCondLst>
                              <p:cond delay="4000"/>
                            </p:stCondLst>
                            <p:childTnLst>
                              <p:par>
                                <p:cTn id="69" presetID="9" presetClass="entr" presetSubtype="0"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dissolv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2" name="camera.wav"/>
                                        </p:tgtEl>
                                      </p:cMediaNode>
                                    </p:audio>
                                  </p:subTnLst>
                                </p:cTn>
                              </p:par>
                            </p:childTnLst>
                          </p:cTn>
                        </p:par>
                        <p:par>
                          <p:cTn id="72" fill="hold">
                            <p:stCondLst>
                              <p:cond delay="4500"/>
                            </p:stCondLst>
                            <p:childTnLst>
                              <p:par>
                                <p:cTn id="73" presetID="53" presetClass="exit" presetSubtype="0" fill="hold" nodeType="afterEffect">
                                  <p:stCondLst>
                                    <p:cond delay="0"/>
                                  </p:stCondLst>
                                  <p:childTnLst>
                                    <p:anim calcmode="lin" valueType="num">
                                      <p:cBhvr>
                                        <p:cTn id="74" dur="500"/>
                                        <p:tgtEl>
                                          <p:spTgt spid="32"/>
                                        </p:tgtEl>
                                        <p:attrNameLst>
                                          <p:attrName>ppt_w</p:attrName>
                                        </p:attrNameLst>
                                      </p:cBhvr>
                                      <p:tavLst>
                                        <p:tav tm="0">
                                          <p:val>
                                            <p:strVal val="ppt_w"/>
                                          </p:val>
                                        </p:tav>
                                        <p:tav tm="100000">
                                          <p:val>
                                            <p:fltVal val="0"/>
                                          </p:val>
                                        </p:tav>
                                      </p:tavLst>
                                    </p:anim>
                                    <p:anim calcmode="lin" valueType="num">
                                      <p:cBhvr>
                                        <p:cTn id="75" dur="500"/>
                                        <p:tgtEl>
                                          <p:spTgt spid="32"/>
                                        </p:tgtEl>
                                        <p:attrNameLst>
                                          <p:attrName>ppt_h</p:attrName>
                                        </p:attrNameLst>
                                      </p:cBhvr>
                                      <p:tavLst>
                                        <p:tav tm="0">
                                          <p:val>
                                            <p:strVal val="ppt_h"/>
                                          </p:val>
                                        </p:tav>
                                        <p:tav tm="100000">
                                          <p:val>
                                            <p:fltVal val="0"/>
                                          </p:val>
                                        </p:tav>
                                      </p:tavLst>
                                    </p:anim>
                                    <p:animEffect transition="out" filter="fade">
                                      <p:cBhvr>
                                        <p:cTn id="76" dur="500"/>
                                        <p:tgtEl>
                                          <p:spTgt spid="32"/>
                                        </p:tgtEl>
                                      </p:cBhvr>
                                    </p:animEffect>
                                    <p:set>
                                      <p:cBhvr>
                                        <p:cTn id="77" dur="1" fill="hold">
                                          <p:stCondLst>
                                            <p:cond delay="499"/>
                                          </p:stCondLst>
                                        </p:cTn>
                                        <p:tgtEl>
                                          <p:spTgt spid="32"/>
                                        </p:tgtEl>
                                        <p:attrNameLst>
                                          <p:attrName>style.visibility</p:attrName>
                                        </p:attrNameLst>
                                      </p:cBhvr>
                                      <p:to>
                                        <p:strVal val="hidden"/>
                                      </p:to>
                                    </p:set>
                                  </p:childTnLst>
                                </p:cTn>
                              </p:par>
                            </p:childTnLst>
                          </p:cTn>
                        </p:par>
                        <p:par>
                          <p:cTn id="78" fill="hold">
                            <p:stCondLst>
                              <p:cond delay="5000"/>
                            </p:stCondLst>
                            <p:childTnLst>
                              <p:par>
                                <p:cTn id="79" presetID="9" presetClass="entr" presetSubtype="0" fill="hold"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dissolve">
                                      <p:cBhvr>
                                        <p:cTn id="81" dur="500"/>
                                        <p:tgtEl>
                                          <p:spTgt spid="31"/>
                                        </p:tgtEl>
                                      </p:cBhvr>
                                    </p:animEffect>
                                  </p:childTnLst>
                                  <p:subTnLst>
                                    <p:audio>
                                      <p:cMediaNode>
                                        <p:cTn display="0" masterRel="sameClick">
                                          <p:stCondLst>
                                            <p:cond evt="begin" delay="0">
                                              <p:tn val="79"/>
                                            </p:cond>
                                          </p:stCondLst>
                                          <p:endCondLst>
                                            <p:cond evt="onStopAudio" delay="0">
                                              <p:tgtEl>
                                                <p:sldTgt/>
                                              </p:tgtEl>
                                            </p:cond>
                                          </p:endCondLst>
                                        </p:cTn>
                                        <p:tgtEl>
                                          <p:sndTgt r:embed="rId2" name="camera.wav"/>
                                        </p:tgtEl>
                                      </p:cMediaNode>
                                    </p:audio>
                                  </p:subTnLst>
                                </p:cTn>
                              </p:par>
                            </p:childTnLst>
                          </p:cTn>
                        </p:par>
                        <p:par>
                          <p:cTn id="82" fill="hold">
                            <p:stCondLst>
                              <p:cond delay="5500"/>
                            </p:stCondLst>
                            <p:childTnLst>
                              <p:par>
                                <p:cTn id="83" presetID="53" presetClass="exit" presetSubtype="0" fill="hold" nodeType="afterEffect">
                                  <p:stCondLst>
                                    <p:cond delay="0"/>
                                  </p:stCondLst>
                                  <p:childTnLst>
                                    <p:anim calcmode="lin" valueType="num">
                                      <p:cBhvr>
                                        <p:cTn id="84" dur="500"/>
                                        <p:tgtEl>
                                          <p:spTgt spid="31"/>
                                        </p:tgtEl>
                                        <p:attrNameLst>
                                          <p:attrName>ppt_w</p:attrName>
                                        </p:attrNameLst>
                                      </p:cBhvr>
                                      <p:tavLst>
                                        <p:tav tm="0">
                                          <p:val>
                                            <p:strVal val="ppt_w"/>
                                          </p:val>
                                        </p:tav>
                                        <p:tav tm="100000">
                                          <p:val>
                                            <p:fltVal val="0"/>
                                          </p:val>
                                        </p:tav>
                                      </p:tavLst>
                                    </p:anim>
                                    <p:anim calcmode="lin" valueType="num">
                                      <p:cBhvr>
                                        <p:cTn id="85" dur="500"/>
                                        <p:tgtEl>
                                          <p:spTgt spid="31"/>
                                        </p:tgtEl>
                                        <p:attrNameLst>
                                          <p:attrName>ppt_h</p:attrName>
                                        </p:attrNameLst>
                                      </p:cBhvr>
                                      <p:tavLst>
                                        <p:tav tm="0">
                                          <p:val>
                                            <p:strVal val="ppt_h"/>
                                          </p:val>
                                        </p:tav>
                                        <p:tav tm="100000">
                                          <p:val>
                                            <p:fltVal val="0"/>
                                          </p:val>
                                        </p:tav>
                                      </p:tavLst>
                                    </p:anim>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par>
                          <p:cTn id="88" fill="hold">
                            <p:stCondLst>
                              <p:cond delay="6000"/>
                            </p:stCondLst>
                            <p:childTnLst>
                              <p:par>
                                <p:cTn id="89" presetID="9" presetClass="entr" presetSubtype="0"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dissolve">
                                      <p:cBhvr>
                                        <p:cTn id="91" dur="500"/>
                                        <p:tgtEl>
                                          <p:spTgt spid="30"/>
                                        </p:tgtEl>
                                      </p:cBhvr>
                                    </p:animEffect>
                                  </p:childTnLst>
                                  <p:subTnLst>
                                    <p:audio>
                                      <p:cMediaNode>
                                        <p:cTn display="0" masterRel="sameClick">
                                          <p:stCondLst>
                                            <p:cond evt="begin" delay="0">
                                              <p:tn val="89"/>
                                            </p:cond>
                                          </p:stCondLst>
                                          <p:endCondLst>
                                            <p:cond evt="onStopAudio" delay="0">
                                              <p:tgtEl>
                                                <p:sldTgt/>
                                              </p:tgtEl>
                                            </p:cond>
                                          </p:endCondLst>
                                        </p:cTn>
                                        <p:tgtEl>
                                          <p:sndTgt r:embed="rId2" name="camera.wav"/>
                                        </p:tgtEl>
                                      </p:cMediaNode>
                                    </p:audio>
                                  </p:subTnLst>
                                </p:cTn>
                              </p:par>
                            </p:childTnLst>
                          </p:cTn>
                        </p:par>
                        <p:par>
                          <p:cTn id="92" fill="hold">
                            <p:stCondLst>
                              <p:cond delay="6500"/>
                            </p:stCondLst>
                            <p:childTnLst>
                              <p:par>
                                <p:cTn id="93" presetID="53" presetClass="exit" presetSubtype="0" fill="hold" nodeType="afterEffect">
                                  <p:stCondLst>
                                    <p:cond delay="0"/>
                                  </p:stCondLst>
                                  <p:childTnLst>
                                    <p:anim calcmode="lin" valueType="num">
                                      <p:cBhvr>
                                        <p:cTn id="94" dur="500"/>
                                        <p:tgtEl>
                                          <p:spTgt spid="30"/>
                                        </p:tgtEl>
                                        <p:attrNameLst>
                                          <p:attrName>ppt_w</p:attrName>
                                        </p:attrNameLst>
                                      </p:cBhvr>
                                      <p:tavLst>
                                        <p:tav tm="0">
                                          <p:val>
                                            <p:strVal val="ppt_w"/>
                                          </p:val>
                                        </p:tav>
                                        <p:tav tm="100000">
                                          <p:val>
                                            <p:fltVal val="0"/>
                                          </p:val>
                                        </p:tav>
                                      </p:tavLst>
                                    </p:anim>
                                    <p:anim calcmode="lin" valueType="num">
                                      <p:cBhvr>
                                        <p:cTn id="95" dur="500"/>
                                        <p:tgtEl>
                                          <p:spTgt spid="30"/>
                                        </p:tgtEl>
                                        <p:attrNameLst>
                                          <p:attrName>ppt_h</p:attrName>
                                        </p:attrNameLst>
                                      </p:cBhvr>
                                      <p:tavLst>
                                        <p:tav tm="0">
                                          <p:val>
                                            <p:strVal val="ppt_h"/>
                                          </p:val>
                                        </p:tav>
                                        <p:tav tm="100000">
                                          <p:val>
                                            <p:fltVal val="0"/>
                                          </p:val>
                                        </p:tav>
                                      </p:tavLst>
                                    </p:anim>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par>
                          <p:cTn id="98" fill="hold">
                            <p:stCondLst>
                              <p:cond delay="7000"/>
                            </p:stCondLst>
                            <p:childTnLst>
                              <p:par>
                                <p:cTn id="99" presetID="9" presetClass="entr" presetSubtype="0"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dissolve">
                                      <p:cBhvr>
                                        <p:cTn id="101" dur="500"/>
                                        <p:tgtEl>
                                          <p:spTgt spid="29"/>
                                        </p:tgtEl>
                                      </p:cBhvr>
                                    </p:animEffect>
                                  </p:childTnLst>
                                  <p:subTnLst>
                                    <p:audio>
                                      <p:cMediaNode>
                                        <p:cTn display="0" masterRel="sameClick">
                                          <p:stCondLst>
                                            <p:cond evt="begin" delay="0">
                                              <p:tn val="99"/>
                                            </p:cond>
                                          </p:stCondLst>
                                          <p:endCondLst>
                                            <p:cond evt="onStopAudio" delay="0">
                                              <p:tgtEl>
                                                <p:sldTgt/>
                                              </p:tgtEl>
                                            </p:cond>
                                          </p:endCondLst>
                                        </p:cTn>
                                        <p:tgtEl>
                                          <p:sndTgt r:embed="rId2" name="camera.wav"/>
                                        </p:tgtEl>
                                      </p:cMediaNode>
                                    </p:audio>
                                  </p:subTnLst>
                                </p:cTn>
                              </p:par>
                            </p:childTnLst>
                          </p:cTn>
                        </p:par>
                        <p:par>
                          <p:cTn id="102" fill="hold">
                            <p:stCondLst>
                              <p:cond delay="7500"/>
                            </p:stCondLst>
                            <p:childTnLst>
                              <p:par>
                                <p:cTn id="103" presetID="53" presetClass="exit" presetSubtype="0" fill="hold" nodeType="afterEffect">
                                  <p:stCondLst>
                                    <p:cond delay="0"/>
                                  </p:stCondLst>
                                  <p:childTnLst>
                                    <p:anim calcmode="lin" valueType="num">
                                      <p:cBhvr>
                                        <p:cTn id="104" dur="500"/>
                                        <p:tgtEl>
                                          <p:spTgt spid="29"/>
                                        </p:tgtEl>
                                        <p:attrNameLst>
                                          <p:attrName>ppt_w</p:attrName>
                                        </p:attrNameLst>
                                      </p:cBhvr>
                                      <p:tavLst>
                                        <p:tav tm="0">
                                          <p:val>
                                            <p:strVal val="ppt_w"/>
                                          </p:val>
                                        </p:tav>
                                        <p:tav tm="100000">
                                          <p:val>
                                            <p:fltVal val="0"/>
                                          </p:val>
                                        </p:tav>
                                      </p:tavLst>
                                    </p:anim>
                                    <p:anim calcmode="lin" valueType="num">
                                      <p:cBhvr>
                                        <p:cTn id="105" dur="500"/>
                                        <p:tgtEl>
                                          <p:spTgt spid="29"/>
                                        </p:tgtEl>
                                        <p:attrNameLst>
                                          <p:attrName>ppt_h</p:attrName>
                                        </p:attrNameLst>
                                      </p:cBhvr>
                                      <p:tavLst>
                                        <p:tav tm="0">
                                          <p:val>
                                            <p:strVal val="ppt_h"/>
                                          </p:val>
                                        </p:tav>
                                        <p:tav tm="100000">
                                          <p:val>
                                            <p:fltVal val="0"/>
                                          </p:val>
                                        </p:tav>
                                      </p:tavLst>
                                    </p:anim>
                                    <p:animEffect transition="out" filter="fade">
                                      <p:cBhvr>
                                        <p:cTn id="106" dur="500"/>
                                        <p:tgtEl>
                                          <p:spTgt spid="29"/>
                                        </p:tgtEl>
                                      </p:cBhvr>
                                    </p:animEffect>
                                    <p:set>
                                      <p:cBhvr>
                                        <p:cTn id="107" dur="1" fill="hold">
                                          <p:stCondLst>
                                            <p:cond delay="499"/>
                                          </p:stCondLst>
                                        </p:cTn>
                                        <p:tgtEl>
                                          <p:spTgt spid="29"/>
                                        </p:tgtEl>
                                        <p:attrNameLst>
                                          <p:attrName>style.visibility</p:attrName>
                                        </p:attrNameLst>
                                      </p:cBhvr>
                                      <p:to>
                                        <p:strVal val="hidden"/>
                                      </p:to>
                                    </p:set>
                                  </p:childTnLst>
                                </p:cTn>
                              </p:par>
                            </p:childTnLst>
                          </p:cTn>
                        </p:par>
                        <p:par>
                          <p:cTn id="108" fill="hold">
                            <p:stCondLst>
                              <p:cond delay="8000"/>
                            </p:stCondLst>
                            <p:childTnLst>
                              <p:par>
                                <p:cTn id="109" presetID="9" presetClass="entr" presetSubtype="0" fill="hold"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dissolve">
                                      <p:cBhvr>
                                        <p:cTn id="111" dur="500"/>
                                        <p:tgtEl>
                                          <p:spTgt spid="28"/>
                                        </p:tgtEl>
                                      </p:cBhvr>
                                    </p:animEffect>
                                  </p:childTnLst>
                                  <p:subTnLst>
                                    <p:audio>
                                      <p:cMediaNode>
                                        <p:cTn display="0" masterRel="sameClick">
                                          <p:stCondLst>
                                            <p:cond evt="begin" delay="0">
                                              <p:tn val="109"/>
                                            </p:cond>
                                          </p:stCondLst>
                                          <p:endCondLst>
                                            <p:cond evt="onStopAudio" delay="0">
                                              <p:tgtEl>
                                                <p:sldTgt/>
                                              </p:tgtEl>
                                            </p:cond>
                                          </p:endCondLst>
                                        </p:cTn>
                                        <p:tgtEl>
                                          <p:sndTgt r:embed="rId2" name="camera.wav"/>
                                        </p:tgtEl>
                                      </p:cMediaNode>
                                    </p:audio>
                                  </p:subTnLst>
                                </p:cTn>
                              </p:par>
                            </p:childTnLst>
                          </p:cTn>
                        </p:par>
                        <p:par>
                          <p:cTn id="112" fill="hold">
                            <p:stCondLst>
                              <p:cond delay="8500"/>
                            </p:stCondLst>
                            <p:childTnLst>
                              <p:par>
                                <p:cTn id="113" presetID="53" presetClass="exit" presetSubtype="0" fill="hold" nodeType="afterEffect">
                                  <p:stCondLst>
                                    <p:cond delay="0"/>
                                  </p:stCondLst>
                                  <p:childTnLst>
                                    <p:anim calcmode="lin" valueType="num">
                                      <p:cBhvr>
                                        <p:cTn id="114" dur="500"/>
                                        <p:tgtEl>
                                          <p:spTgt spid="28"/>
                                        </p:tgtEl>
                                        <p:attrNameLst>
                                          <p:attrName>ppt_w</p:attrName>
                                        </p:attrNameLst>
                                      </p:cBhvr>
                                      <p:tavLst>
                                        <p:tav tm="0">
                                          <p:val>
                                            <p:strVal val="ppt_w"/>
                                          </p:val>
                                        </p:tav>
                                        <p:tav tm="100000">
                                          <p:val>
                                            <p:fltVal val="0"/>
                                          </p:val>
                                        </p:tav>
                                      </p:tavLst>
                                    </p:anim>
                                    <p:anim calcmode="lin" valueType="num">
                                      <p:cBhvr>
                                        <p:cTn id="115" dur="500"/>
                                        <p:tgtEl>
                                          <p:spTgt spid="28"/>
                                        </p:tgtEl>
                                        <p:attrNameLst>
                                          <p:attrName>ppt_h</p:attrName>
                                        </p:attrNameLst>
                                      </p:cBhvr>
                                      <p:tavLst>
                                        <p:tav tm="0">
                                          <p:val>
                                            <p:strVal val="ppt_h"/>
                                          </p:val>
                                        </p:tav>
                                        <p:tav tm="100000">
                                          <p:val>
                                            <p:fltVal val="0"/>
                                          </p:val>
                                        </p:tav>
                                      </p:tavLst>
                                    </p:anim>
                                    <p:animEffect transition="out" filter="fade">
                                      <p:cBhvr>
                                        <p:cTn id="116" dur="500"/>
                                        <p:tgtEl>
                                          <p:spTgt spid="28"/>
                                        </p:tgtEl>
                                      </p:cBhvr>
                                    </p:animEffect>
                                    <p:set>
                                      <p:cBhvr>
                                        <p:cTn id="117" dur="1" fill="hold">
                                          <p:stCondLst>
                                            <p:cond delay="499"/>
                                          </p:stCondLst>
                                        </p:cTn>
                                        <p:tgtEl>
                                          <p:spTgt spid="28"/>
                                        </p:tgtEl>
                                        <p:attrNameLst>
                                          <p:attrName>style.visibility</p:attrName>
                                        </p:attrNameLst>
                                      </p:cBhvr>
                                      <p:to>
                                        <p:strVal val="hidden"/>
                                      </p:to>
                                    </p:set>
                                  </p:childTnLst>
                                </p:cTn>
                              </p:par>
                            </p:childTnLst>
                          </p:cTn>
                        </p:par>
                        <p:par>
                          <p:cTn id="118" fill="hold">
                            <p:stCondLst>
                              <p:cond delay="9000"/>
                            </p:stCondLst>
                            <p:childTnLst>
                              <p:par>
                                <p:cTn id="119" presetID="9" presetClass="entr" presetSubtype="0" fill="hold" nodeType="after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dissolve">
                                      <p:cBhvr>
                                        <p:cTn id="121" dur="500"/>
                                        <p:tgtEl>
                                          <p:spTgt spid="27"/>
                                        </p:tgtEl>
                                      </p:cBhvr>
                                    </p:animEffect>
                                  </p:childTnLst>
                                  <p:subTnLst>
                                    <p:audio>
                                      <p:cMediaNode>
                                        <p:cTn display="0" masterRel="sameClick">
                                          <p:stCondLst>
                                            <p:cond evt="begin" delay="0">
                                              <p:tn val="119"/>
                                            </p:cond>
                                          </p:stCondLst>
                                          <p:endCondLst>
                                            <p:cond evt="onStopAudio" delay="0">
                                              <p:tgtEl>
                                                <p:sldTgt/>
                                              </p:tgtEl>
                                            </p:cond>
                                          </p:endCondLst>
                                        </p:cTn>
                                        <p:tgtEl>
                                          <p:sndTgt r:embed="rId2" name="camera.wav"/>
                                        </p:tgtEl>
                                      </p:cMediaNode>
                                    </p:audio>
                                  </p:subTnLst>
                                </p:cTn>
                              </p:par>
                            </p:childTnLst>
                          </p:cTn>
                        </p:par>
                        <p:par>
                          <p:cTn id="122" fill="hold">
                            <p:stCondLst>
                              <p:cond delay="9500"/>
                            </p:stCondLst>
                            <p:childTnLst>
                              <p:par>
                                <p:cTn id="123" presetID="53" presetClass="exit" presetSubtype="0" fill="hold" nodeType="afterEffect">
                                  <p:stCondLst>
                                    <p:cond delay="0"/>
                                  </p:stCondLst>
                                  <p:childTnLst>
                                    <p:anim calcmode="lin" valueType="num">
                                      <p:cBhvr>
                                        <p:cTn id="124" dur="500"/>
                                        <p:tgtEl>
                                          <p:spTgt spid="27"/>
                                        </p:tgtEl>
                                        <p:attrNameLst>
                                          <p:attrName>ppt_w</p:attrName>
                                        </p:attrNameLst>
                                      </p:cBhvr>
                                      <p:tavLst>
                                        <p:tav tm="0">
                                          <p:val>
                                            <p:strVal val="ppt_w"/>
                                          </p:val>
                                        </p:tav>
                                        <p:tav tm="100000">
                                          <p:val>
                                            <p:fltVal val="0"/>
                                          </p:val>
                                        </p:tav>
                                      </p:tavLst>
                                    </p:anim>
                                    <p:anim calcmode="lin" valueType="num">
                                      <p:cBhvr>
                                        <p:cTn id="125" dur="500"/>
                                        <p:tgtEl>
                                          <p:spTgt spid="27"/>
                                        </p:tgtEl>
                                        <p:attrNameLst>
                                          <p:attrName>ppt_h</p:attrName>
                                        </p:attrNameLst>
                                      </p:cBhvr>
                                      <p:tavLst>
                                        <p:tav tm="0">
                                          <p:val>
                                            <p:strVal val="ppt_h"/>
                                          </p:val>
                                        </p:tav>
                                        <p:tav tm="100000">
                                          <p:val>
                                            <p:fltVal val="0"/>
                                          </p:val>
                                        </p:tav>
                                      </p:tavLst>
                                    </p:anim>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par>
                                <p:cTn id="128" presetID="53" presetClass="entr" presetSubtype="0" fill="hold" nodeType="withEffect">
                                  <p:stCondLst>
                                    <p:cond delay="0"/>
                                  </p:stCondLst>
                                  <p:childTnLst>
                                    <p:set>
                                      <p:cBhvr>
                                        <p:cTn id="129" dur="1" fill="hold">
                                          <p:stCondLst>
                                            <p:cond delay="0"/>
                                          </p:stCondLst>
                                        </p:cTn>
                                        <p:tgtEl>
                                          <p:spTgt spid="47"/>
                                        </p:tgtEl>
                                        <p:attrNameLst>
                                          <p:attrName>style.visibility</p:attrName>
                                        </p:attrNameLst>
                                      </p:cBhvr>
                                      <p:to>
                                        <p:strVal val="visible"/>
                                      </p:to>
                                    </p:set>
                                    <p:anim calcmode="lin" valueType="num">
                                      <p:cBhvr>
                                        <p:cTn id="130" dur="500" fill="hold"/>
                                        <p:tgtEl>
                                          <p:spTgt spid="47"/>
                                        </p:tgtEl>
                                        <p:attrNameLst>
                                          <p:attrName>ppt_w</p:attrName>
                                        </p:attrNameLst>
                                      </p:cBhvr>
                                      <p:tavLst>
                                        <p:tav tm="0">
                                          <p:val>
                                            <p:fltVal val="0"/>
                                          </p:val>
                                        </p:tav>
                                        <p:tav tm="100000">
                                          <p:val>
                                            <p:strVal val="#ppt_w"/>
                                          </p:val>
                                        </p:tav>
                                      </p:tavLst>
                                    </p:anim>
                                    <p:anim calcmode="lin" valueType="num">
                                      <p:cBhvr>
                                        <p:cTn id="131" dur="500" fill="hold"/>
                                        <p:tgtEl>
                                          <p:spTgt spid="47"/>
                                        </p:tgtEl>
                                        <p:attrNameLst>
                                          <p:attrName>ppt_h</p:attrName>
                                        </p:attrNameLst>
                                      </p:cBhvr>
                                      <p:tavLst>
                                        <p:tav tm="0">
                                          <p:val>
                                            <p:fltVal val="0"/>
                                          </p:val>
                                        </p:tav>
                                        <p:tav tm="100000">
                                          <p:val>
                                            <p:strVal val="#ppt_h"/>
                                          </p:val>
                                        </p:tav>
                                      </p:tavLst>
                                    </p:anim>
                                    <p:animEffect transition="in" filter="fade">
                                      <p:cBhvr>
                                        <p:cTn id="132" dur="500"/>
                                        <p:tgtEl>
                                          <p:spTgt spid="47"/>
                                        </p:tgtEl>
                                      </p:cBhvr>
                                    </p:animEffect>
                                  </p:childTnLst>
                                  <p:subTnLst>
                                    <p:audio>
                                      <p:cMediaNode>
                                        <p:cTn display="0" masterRel="sameClick">
                                          <p:stCondLst>
                                            <p:cond evt="begin" delay="0">
                                              <p:tn val="128"/>
                                            </p:cond>
                                          </p:stCondLst>
                                          <p:endCondLst>
                                            <p:cond evt="onStopAudio" delay="0">
                                              <p:tgtEl>
                                                <p:sldTgt/>
                                              </p:tgtEl>
                                            </p:cond>
                                          </p:endCondLst>
                                        </p:cTn>
                                        <p:tgtEl>
                                          <p:sndTgt r:embed="rId3" name="chimes.wav"/>
                                        </p:tgtEl>
                                      </p:cMediaNode>
                                    </p:audio>
                                  </p:subTnLst>
                                </p:cTn>
                              </p:par>
                            </p:childTnLst>
                          </p:cTn>
                        </p:par>
                      </p:childTnLst>
                    </p:cTn>
                  </p:par>
                  <p:par>
                    <p:cTn id="133" fill="hold">
                      <p:stCondLst>
                        <p:cond delay="indefinite"/>
                      </p:stCondLst>
                      <p:childTnLst>
                        <p:par>
                          <p:cTn id="134" fill="hold">
                            <p:stCondLst>
                              <p:cond delay="0"/>
                            </p:stCondLst>
                            <p:childTnLst>
                              <p:par>
                                <p:cTn id="135" presetID="2" presetClass="exit" presetSubtype="2" fill="hold" nodeType="clickEffect">
                                  <p:stCondLst>
                                    <p:cond delay="0"/>
                                  </p:stCondLst>
                                  <p:childTnLst>
                                    <p:anim calcmode="lin" valueType="num">
                                      <p:cBhvr additive="base">
                                        <p:cTn id="136" dur="500"/>
                                        <p:tgtEl>
                                          <p:spTgt spid="47"/>
                                        </p:tgtEl>
                                        <p:attrNameLst>
                                          <p:attrName>ppt_x</p:attrName>
                                        </p:attrNameLst>
                                      </p:cBhvr>
                                      <p:tavLst>
                                        <p:tav tm="0">
                                          <p:val>
                                            <p:strVal val="ppt_x"/>
                                          </p:val>
                                        </p:tav>
                                        <p:tav tm="100000">
                                          <p:val>
                                            <p:strVal val="1+ppt_w/2"/>
                                          </p:val>
                                        </p:tav>
                                      </p:tavLst>
                                    </p:anim>
                                    <p:anim calcmode="lin" valueType="num">
                                      <p:cBhvr additive="base">
                                        <p:cTn id="137" dur="500"/>
                                        <p:tgtEl>
                                          <p:spTgt spid="47"/>
                                        </p:tgtEl>
                                        <p:attrNameLst>
                                          <p:attrName>ppt_y</p:attrName>
                                        </p:attrNameLst>
                                      </p:cBhvr>
                                      <p:tavLst>
                                        <p:tav tm="0">
                                          <p:val>
                                            <p:strVal val="ppt_y"/>
                                          </p:val>
                                        </p:tav>
                                        <p:tav tm="100000">
                                          <p:val>
                                            <p:strVal val="ppt_y"/>
                                          </p:val>
                                        </p:tav>
                                      </p:tavLst>
                                    </p:anim>
                                    <p:set>
                                      <p:cBhvr>
                                        <p:cTn id="138" dur="1" fill="hold">
                                          <p:stCondLst>
                                            <p:cond delay="499"/>
                                          </p:stCondLst>
                                        </p:cTn>
                                        <p:tgtEl>
                                          <p:spTgt spid="47"/>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13"/>
                                        </p:tgtEl>
                                        <p:attrNameLst>
                                          <p:attrName>fillcolor</p:attrName>
                                        </p:attrNameLst>
                                      </p:cBhvr>
                                      <p:to>
                                        <a:srgbClr val="F23B16"/>
                                      </p:to>
                                    </p:animClr>
                                    <p:set>
                                      <p:cBhvr>
                                        <p:cTn id="143" dur="2000" fill="hold"/>
                                        <p:tgtEl>
                                          <p:spTgt spid="13"/>
                                        </p:tgtEl>
                                        <p:attrNameLst>
                                          <p:attrName>fill.type</p:attrName>
                                        </p:attrNameLst>
                                      </p:cBhvr>
                                      <p:to>
                                        <p:strVal val="solid"/>
                                      </p:to>
                                    </p:set>
                                    <p:set>
                                      <p:cBhvr>
                                        <p:cTn id="144" dur="2000" fill="hold"/>
                                        <p:tgtEl>
                                          <p:spTgt spid="13"/>
                                        </p:tgtEl>
                                        <p:attrNameLst>
                                          <p:attrName>fill.on</p:attrName>
                                        </p:attrNameLst>
                                      </p:cBhvr>
                                      <p:to>
                                        <p:strVal val="true"/>
                                      </p:to>
                                    </p:set>
                                  </p:childTnLst>
                                </p:cTn>
                              </p:par>
                              <p:par>
                                <p:cTn id="145" presetID="34" presetClass="emph" presetSubtype="0" fill="hold" grpId="1" nodeType="withEffect">
                                  <p:stCondLst>
                                    <p:cond delay="0"/>
                                  </p:stCondLst>
                                  <p:iterate type="lt">
                                    <p:tmPct val="10000"/>
                                  </p:iterate>
                                  <p:childTnLst>
                                    <p:animMotion origin="layout" path="M 1.25E-6 -2.22222E-6 L 1.25E-6 -0.07222 " pathEditMode="relative" rAng="0" ptsTypes="AA">
                                      <p:cBhvr>
                                        <p:cTn id="146" dur="250" accel="50000" decel="50000" autoRev="1" fill="hold">
                                          <p:stCondLst>
                                            <p:cond delay="0"/>
                                          </p:stCondLst>
                                        </p:cTn>
                                        <p:tgtEl>
                                          <p:spTgt spid="13"/>
                                        </p:tgtEl>
                                        <p:attrNameLst>
                                          <p:attrName>ppt_x</p:attrName>
                                          <p:attrName>ppt_y</p:attrName>
                                        </p:attrNameLst>
                                      </p:cBhvr>
                                      <p:rCtr x="0" y="-3611"/>
                                    </p:animMotion>
                                    <p:animRot by="1500000">
                                      <p:cBhvr>
                                        <p:cTn id="147" dur="125" fill="hold">
                                          <p:stCondLst>
                                            <p:cond delay="0"/>
                                          </p:stCondLst>
                                        </p:cTn>
                                        <p:tgtEl>
                                          <p:spTgt spid="13"/>
                                        </p:tgtEl>
                                        <p:attrNameLst>
                                          <p:attrName>r</p:attrName>
                                        </p:attrNameLst>
                                      </p:cBhvr>
                                    </p:animRot>
                                    <p:animRot by="-1500000">
                                      <p:cBhvr>
                                        <p:cTn id="148" dur="125" fill="hold">
                                          <p:stCondLst>
                                            <p:cond delay="125"/>
                                          </p:stCondLst>
                                        </p:cTn>
                                        <p:tgtEl>
                                          <p:spTgt spid="13"/>
                                        </p:tgtEl>
                                        <p:attrNameLst>
                                          <p:attrName>r</p:attrName>
                                        </p:attrNameLst>
                                      </p:cBhvr>
                                    </p:animRot>
                                    <p:animRot by="-1500000">
                                      <p:cBhvr>
                                        <p:cTn id="149" dur="125" fill="hold">
                                          <p:stCondLst>
                                            <p:cond delay="250"/>
                                          </p:stCondLst>
                                        </p:cTn>
                                        <p:tgtEl>
                                          <p:spTgt spid="13"/>
                                        </p:tgtEl>
                                        <p:attrNameLst>
                                          <p:attrName>r</p:attrName>
                                        </p:attrNameLst>
                                      </p:cBhvr>
                                    </p:animRot>
                                    <p:animRot by="1500000">
                                      <p:cBhvr>
                                        <p:cTn id="15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3" grpId="0"/>
      <p:bldP spid="1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311236" y="5624945"/>
            <a:ext cx="1295400" cy="1295400"/>
          </a:xfrm>
          <a:prstGeom prst="rect">
            <a:avLst/>
          </a:prstGeom>
        </p:spPr>
      </p:pic>
      <p:pic>
        <p:nvPicPr>
          <p:cNvPr id="4" name="Picture 3"/>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35236" y="5649191"/>
            <a:ext cx="1295400" cy="1295400"/>
          </a:xfrm>
          <a:prstGeom prst="rect">
            <a:avLst/>
          </a:prstGeom>
        </p:spPr>
      </p:pic>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477000" y="5649191"/>
            <a:ext cx="1295400" cy="1295400"/>
          </a:xfrm>
          <a:prstGeom prst="rect">
            <a:avLst/>
          </a:prstGeom>
        </p:spPr>
      </p:pic>
      <p:sp>
        <p:nvSpPr>
          <p:cNvPr id="2" name="TextBox 1"/>
          <p:cNvSpPr txBox="1"/>
          <p:nvPr/>
        </p:nvSpPr>
        <p:spPr>
          <a:xfrm>
            <a:off x="3692236" y="5782299"/>
            <a:ext cx="533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4" action="ppaction://hlinksldjump"/>
              </a:rPr>
              <a:t>1</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0" name="Rectangle 9"/>
          <p:cNvSpPr/>
          <p:nvPr/>
        </p:nvSpPr>
        <p:spPr>
          <a:xfrm>
            <a:off x="5300835"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hlinkClick r:id="rId5" action="ppaction://hlinksldjump">
                  <a:extLst>
                    <a:ext uri="{A12FA001-AC4F-418D-AE19-62706E023703}">
                      <ahyp:hlinkClr xmlns:ahyp="http://schemas.microsoft.com/office/drawing/2018/hyperlinkcolor" xmlns="" val="tx"/>
                    </a:ext>
                  </a:extLst>
                </a:hlinkClick>
              </a:rPr>
              <a:t>2</a:t>
            </a:r>
            <a:endParaRPr kumimoji="0" lang="en-US" sz="2800" b="1" i="0" u="none" strike="noStrike" kern="1200" cap="none" spc="0" normalizeH="0" baseline="0" noProof="0">
              <a:ln>
                <a:noFill/>
              </a:ln>
              <a:solidFill>
                <a:srgbClr val="EEECE1">
                  <a:lumMod val="25000"/>
                </a:srgbClr>
              </a:solidFill>
              <a:effectLst/>
              <a:uLnTx/>
              <a:uFillTx/>
              <a:latin typeface="Times New Roman" pitchFamily="18" charset="0"/>
              <a:ea typeface="+mn-ea"/>
              <a:cs typeface="Times New Roman" pitchFamily="18" charset="0"/>
            </a:endParaRPr>
          </a:p>
        </p:txBody>
      </p:sp>
      <p:sp>
        <p:nvSpPr>
          <p:cNvPr id="11" name="Rectangle 10"/>
          <p:cNvSpPr/>
          <p:nvPr/>
        </p:nvSpPr>
        <p:spPr>
          <a:xfrm>
            <a:off x="6952990" y="5828502"/>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hlinkClick r:id="rId6" action="ppaction://hlinksldjump"/>
              </a:rPr>
              <a:t>3</a:t>
            </a:r>
            <a:endPar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endParaRPr>
          </a:p>
        </p:txBody>
      </p:sp>
      <p:sp>
        <p:nvSpPr>
          <p:cNvPr id="13" name="Rectangle 12">
            <a:hlinkClick r:id="rId7" action="ppaction://hlinksldjump"/>
          </p:cNvPr>
          <p:cNvSpPr/>
          <p:nvPr/>
        </p:nvSpPr>
        <p:spPr>
          <a:xfrm>
            <a:off x="9934076" y="5782299"/>
            <a:ext cx="36420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6</a:t>
            </a:r>
          </a:p>
        </p:txBody>
      </p:sp>
    </p:spTree>
    <p:extLst>
      <p:ext uri="{BB962C8B-B14F-4D97-AF65-F5344CB8AC3E}">
        <p14:creationId xmlns:p14="http://schemas.microsoft.com/office/powerpoint/2010/main" val="296932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3711" b="95313" l="0" r="95665">
                        <a14:backgroundMark x1="64451" y1="12109" x2="77168" y2="19141"/>
                      </a14:backgroundRemoval>
                    </a14:imgEffect>
                  </a14:imgLayer>
                </a14:imgProps>
              </a:ext>
              <a:ext uri="{28A0092B-C50C-407E-A947-70E740481C1C}">
                <a14:useLocalDpi xmlns:a14="http://schemas.microsoft.com/office/drawing/2010/main" val="0"/>
              </a:ext>
            </a:extLst>
          </a:blip>
          <a:stretch>
            <a:fillRect/>
          </a:stretch>
        </p:blipFill>
        <p:spPr>
          <a:xfrm>
            <a:off x="1524001" y="457200"/>
            <a:ext cx="4583013" cy="6781800"/>
          </a:xfrm>
          <a:prstGeom prst="rect">
            <a:avLst/>
          </a:prstGeom>
        </p:spPr>
      </p:pic>
      <p:sp>
        <p:nvSpPr>
          <p:cNvPr id="5" name="Cloud Callout 4"/>
          <p:cNvSpPr/>
          <p:nvPr/>
        </p:nvSpPr>
        <p:spPr>
          <a:xfrm>
            <a:off x="5243944" y="544009"/>
            <a:ext cx="6247015" cy="3240842"/>
          </a:xfrm>
          <a:prstGeom prst="cloudCallout">
            <a:avLst>
              <a:gd name="adj1" fmla="val -66042"/>
              <a:gd name="adj2" fmla="val 7022"/>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5393803" y="1257268"/>
            <a:ext cx="5786728"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sinh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thái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Nhơ</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 có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đôi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chân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cuộc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sống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hạnh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Chúc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bạn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học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thật</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giỏi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nha</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22326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圆角 14">
            <a:extLst>
              <a:ext uri="{FF2B5EF4-FFF2-40B4-BE49-F238E27FC236}">
                <a16:creationId xmlns:a16="http://schemas.microsoft.com/office/drawing/2014/main" id="{05CC146B-0715-4187-A939-043D6FE6DB2C}"/>
              </a:ext>
            </a:extLst>
          </p:cNvPr>
          <p:cNvSpPr/>
          <p:nvPr/>
        </p:nvSpPr>
        <p:spPr>
          <a:xfrm>
            <a:off x="829340" y="1967011"/>
            <a:ext cx="11249245" cy="2503812"/>
          </a:xfrm>
          <a:prstGeom prst="roundRect">
            <a:avLst/>
          </a:prstGeom>
          <a:solidFill>
            <a:srgbClr val="FEF9F2"/>
          </a:solidFill>
          <a:ln w="28575">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r>
              <a:rPr lang="vi-VN" altLang="zh-CN" sz="1799">
                <a:solidFill>
                  <a:prstClr val="white"/>
                </a:solidFill>
                <a:latin typeface="Calibri" panose="020F0502020204030204"/>
                <a:cs typeface="+mn-ea"/>
                <a:sym typeface="+mn-lt"/>
              </a:rPr>
              <a:t>Tự làm phong bì thư để gửi cho một người bạn. Viết các thông tin trên phong bì.</a:t>
            </a:r>
          </a:p>
          <a:p>
            <a:pPr lvl="0" algn="ctr" defTabSz="457200"/>
            <a:endParaRPr lang="vi-VN" altLang="zh-CN" sz="1799">
              <a:solidFill>
                <a:prstClr val="white"/>
              </a:solidFill>
              <a:latin typeface="Calibri" panose="020F0502020204030204"/>
              <a:cs typeface="+mn-ea"/>
              <a:sym typeface="+mn-lt"/>
            </a:endParaRPr>
          </a:p>
          <a:p>
            <a:pPr lvl="0" algn="ctr" defTabSz="457200"/>
            <a:r>
              <a:rPr lang="vi-VN" altLang="zh-CN" sz="1799">
                <a:solidFill>
                  <a:prstClr val="white"/>
                </a:solidFill>
                <a:latin typeface="Calibri" panose="020F0502020204030204"/>
                <a:cs typeface="+mn-ea"/>
                <a:sym typeface="+mn-lt"/>
              </a:rPr>
              <a:t>Xem thêm tại: https://loigiaihay.com/bai-32-luyen-tap-trang-142-143-sgk-tieng-viet-3-tap-1-ket-noi-tri-thuc-voi-cuoc-song-a106918.html#ixzz7bWzNJCvu</a:t>
            </a:r>
            <a:endParaRPr kumimoji="0" lang="zh-CN" altLang="en-US" sz="1799"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0" name="TextBox 1">
            <a:extLst>
              <a:ext uri="{FF2B5EF4-FFF2-40B4-BE49-F238E27FC236}">
                <a16:creationId xmlns:a16="http://schemas.microsoft.com/office/drawing/2014/main" id="{78345AB7-54FF-45ED-BBC9-B16FDFA7227D}"/>
              </a:ext>
            </a:extLst>
          </p:cNvPr>
          <p:cNvSpPr txBox="1"/>
          <p:nvPr/>
        </p:nvSpPr>
        <p:spPr>
          <a:xfrm>
            <a:off x="4614937" y="951348"/>
            <a:ext cx="2515432"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Về</a:t>
            </a:r>
            <a:r>
              <a:rPr kumimoji="0" lang="en-US" sz="6000" b="1" i="0" u="none" strike="noStrike" kern="1200" cap="none" spc="0" normalizeH="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noProof="0" dirty="0" err="1">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rPr>
              <a:t>nhà</a:t>
            </a:r>
            <a:endParaRPr kumimoji="0" lang="en-US" sz="6000" b="1" i="0" u="none" strike="noStrike" kern="1200" cap="none" spc="0" normalizeH="0" baseline="0" noProof="0" dirty="0">
              <a:ln w="9525">
                <a:solidFill>
                  <a:prstClr val="white"/>
                </a:solidFill>
                <a:prstDash val="solid"/>
              </a:ln>
              <a:solidFill>
                <a:srgbClr val="1E2B58"/>
              </a:solidFill>
              <a:effectLst>
                <a:outerShdw blurRad="12700" dist="38100" dir="2700000" algn="tl" rotWithShape="0">
                  <a:srgbClr val="B74919">
                    <a:lumMod val="60000"/>
                    <a:lumOff val="40000"/>
                  </a:srgbClr>
                </a:outerShdw>
              </a:effectLst>
              <a:highlight>
                <a:srgbClr val="FFEFBD"/>
              </a:highlight>
              <a:uLnTx/>
              <a:uFillTx/>
              <a:latin typeface="Times New Roman" panose="02020603050405020304" pitchFamily="18" charset="0"/>
              <a:ea typeface="+mn-ea"/>
              <a:cs typeface="Times New Roman" panose="02020603050405020304" pitchFamily="18" charset="0"/>
            </a:endParaRPr>
          </a:p>
        </p:txBody>
      </p:sp>
      <p:sp>
        <p:nvSpPr>
          <p:cNvPr id="81" name="Rectangle 70">
            <a:extLst>
              <a:ext uri="{FF2B5EF4-FFF2-40B4-BE49-F238E27FC236}">
                <a16:creationId xmlns:a16="http://schemas.microsoft.com/office/drawing/2014/main" id="{E4D18251-990F-4B5A-AC9F-543DF2D7B596}"/>
              </a:ext>
            </a:extLst>
          </p:cNvPr>
          <p:cNvSpPr>
            <a:spLocks noChangeArrowheads="1"/>
          </p:cNvSpPr>
          <p:nvPr/>
        </p:nvSpPr>
        <p:spPr bwMode="auto">
          <a:xfrm>
            <a:off x="1254642" y="2295751"/>
            <a:ext cx="10108018"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3130">
              <a:lnSpc>
                <a:spcPct val="90000"/>
              </a:lnSpc>
              <a:spcBef>
                <a:spcPts val="1000"/>
              </a:spcBef>
              <a:buFont typeface="Arial" panose="020B0604020202020204" pitchFamily="34" charset="0"/>
              <a:buChar char="•"/>
              <a:defRPr sz="2800">
                <a:solidFill>
                  <a:srgbClr val="595959"/>
                </a:solidFill>
                <a:latin typeface="Calibri Light" panose="020F0302020204030204" pitchFamily="34" charset="0"/>
                <a:cs typeface="Roboto Light" pitchFamily="2" charset="0"/>
              </a:defRPr>
            </a:lvl1pPr>
            <a:lvl2pPr marL="742950" indent="-285750" defTabSz="913130">
              <a:lnSpc>
                <a:spcPct val="90000"/>
              </a:lnSpc>
              <a:spcBef>
                <a:spcPts val="500"/>
              </a:spcBef>
              <a:buFont typeface="Arial" panose="020B0604020202020204" pitchFamily="34" charset="0"/>
              <a:buChar char="•"/>
              <a:defRPr sz="2400">
                <a:solidFill>
                  <a:srgbClr val="595959"/>
                </a:solidFill>
                <a:latin typeface="Calibri Light" panose="020F0302020204030204" pitchFamily="34" charset="0"/>
                <a:cs typeface="Roboto Light" pitchFamily="2" charset="0"/>
              </a:defRPr>
            </a:lvl2pPr>
            <a:lvl3pPr marL="11430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3pPr>
            <a:lvl4pPr marL="16002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4pPr>
            <a:lvl5pPr marL="2057400" indent="-228600" defTabSz="913130">
              <a:lnSpc>
                <a:spcPct val="90000"/>
              </a:lnSpc>
              <a:spcBef>
                <a:spcPts val="500"/>
              </a:spcBef>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5pPr>
            <a:lvl6pPr marL="25146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6pPr>
            <a:lvl7pPr marL="29718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7pPr>
            <a:lvl8pPr marL="34290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8pPr>
            <a:lvl9pPr marL="3886200" indent="-228600" defTabSz="913130" eaLnBrk="0" fontAlgn="base" hangingPunct="0">
              <a:lnSpc>
                <a:spcPct val="90000"/>
              </a:lnSpc>
              <a:spcBef>
                <a:spcPts val="500"/>
              </a:spcBef>
              <a:spcAft>
                <a:spcPct val="0"/>
              </a:spcAft>
              <a:buFont typeface="Arial" panose="020B0604020202020204" pitchFamily="34" charset="0"/>
              <a:buChar char="•"/>
              <a:defRPr sz="2000">
                <a:solidFill>
                  <a:srgbClr val="595959"/>
                </a:solidFill>
                <a:latin typeface="Calibri Light" panose="020F0302020204030204" pitchFamily="34" charset="0"/>
                <a:cs typeface="Roboto Light" pitchFamily="2" charset="0"/>
              </a:defRPr>
            </a:lvl9pPr>
          </a:lstStyle>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Tự làm phong bì thư để gửi cho một người bạn.</a:t>
            </a:r>
            <a:endParaRPr lang="en-US" altLang="en-US" sz="4400" b="1" dirty="0">
              <a:solidFill>
                <a:srgbClr val="C00000"/>
              </a:solidFill>
              <a:latin typeface="Times New Roman" panose="02020603050405020304" pitchFamily="18" charset="0"/>
              <a:cs typeface="Times New Roman" panose="02020603050405020304" pitchFamily="18" charset="0"/>
            </a:endParaRPr>
          </a:p>
          <a:p>
            <a:pPr marL="571500" lvl="0" indent="-571500" algn="just" eaLnBrk="0" hangingPunct="0">
              <a:spcBef>
                <a:spcPct val="50000"/>
              </a:spcBef>
              <a:buFont typeface="Wingdings" panose="05000000000000000000" pitchFamily="2" charset="2"/>
              <a:buChar char="ü"/>
            </a:pPr>
            <a:r>
              <a:rPr lang="vi-VN" altLang="en-US" sz="4400" b="1" dirty="0">
                <a:solidFill>
                  <a:srgbClr val="C00000"/>
                </a:solidFill>
                <a:latin typeface="Times New Roman" panose="02020603050405020304" pitchFamily="18" charset="0"/>
                <a:cs typeface="Times New Roman" panose="02020603050405020304" pitchFamily="18" charset="0"/>
              </a:rPr>
              <a:t>Viết các thông tin trên phong bì.</a:t>
            </a:r>
          </a:p>
        </p:txBody>
      </p:sp>
    </p:spTree>
    <p:extLst>
      <p:ext uri="{BB962C8B-B14F-4D97-AF65-F5344CB8AC3E}">
        <p14:creationId xmlns:p14="http://schemas.microsoft.com/office/powerpoint/2010/main" val="41707786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0"/>
                                        </p:tgtEl>
                                        <p:attrNameLst>
                                          <p:attrName>ppt_y</p:attrName>
                                        </p:attrNameLst>
                                      </p:cBhvr>
                                      <p:tavLst>
                                        <p:tav tm="0">
                                          <p:val>
                                            <p:strVal val="#ppt_y"/>
                                          </p:val>
                                        </p:tav>
                                        <p:tav tm="100000">
                                          <p:val>
                                            <p:strVal val="#ppt_y"/>
                                          </p:val>
                                        </p:tav>
                                      </p:tavLst>
                                    </p:anim>
                                    <p:anim calcmode="lin" valueType="num">
                                      <p:cBhvr>
                                        <p:cTn id="9" dur="5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0"/>
                                        </p:tgtEl>
                                      </p:cBhvr>
                                    </p:animEffect>
                                  </p:childTnLst>
                                </p:cTn>
                              </p:par>
                            </p:childTnLst>
                          </p:cTn>
                        </p:par>
                        <p:par>
                          <p:cTn id="12" fill="hold">
                            <p:stCondLst>
                              <p:cond delay="700"/>
                            </p:stCondLst>
                            <p:childTnLst>
                              <p:par>
                                <p:cTn id="13" presetID="16" presetClass="entr" presetSubtype="21"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barn(inVertical)">
                                      <p:cBhvr>
                                        <p:cTn id="15" dur="750"/>
                                        <p:tgtEl>
                                          <p:spTgt spid="79"/>
                                        </p:tgtEl>
                                      </p:cBhvr>
                                    </p:animEffect>
                                  </p:childTnLst>
                                </p:cTn>
                              </p:par>
                            </p:childTnLst>
                          </p:cTn>
                        </p:par>
                        <p:par>
                          <p:cTn id="16" fill="hold">
                            <p:stCondLst>
                              <p:cond delay="1450"/>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81"/>
                                        </p:tgtEl>
                                        <p:attrNameLst>
                                          <p:attrName>style.visibility</p:attrName>
                                        </p:attrNameLst>
                                      </p:cBhvr>
                                      <p:to>
                                        <p:strVal val="visible"/>
                                      </p:to>
                                    </p:set>
                                    <p:anim calcmode="lin" valueType="num">
                                      <p:cBhvr>
                                        <p:cTn id="19" dur="500" fill="hold"/>
                                        <p:tgtEl>
                                          <p:spTgt spid="81"/>
                                        </p:tgtEl>
                                        <p:attrNameLst>
                                          <p:attrName>ppt_w</p:attrName>
                                        </p:attrNameLst>
                                      </p:cBhvr>
                                      <p:tavLst>
                                        <p:tav tm="0">
                                          <p:val>
                                            <p:fltVal val="0"/>
                                          </p:val>
                                        </p:tav>
                                        <p:tav tm="100000">
                                          <p:val>
                                            <p:strVal val="#ppt_w"/>
                                          </p:val>
                                        </p:tav>
                                      </p:tavLst>
                                    </p:anim>
                                    <p:anim calcmode="lin" valueType="num">
                                      <p:cBhvr>
                                        <p:cTn id="20" dur="500" fill="hold"/>
                                        <p:tgtEl>
                                          <p:spTgt spid="81"/>
                                        </p:tgtEl>
                                        <p:attrNameLst>
                                          <p:attrName>ppt_h</p:attrName>
                                        </p:attrNameLst>
                                      </p:cBhvr>
                                      <p:tavLst>
                                        <p:tav tm="0">
                                          <p:val>
                                            <p:fltVal val="0"/>
                                          </p:val>
                                        </p:tav>
                                        <p:tav tm="100000">
                                          <p:val>
                                            <p:strVal val="#ppt_h"/>
                                          </p:val>
                                        </p:tav>
                                      </p:tavLst>
                                    </p:anim>
                                    <p:animEffect transition="in" filter="fade">
                                      <p:cBhvr>
                                        <p:cTn id="2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66"/>
          <p:cNvGrpSpPr/>
          <p:nvPr/>
        </p:nvGrpSpPr>
        <p:grpSpPr>
          <a:xfrm>
            <a:off x="365907" y="349491"/>
            <a:ext cx="4626410" cy="3239907"/>
            <a:chOff x="749229" y="2602111"/>
            <a:chExt cx="5156200" cy="3545035"/>
          </a:xfrm>
        </p:grpSpPr>
        <p:sp>
          <p:nvSpPr>
            <p:cNvPr id="22" name="同侧圆角矩形 6"/>
            <p:cNvSpPr/>
            <p:nvPr/>
          </p:nvSpPr>
          <p:spPr>
            <a:xfrm>
              <a:off x="749229" y="2602111"/>
              <a:ext cx="5156200" cy="3545035"/>
            </a:xfrm>
            <a:prstGeom prst="round2SameRect">
              <a:avLst>
                <a:gd name="adj1" fmla="val 1621"/>
                <a:gd name="adj2" fmla="val 12999"/>
              </a:avLst>
            </a:prstGeom>
            <a:solidFill>
              <a:srgbClr val="EFD0B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任意多边形 25"/>
            <p:cNvSpPr/>
            <p:nvPr/>
          </p:nvSpPr>
          <p:spPr>
            <a:xfrm>
              <a:off x="749229" y="2602111"/>
              <a:ext cx="5156200" cy="1932135"/>
            </a:xfrm>
            <a:custGeom>
              <a:avLst/>
              <a:gdLst>
                <a:gd name="connsiteX0" fmla="*/ 2564360 w 5156200"/>
                <a:gd name="connsiteY0" fmla="*/ 1062495 h 1932135"/>
                <a:gd name="connsiteX1" fmla="*/ 2452712 w 5156200"/>
                <a:gd name="connsiteY1" fmla="*/ 1174143 h 1932135"/>
                <a:gd name="connsiteX2" fmla="*/ 2452712 w 5156200"/>
                <a:gd name="connsiteY2" fmla="*/ 1660869 h 1932135"/>
                <a:gd name="connsiteX3" fmla="*/ 2564360 w 5156200"/>
                <a:gd name="connsiteY3" fmla="*/ 1772517 h 1932135"/>
                <a:gd name="connsiteX4" fmla="*/ 2591840 w 5156200"/>
                <a:gd name="connsiteY4" fmla="*/ 1772517 h 1932135"/>
                <a:gd name="connsiteX5" fmla="*/ 2703488 w 5156200"/>
                <a:gd name="connsiteY5" fmla="*/ 1660869 h 1932135"/>
                <a:gd name="connsiteX6" fmla="*/ 2703488 w 5156200"/>
                <a:gd name="connsiteY6" fmla="*/ 1174143 h 1932135"/>
                <a:gd name="connsiteX7" fmla="*/ 2591840 w 5156200"/>
                <a:gd name="connsiteY7" fmla="*/ 1062495 h 1932135"/>
                <a:gd name="connsiteX8" fmla="*/ 0 w 5156200"/>
                <a:gd name="connsiteY8" fmla="*/ 0 h 1932135"/>
                <a:gd name="connsiteX9" fmla="*/ 5156200 w 5156200"/>
                <a:gd name="connsiteY9" fmla="*/ 0 h 1932135"/>
                <a:gd name="connsiteX10" fmla="*/ 2578100 w 5156200"/>
                <a:gd name="connsiteY10" fmla="*/ 1932135 h 1932135"/>
                <a:gd name="connsiteX11" fmla="*/ 0 w 5156200"/>
                <a:gd name="connsiteY11" fmla="*/ 0 h 193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6200" h="1932135">
                  <a:moveTo>
                    <a:pt x="2564360" y="1062495"/>
                  </a:moveTo>
                  <a:cubicBezTo>
                    <a:pt x="2502699" y="1062495"/>
                    <a:pt x="2452712" y="1112482"/>
                    <a:pt x="2452712" y="1174143"/>
                  </a:cubicBezTo>
                  <a:lnTo>
                    <a:pt x="2452712" y="1660869"/>
                  </a:lnTo>
                  <a:cubicBezTo>
                    <a:pt x="2452712" y="1722530"/>
                    <a:pt x="2502699" y="1772517"/>
                    <a:pt x="2564360" y="1772517"/>
                  </a:cubicBezTo>
                  <a:lnTo>
                    <a:pt x="2591840" y="1772517"/>
                  </a:lnTo>
                  <a:cubicBezTo>
                    <a:pt x="2653501" y="1772517"/>
                    <a:pt x="2703488" y="1722530"/>
                    <a:pt x="2703488" y="1660869"/>
                  </a:cubicBezTo>
                  <a:lnTo>
                    <a:pt x="2703488" y="1174143"/>
                  </a:lnTo>
                  <a:cubicBezTo>
                    <a:pt x="2703488" y="1112482"/>
                    <a:pt x="2653501" y="1062495"/>
                    <a:pt x="2591840" y="1062495"/>
                  </a:cubicBezTo>
                  <a:close/>
                  <a:moveTo>
                    <a:pt x="0" y="0"/>
                  </a:moveTo>
                  <a:lnTo>
                    <a:pt x="5156200" y="0"/>
                  </a:lnTo>
                  <a:cubicBezTo>
                    <a:pt x="5156200" y="1067089"/>
                    <a:pt x="4001945" y="1932135"/>
                    <a:pt x="2578100" y="1932135"/>
                  </a:cubicBezTo>
                  <a:cubicBezTo>
                    <a:pt x="1154255" y="1932135"/>
                    <a:pt x="0" y="1067089"/>
                    <a:pt x="0" y="0"/>
                  </a:cubicBezTo>
                  <a:close/>
                </a:path>
              </a:pathLst>
            </a:custGeom>
            <a:solidFill>
              <a:srgbClr val="1E2B5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任意多边形 31"/>
            <p:cNvSpPr/>
            <p:nvPr/>
          </p:nvSpPr>
          <p:spPr>
            <a:xfrm>
              <a:off x="3577735"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任意多边形 34"/>
            <p:cNvSpPr/>
            <p:nvPr/>
          </p:nvSpPr>
          <p:spPr>
            <a:xfrm flipH="1">
              <a:off x="2821474" y="3667781"/>
              <a:ext cx="286735" cy="700198"/>
            </a:xfrm>
            <a:custGeom>
              <a:avLst/>
              <a:gdLst>
                <a:gd name="connsiteX0" fmla="*/ 0 w 286735"/>
                <a:gd name="connsiteY0" fmla="*/ 0 h 700198"/>
                <a:gd name="connsiteX1" fmla="*/ 5311 w 286735"/>
                <a:gd name="connsiteY1" fmla="*/ 542 h 700198"/>
                <a:gd name="connsiteX2" fmla="*/ 286735 w 286735"/>
                <a:gd name="connsiteY2" fmla="*/ 350099 h 700198"/>
                <a:gd name="connsiteX3" fmla="*/ 5311 w 286735"/>
                <a:gd name="connsiteY3" fmla="*/ 699656 h 700198"/>
                <a:gd name="connsiteX4" fmla="*/ 0 w 286735"/>
                <a:gd name="connsiteY4" fmla="*/ 700198 h 700198"/>
                <a:gd name="connsiteX5" fmla="*/ 0 w 286735"/>
                <a:gd name="connsiteY5" fmla="*/ 0 h 70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35" h="700198">
                  <a:moveTo>
                    <a:pt x="0" y="0"/>
                  </a:moveTo>
                  <a:lnTo>
                    <a:pt x="5311" y="542"/>
                  </a:lnTo>
                  <a:cubicBezTo>
                    <a:pt x="165920" y="33813"/>
                    <a:pt x="286735" y="177672"/>
                    <a:pt x="286735" y="350099"/>
                  </a:cubicBezTo>
                  <a:cubicBezTo>
                    <a:pt x="286735" y="522526"/>
                    <a:pt x="165920" y="666385"/>
                    <a:pt x="5311" y="699656"/>
                  </a:cubicBezTo>
                  <a:lnTo>
                    <a:pt x="0" y="700198"/>
                  </a:lnTo>
                  <a:lnTo>
                    <a:pt x="0" y="0"/>
                  </a:lnTo>
                  <a:close/>
                </a:path>
              </a:pathLst>
            </a:cu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6" name="同侧圆角矩形 70"/>
            <p:cNvSpPr/>
            <p:nvPr/>
          </p:nvSpPr>
          <p:spPr>
            <a:xfrm>
              <a:off x="888439" y="2633533"/>
              <a:ext cx="4877779" cy="3353613"/>
            </a:xfrm>
            <a:prstGeom prst="round2SameRect">
              <a:avLst>
                <a:gd name="adj1" fmla="val 1621"/>
                <a:gd name="adj2" fmla="val 12999"/>
              </a:avLst>
            </a:prstGeom>
            <a:noFill/>
            <a:ln w="25400">
              <a:solidFill>
                <a:srgbClr val="1E2B5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8" name="文本框 223"/>
          <p:cNvSpPr txBox="1"/>
          <p:nvPr/>
        </p:nvSpPr>
        <p:spPr>
          <a:xfrm>
            <a:off x="662569" y="2175007"/>
            <a:ext cx="4005974" cy="11387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Chúng</a:t>
            </a:r>
            <a:r>
              <a:rPr kumimoji="0" lang="en-US" altLang="en-US" sz="3400" b="1" i="0" u="none" strike="noStrike" kern="1200" cap="none" spc="0" normalizeH="0" noProof="0" dirty="0">
                <a:ln>
                  <a:noFill/>
                </a:ln>
                <a:solidFill>
                  <a:srgbClr val="C00000"/>
                </a:solidFill>
                <a:effectLst/>
                <a:uLnTx/>
                <a:uFillTx/>
                <a:latin typeface="Arial" panose="020B0604020202020204" pitchFamily="34" charset="0"/>
                <a:cs typeface="Arial" panose="020B0604020202020204" pitchFamily="34" charset="0"/>
              </a:rPr>
              <a:t> ta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viết</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thư</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để</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làm</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en-US" altLang="en-US" sz="3400" b="1" i="0" u="none" strike="noStrike" kern="1200" cap="none" spc="0" normalizeH="0" baseline="0" noProof="0" dirty="0" err="1">
                <a:ln>
                  <a:noFill/>
                </a:ln>
                <a:solidFill>
                  <a:srgbClr val="C00000"/>
                </a:solidFill>
                <a:effectLst/>
                <a:uLnTx/>
                <a:uFillTx/>
                <a:latin typeface="Arial" panose="020B0604020202020204" pitchFamily="34" charset="0"/>
                <a:cs typeface="Arial" panose="020B0604020202020204" pitchFamily="34" charset="0"/>
              </a:rPr>
              <a:t>gì</a:t>
            </a:r>
            <a:r>
              <a:rPr kumimoji="0" lang="en-US" altLang="en-US" sz="34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t>
            </a:r>
          </a:p>
        </p:txBody>
      </p:sp>
      <p:grpSp>
        <p:nvGrpSpPr>
          <p:cNvPr id="201" name="Group 200"/>
          <p:cNvGrpSpPr/>
          <p:nvPr/>
        </p:nvGrpSpPr>
        <p:grpSpPr>
          <a:xfrm>
            <a:off x="5201824" y="1037938"/>
            <a:ext cx="6609677" cy="5566062"/>
            <a:chOff x="5120691" y="1689167"/>
            <a:chExt cx="6609677" cy="4589542"/>
          </a:xfrm>
        </p:grpSpPr>
        <p:sp>
          <p:nvSpPr>
            <p:cNvPr id="4" name="矩形 71"/>
            <p:cNvSpPr/>
            <p:nvPr/>
          </p:nvSpPr>
          <p:spPr>
            <a:xfrm>
              <a:off x="5120691" y="1689167"/>
              <a:ext cx="6609677" cy="4554851"/>
            </a:xfrm>
            <a:prstGeom prst="rect">
              <a:avLst/>
            </a:prstGeom>
            <a:solidFill>
              <a:schemeClr val="bg1"/>
            </a:solidFill>
            <a:ln>
              <a:solidFill>
                <a:srgbClr val="1E2B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 name="组合 204"/>
            <p:cNvGrpSpPr/>
            <p:nvPr/>
          </p:nvGrpSpPr>
          <p:grpSpPr>
            <a:xfrm>
              <a:off x="10252916" y="1735756"/>
              <a:ext cx="1370012" cy="741363"/>
              <a:chOff x="10086512" y="2359499"/>
              <a:chExt cx="1370012" cy="741363"/>
            </a:xfrm>
          </p:grpSpPr>
          <p:sp>
            <p:nvSpPr>
              <p:cNvPr id="6" name="Freeform 5"/>
              <p:cNvSpPr>
                <a:spLocks noEditPoints="1"/>
              </p:cNvSpPr>
              <p:nvPr/>
            </p:nvSpPr>
            <p:spPr bwMode="auto">
              <a:xfrm>
                <a:off x="10408774" y="2359499"/>
                <a:ext cx="738187" cy="741363"/>
              </a:xfrm>
              <a:custGeom>
                <a:avLst/>
                <a:gdLst>
                  <a:gd name="T0" fmla="*/ 98 w 195"/>
                  <a:gd name="T1" fmla="*/ 195 h 195"/>
                  <a:gd name="T2" fmla="*/ 0 w 195"/>
                  <a:gd name="T3" fmla="*/ 97 h 195"/>
                  <a:gd name="T4" fmla="*/ 98 w 195"/>
                  <a:gd name="T5" fmla="*/ 0 h 195"/>
                  <a:gd name="T6" fmla="*/ 195 w 195"/>
                  <a:gd name="T7" fmla="*/ 97 h 195"/>
                  <a:gd name="T8" fmla="*/ 98 w 195"/>
                  <a:gd name="T9" fmla="*/ 195 h 195"/>
                  <a:gd name="T10" fmla="*/ 98 w 195"/>
                  <a:gd name="T11" fmla="*/ 3 h 195"/>
                  <a:gd name="T12" fmla="*/ 3 w 195"/>
                  <a:gd name="T13" fmla="*/ 97 h 195"/>
                  <a:gd name="T14" fmla="*/ 98 w 195"/>
                  <a:gd name="T15" fmla="*/ 192 h 195"/>
                  <a:gd name="T16" fmla="*/ 192 w 195"/>
                  <a:gd name="T17" fmla="*/ 97 h 195"/>
                  <a:gd name="T18" fmla="*/ 98 w 195"/>
                  <a:gd name="T19" fmla="*/ 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5" h="195">
                    <a:moveTo>
                      <a:pt x="98" y="195"/>
                    </a:moveTo>
                    <a:cubicBezTo>
                      <a:pt x="44" y="195"/>
                      <a:pt x="0" y="151"/>
                      <a:pt x="0" y="97"/>
                    </a:cubicBezTo>
                    <a:cubicBezTo>
                      <a:pt x="0" y="43"/>
                      <a:pt x="44" y="0"/>
                      <a:pt x="98" y="0"/>
                    </a:cubicBezTo>
                    <a:cubicBezTo>
                      <a:pt x="152" y="0"/>
                      <a:pt x="195" y="43"/>
                      <a:pt x="195" y="97"/>
                    </a:cubicBezTo>
                    <a:cubicBezTo>
                      <a:pt x="195" y="151"/>
                      <a:pt x="152" y="195"/>
                      <a:pt x="98" y="195"/>
                    </a:cubicBezTo>
                    <a:close/>
                    <a:moveTo>
                      <a:pt x="98" y="3"/>
                    </a:moveTo>
                    <a:cubicBezTo>
                      <a:pt x="46" y="3"/>
                      <a:pt x="3" y="45"/>
                      <a:pt x="3" y="97"/>
                    </a:cubicBezTo>
                    <a:cubicBezTo>
                      <a:pt x="3" y="149"/>
                      <a:pt x="46" y="192"/>
                      <a:pt x="98" y="192"/>
                    </a:cubicBezTo>
                    <a:cubicBezTo>
                      <a:pt x="150" y="192"/>
                      <a:pt x="192" y="149"/>
                      <a:pt x="192" y="97"/>
                    </a:cubicBezTo>
                    <a:cubicBezTo>
                      <a:pt x="192" y="45"/>
                      <a:pt x="150" y="3"/>
                      <a:pt x="98"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Freeform 6"/>
              <p:cNvSpPr>
                <a:spLocks noEditPoints="1"/>
              </p:cNvSpPr>
              <p:nvPr/>
            </p:nvSpPr>
            <p:spPr bwMode="auto">
              <a:xfrm>
                <a:off x="10548474" y="2492849"/>
                <a:ext cx="454025" cy="455613"/>
              </a:xfrm>
              <a:custGeom>
                <a:avLst/>
                <a:gdLst>
                  <a:gd name="T0" fmla="*/ 60 w 120"/>
                  <a:gd name="T1" fmla="*/ 120 h 120"/>
                  <a:gd name="T2" fmla="*/ 0 w 120"/>
                  <a:gd name="T3" fmla="*/ 60 h 120"/>
                  <a:gd name="T4" fmla="*/ 60 w 120"/>
                  <a:gd name="T5" fmla="*/ 0 h 120"/>
                  <a:gd name="T6" fmla="*/ 120 w 120"/>
                  <a:gd name="T7" fmla="*/ 60 h 120"/>
                  <a:gd name="T8" fmla="*/ 60 w 120"/>
                  <a:gd name="T9" fmla="*/ 120 h 120"/>
                  <a:gd name="T10" fmla="*/ 60 w 120"/>
                  <a:gd name="T11" fmla="*/ 3 h 120"/>
                  <a:gd name="T12" fmla="*/ 3 w 120"/>
                  <a:gd name="T13" fmla="*/ 60 h 120"/>
                  <a:gd name="T14" fmla="*/ 60 w 120"/>
                  <a:gd name="T15" fmla="*/ 117 h 120"/>
                  <a:gd name="T16" fmla="*/ 117 w 120"/>
                  <a:gd name="T17" fmla="*/ 60 h 120"/>
                  <a:gd name="T18" fmla="*/ 60 w 120"/>
                  <a:gd name="T19" fmla="*/ 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120">
                    <a:moveTo>
                      <a:pt x="60" y="120"/>
                    </a:moveTo>
                    <a:cubicBezTo>
                      <a:pt x="27" y="120"/>
                      <a:pt x="0" y="93"/>
                      <a:pt x="0" y="60"/>
                    </a:cubicBezTo>
                    <a:cubicBezTo>
                      <a:pt x="0" y="27"/>
                      <a:pt x="27" y="0"/>
                      <a:pt x="60" y="0"/>
                    </a:cubicBezTo>
                    <a:cubicBezTo>
                      <a:pt x="93" y="0"/>
                      <a:pt x="120" y="27"/>
                      <a:pt x="120" y="60"/>
                    </a:cubicBezTo>
                    <a:cubicBezTo>
                      <a:pt x="120" y="93"/>
                      <a:pt x="93" y="120"/>
                      <a:pt x="60" y="120"/>
                    </a:cubicBezTo>
                    <a:close/>
                    <a:moveTo>
                      <a:pt x="60" y="3"/>
                    </a:moveTo>
                    <a:cubicBezTo>
                      <a:pt x="29" y="3"/>
                      <a:pt x="3" y="29"/>
                      <a:pt x="3" y="60"/>
                    </a:cubicBezTo>
                    <a:cubicBezTo>
                      <a:pt x="3" y="91"/>
                      <a:pt x="29" y="117"/>
                      <a:pt x="60" y="117"/>
                    </a:cubicBezTo>
                    <a:cubicBezTo>
                      <a:pt x="92" y="117"/>
                      <a:pt x="117" y="91"/>
                      <a:pt x="117" y="60"/>
                    </a:cubicBezTo>
                    <a:cubicBezTo>
                      <a:pt x="117" y="29"/>
                      <a:pt x="92" y="3"/>
                      <a:pt x="60" y="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Freeform 23"/>
              <p:cNvSpPr/>
              <p:nvPr/>
            </p:nvSpPr>
            <p:spPr bwMode="auto">
              <a:xfrm>
                <a:off x="10775487" y="2656362"/>
                <a:ext cx="57150" cy="87313"/>
              </a:xfrm>
              <a:custGeom>
                <a:avLst/>
                <a:gdLst>
                  <a:gd name="T0" fmla="*/ 13 w 15"/>
                  <a:gd name="T1" fmla="*/ 23 h 23"/>
                  <a:gd name="T2" fmla="*/ 13 w 15"/>
                  <a:gd name="T3" fmla="*/ 22 h 23"/>
                  <a:gd name="T4" fmla="*/ 9 w 15"/>
                  <a:gd name="T5" fmla="*/ 19 h 23"/>
                  <a:gd name="T6" fmla="*/ 0 w 15"/>
                  <a:gd name="T7" fmla="*/ 9 h 23"/>
                  <a:gd name="T8" fmla="*/ 0 w 15"/>
                  <a:gd name="T9" fmla="*/ 8 h 23"/>
                  <a:gd name="T10" fmla="*/ 2 w 15"/>
                  <a:gd name="T11" fmla="*/ 6 h 23"/>
                  <a:gd name="T12" fmla="*/ 4 w 15"/>
                  <a:gd name="T13" fmla="*/ 7 h 23"/>
                  <a:gd name="T14" fmla="*/ 4 w 15"/>
                  <a:gd name="T15" fmla="*/ 8 h 23"/>
                  <a:gd name="T16" fmla="*/ 4 w 15"/>
                  <a:gd name="T17" fmla="*/ 9 h 23"/>
                  <a:gd name="T18" fmla="*/ 11 w 15"/>
                  <a:gd name="T19" fmla="*/ 17 h 23"/>
                  <a:gd name="T20" fmla="*/ 12 w 15"/>
                  <a:gd name="T21" fmla="*/ 18 h 23"/>
                  <a:gd name="T22" fmla="*/ 9 w 15"/>
                  <a:gd name="T23" fmla="*/ 3 h 23"/>
                  <a:gd name="T24" fmla="*/ 10 w 15"/>
                  <a:gd name="T25" fmla="*/ 1 h 23"/>
                  <a:gd name="T26" fmla="*/ 12 w 15"/>
                  <a:gd name="T27" fmla="*/ 2 h 23"/>
                  <a:gd name="T28" fmla="*/ 15 w 15"/>
                  <a:gd name="T29" fmla="*/ 21 h 23"/>
                  <a:gd name="T30" fmla="*/ 14 w 15"/>
                  <a:gd name="T31" fmla="*/ 22 h 23"/>
                  <a:gd name="T32" fmla="*/ 13 w 15"/>
                  <a:gd name="T33"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23">
                    <a:moveTo>
                      <a:pt x="13" y="23"/>
                    </a:moveTo>
                    <a:cubicBezTo>
                      <a:pt x="13" y="23"/>
                      <a:pt x="13" y="22"/>
                      <a:pt x="13" y="22"/>
                    </a:cubicBezTo>
                    <a:cubicBezTo>
                      <a:pt x="12" y="21"/>
                      <a:pt x="10" y="20"/>
                      <a:pt x="9" y="19"/>
                    </a:cubicBezTo>
                    <a:cubicBezTo>
                      <a:pt x="6" y="16"/>
                      <a:pt x="3" y="13"/>
                      <a:pt x="0" y="9"/>
                    </a:cubicBezTo>
                    <a:cubicBezTo>
                      <a:pt x="0" y="8"/>
                      <a:pt x="0" y="8"/>
                      <a:pt x="0" y="8"/>
                    </a:cubicBezTo>
                    <a:cubicBezTo>
                      <a:pt x="0" y="7"/>
                      <a:pt x="1" y="6"/>
                      <a:pt x="2" y="6"/>
                    </a:cubicBezTo>
                    <a:cubicBezTo>
                      <a:pt x="3" y="6"/>
                      <a:pt x="3" y="6"/>
                      <a:pt x="4" y="7"/>
                    </a:cubicBezTo>
                    <a:cubicBezTo>
                      <a:pt x="4" y="7"/>
                      <a:pt x="4" y="8"/>
                      <a:pt x="4" y="8"/>
                    </a:cubicBezTo>
                    <a:cubicBezTo>
                      <a:pt x="4" y="8"/>
                      <a:pt x="4" y="8"/>
                      <a:pt x="4" y="9"/>
                    </a:cubicBezTo>
                    <a:cubicBezTo>
                      <a:pt x="6" y="12"/>
                      <a:pt x="9" y="14"/>
                      <a:pt x="11" y="17"/>
                    </a:cubicBezTo>
                    <a:cubicBezTo>
                      <a:pt x="12" y="17"/>
                      <a:pt x="12" y="17"/>
                      <a:pt x="12" y="18"/>
                    </a:cubicBezTo>
                    <a:cubicBezTo>
                      <a:pt x="12" y="12"/>
                      <a:pt x="11" y="7"/>
                      <a:pt x="9" y="3"/>
                    </a:cubicBezTo>
                    <a:cubicBezTo>
                      <a:pt x="9" y="2"/>
                      <a:pt x="9" y="1"/>
                      <a:pt x="10" y="1"/>
                    </a:cubicBezTo>
                    <a:cubicBezTo>
                      <a:pt x="11" y="0"/>
                      <a:pt x="12" y="1"/>
                      <a:pt x="12" y="2"/>
                    </a:cubicBezTo>
                    <a:cubicBezTo>
                      <a:pt x="15" y="8"/>
                      <a:pt x="15" y="14"/>
                      <a:pt x="15" y="21"/>
                    </a:cubicBezTo>
                    <a:cubicBezTo>
                      <a:pt x="15" y="22"/>
                      <a:pt x="15" y="22"/>
                      <a:pt x="14" y="22"/>
                    </a:cubicBezTo>
                    <a:cubicBezTo>
                      <a:pt x="14" y="23"/>
                      <a:pt x="14" y="23"/>
                      <a:pt x="13" y="2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 name="Freeform 24"/>
              <p:cNvSpPr/>
              <p:nvPr/>
            </p:nvSpPr>
            <p:spPr bwMode="auto">
              <a:xfrm>
                <a:off x="10813587" y="2667474"/>
                <a:ext cx="68262" cy="49213"/>
              </a:xfrm>
              <a:custGeom>
                <a:avLst/>
                <a:gdLst>
                  <a:gd name="T0" fmla="*/ 16 w 18"/>
                  <a:gd name="T1" fmla="*/ 13 h 13"/>
                  <a:gd name="T2" fmla="*/ 15 w 18"/>
                  <a:gd name="T3" fmla="*/ 12 h 13"/>
                  <a:gd name="T4" fmla="*/ 2 w 18"/>
                  <a:gd name="T5" fmla="*/ 3 h 13"/>
                  <a:gd name="T6" fmla="*/ 1 w 18"/>
                  <a:gd name="T7" fmla="*/ 3 h 13"/>
                  <a:gd name="T8" fmla="*/ 2 w 18"/>
                  <a:gd name="T9" fmla="*/ 0 h 13"/>
                  <a:gd name="T10" fmla="*/ 4 w 18"/>
                  <a:gd name="T11" fmla="*/ 1 h 13"/>
                  <a:gd name="T12" fmla="*/ 4 w 18"/>
                  <a:gd name="T13" fmla="*/ 1 h 13"/>
                  <a:gd name="T14" fmla="*/ 17 w 18"/>
                  <a:gd name="T15" fmla="*/ 10 h 13"/>
                  <a:gd name="T16" fmla="*/ 17 w 18"/>
                  <a:gd name="T17" fmla="*/ 12 h 13"/>
                  <a:gd name="T18" fmla="*/ 16 w 18"/>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3">
                    <a:moveTo>
                      <a:pt x="16" y="13"/>
                    </a:moveTo>
                    <a:cubicBezTo>
                      <a:pt x="16" y="13"/>
                      <a:pt x="16" y="12"/>
                      <a:pt x="15" y="12"/>
                    </a:cubicBezTo>
                    <a:cubicBezTo>
                      <a:pt x="11" y="11"/>
                      <a:pt x="6" y="7"/>
                      <a:pt x="2" y="3"/>
                    </a:cubicBezTo>
                    <a:cubicBezTo>
                      <a:pt x="2" y="3"/>
                      <a:pt x="1" y="3"/>
                      <a:pt x="1" y="3"/>
                    </a:cubicBezTo>
                    <a:cubicBezTo>
                      <a:pt x="1" y="2"/>
                      <a:pt x="0" y="1"/>
                      <a:pt x="2" y="0"/>
                    </a:cubicBezTo>
                    <a:cubicBezTo>
                      <a:pt x="3" y="0"/>
                      <a:pt x="4" y="0"/>
                      <a:pt x="4" y="1"/>
                    </a:cubicBezTo>
                    <a:cubicBezTo>
                      <a:pt x="4" y="1"/>
                      <a:pt x="4" y="1"/>
                      <a:pt x="4" y="1"/>
                    </a:cubicBezTo>
                    <a:cubicBezTo>
                      <a:pt x="8" y="5"/>
                      <a:pt x="13" y="8"/>
                      <a:pt x="17" y="10"/>
                    </a:cubicBezTo>
                    <a:cubicBezTo>
                      <a:pt x="17" y="10"/>
                      <a:pt x="18" y="11"/>
                      <a:pt x="17" y="12"/>
                    </a:cubicBezTo>
                    <a:cubicBezTo>
                      <a:pt x="17" y="12"/>
                      <a:pt x="17" y="13"/>
                      <a:pt x="16" y="13"/>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Freeform 25"/>
              <p:cNvSpPr/>
              <p:nvPr/>
            </p:nvSpPr>
            <p:spPr bwMode="auto">
              <a:xfrm>
                <a:off x="10832637" y="2648424"/>
                <a:ext cx="19050" cy="90488"/>
              </a:xfrm>
              <a:custGeom>
                <a:avLst/>
                <a:gdLst>
                  <a:gd name="T0" fmla="*/ 2 w 5"/>
                  <a:gd name="T1" fmla="*/ 24 h 24"/>
                  <a:gd name="T2" fmla="*/ 0 w 5"/>
                  <a:gd name="T3" fmla="*/ 24 h 24"/>
                  <a:gd name="T4" fmla="*/ 0 w 5"/>
                  <a:gd name="T5" fmla="*/ 22 h 24"/>
                  <a:gd name="T6" fmla="*/ 1 w 5"/>
                  <a:gd name="T7" fmla="*/ 15 h 24"/>
                  <a:gd name="T8" fmla="*/ 2 w 5"/>
                  <a:gd name="T9" fmla="*/ 1 h 24"/>
                  <a:gd name="T10" fmla="*/ 4 w 5"/>
                  <a:gd name="T11" fmla="*/ 1 h 24"/>
                  <a:gd name="T12" fmla="*/ 5 w 5"/>
                  <a:gd name="T13" fmla="*/ 2 h 24"/>
                  <a:gd name="T14" fmla="*/ 4 w 5"/>
                  <a:gd name="T15" fmla="*/ 3 h 24"/>
                  <a:gd name="T16" fmla="*/ 4 w 5"/>
                  <a:gd name="T17" fmla="*/ 15 h 24"/>
                  <a:gd name="T18" fmla="*/ 3 w 5"/>
                  <a:gd name="T19" fmla="*/ 19 h 24"/>
                  <a:gd name="T20" fmla="*/ 4 w 5"/>
                  <a:gd name="T21" fmla="*/ 19 h 24"/>
                  <a:gd name="T22" fmla="*/ 4 w 5"/>
                  <a:gd name="T23" fmla="*/ 21 h 24"/>
                  <a:gd name="T24" fmla="*/ 4 w 5"/>
                  <a:gd name="T25" fmla="*/ 22 h 24"/>
                  <a:gd name="T26" fmla="*/ 2 w 5"/>
                  <a:gd name="T27" fmla="*/ 24 h 24"/>
                  <a:gd name="T28" fmla="*/ 2 w 5"/>
                  <a:gd name="T2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24">
                    <a:moveTo>
                      <a:pt x="2" y="24"/>
                    </a:moveTo>
                    <a:cubicBezTo>
                      <a:pt x="1" y="24"/>
                      <a:pt x="1" y="24"/>
                      <a:pt x="0" y="24"/>
                    </a:cubicBezTo>
                    <a:cubicBezTo>
                      <a:pt x="0" y="23"/>
                      <a:pt x="0" y="23"/>
                      <a:pt x="0" y="22"/>
                    </a:cubicBezTo>
                    <a:cubicBezTo>
                      <a:pt x="0" y="21"/>
                      <a:pt x="0" y="18"/>
                      <a:pt x="1" y="15"/>
                    </a:cubicBezTo>
                    <a:cubicBezTo>
                      <a:pt x="1" y="5"/>
                      <a:pt x="1" y="2"/>
                      <a:pt x="2" y="1"/>
                    </a:cubicBezTo>
                    <a:cubicBezTo>
                      <a:pt x="3" y="1"/>
                      <a:pt x="4" y="0"/>
                      <a:pt x="4" y="1"/>
                    </a:cubicBezTo>
                    <a:cubicBezTo>
                      <a:pt x="5" y="1"/>
                      <a:pt x="5" y="1"/>
                      <a:pt x="5" y="2"/>
                    </a:cubicBezTo>
                    <a:cubicBezTo>
                      <a:pt x="5" y="3"/>
                      <a:pt x="5" y="3"/>
                      <a:pt x="4" y="3"/>
                    </a:cubicBezTo>
                    <a:cubicBezTo>
                      <a:pt x="4" y="5"/>
                      <a:pt x="4" y="11"/>
                      <a:pt x="4" y="15"/>
                    </a:cubicBezTo>
                    <a:cubicBezTo>
                      <a:pt x="3" y="17"/>
                      <a:pt x="3" y="18"/>
                      <a:pt x="3" y="19"/>
                    </a:cubicBezTo>
                    <a:cubicBezTo>
                      <a:pt x="3" y="19"/>
                      <a:pt x="4" y="19"/>
                      <a:pt x="4" y="19"/>
                    </a:cubicBezTo>
                    <a:cubicBezTo>
                      <a:pt x="4" y="19"/>
                      <a:pt x="5" y="20"/>
                      <a:pt x="4" y="21"/>
                    </a:cubicBezTo>
                    <a:cubicBezTo>
                      <a:pt x="4" y="21"/>
                      <a:pt x="4" y="21"/>
                      <a:pt x="4" y="22"/>
                    </a:cubicBezTo>
                    <a:cubicBezTo>
                      <a:pt x="4" y="22"/>
                      <a:pt x="4" y="24"/>
                      <a:pt x="2" y="24"/>
                    </a:cubicBezTo>
                    <a:cubicBezTo>
                      <a:pt x="2" y="24"/>
                      <a:pt x="2" y="24"/>
                      <a:pt x="2" y="2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Freeform 26"/>
              <p:cNvSpPr/>
              <p:nvPr/>
            </p:nvSpPr>
            <p:spPr bwMode="auto">
              <a:xfrm>
                <a:off x="10851687" y="2640487"/>
                <a:ext cx="41275" cy="80963"/>
              </a:xfrm>
              <a:custGeom>
                <a:avLst/>
                <a:gdLst>
                  <a:gd name="T0" fmla="*/ 9 w 11"/>
                  <a:gd name="T1" fmla="*/ 21 h 21"/>
                  <a:gd name="T2" fmla="*/ 2 w 11"/>
                  <a:gd name="T3" fmla="*/ 9 h 21"/>
                  <a:gd name="T4" fmla="*/ 0 w 11"/>
                  <a:gd name="T5" fmla="*/ 3 h 21"/>
                  <a:gd name="T6" fmla="*/ 0 w 11"/>
                  <a:gd name="T7" fmla="*/ 2 h 21"/>
                  <a:gd name="T8" fmla="*/ 1 w 11"/>
                  <a:gd name="T9" fmla="*/ 0 h 21"/>
                  <a:gd name="T10" fmla="*/ 3 w 11"/>
                  <a:gd name="T11" fmla="*/ 1 h 21"/>
                  <a:gd name="T12" fmla="*/ 3 w 11"/>
                  <a:gd name="T13" fmla="*/ 3 h 21"/>
                  <a:gd name="T14" fmla="*/ 3 w 11"/>
                  <a:gd name="T15" fmla="*/ 3 h 21"/>
                  <a:gd name="T16" fmla="*/ 5 w 11"/>
                  <a:gd name="T17" fmla="*/ 8 h 21"/>
                  <a:gd name="T18" fmla="*/ 9 w 11"/>
                  <a:gd name="T19" fmla="*/ 18 h 21"/>
                  <a:gd name="T20" fmla="*/ 11 w 11"/>
                  <a:gd name="T21" fmla="*/ 19 h 21"/>
                  <a:gd name="T22" fmla="*/ 9 w 11"/>
                  <a:gd name="T23" fmla="*/ 21 h 21"/>
                  <a:gd name="T24" fmla="*/ 9 w 11"/>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1">
                    <a:moveTo>
                      <a:pt x="9" y="21"/>
                    </a:moveTo>
                    <a:cubicBezTo>
                      <a:pt x="6" y="21"/>
                      <a:pt x="4" y="16"/>
                      <a:pt x="2" y="9"/>
                    </a:cubicBezTo>
                    <a:cubicBezTo>
                      <a:pt x="1" y="6"/>
                      <a:pt x="0" y="4"/>
                      <a:pt x="0" y="3"/>
                    </a:cubicBezTo>
                    <a:cubicBezTo>
                      <a:pt x="0" y="3"/>
                      <a:pt x="0" y="3"/>
                      <a:pt x="0" y="2"/>
                    </a:cubicBezTo>
                    <a:cubicBezTo>
                      <a:pt x="0" y="2"/>
                      <a:pt x="0" y="0"/>
                      <a:pt x="1" y="0"/>
                    </a:cubicBezTo>
                    <a:cubicBezTo>
                      <a:pt x="2" y="0"/>
                      <a:pt x="3" y="1"/>
                      <a:pt x="3" y="1"/>
                    </a:cubicBezTo>
                    <a:cubicBezTo>
                      <a:pt x="3" y="2"/>
                      <a:pt x="3" y="2"/>
                      <a:pt x="3" y="3"/>
                    </a:cubicBezTo>
                    <a:cubicBezTo>
                      <a:pt x="3" y="3"/>
                      <a:pt x="3" y="3"/>
                      <a:pt x="3" y="3"/>
                    </a:cubicBezTo>
                    <a:cubicBezTo>
                      <a:pt x="3" y="4"/>
                      <a:pt x="4" y="6"/>
                      <a:pt x="5" y="8"/>
                    </a:cubicBezTo>
                    <a:cubicBezTo>
                      <a:pt x="6" y="11"/>
                      <a:pt x="8" y="17"/>
                      <a:pt x="9" y="18"/>
                    </a:cubicBezTo>
                    <a:cubicBezTo>
                      <a:pt x="10" y="18"/>
                      <a:pt x="11" y="19"/>
                      <a:pt x="11" y="19"/>
                    </a:cubicBezTo>
                    <a:cubicBezTo>
                      <a:pt x="11" y="20"/>
                      <a:pt x="10" y="21"/>
                      <a:pt x="9" y="21"/>
                    </a:cubicBezTo>
                    <a:cubicBezTo>
                      <a:pt x="9" y="21"/>
                      <a:pt x="9" y="21"/>
                      <a:pt x="9"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 name="Freeform 27"/>
              <p:cNvSpPr/>
              <p:nvPr/>
            </p:nvSpPr>
            <p:spPr bwMode="auto">
              <a:xfrm>
                <a:off x="10865974" y="2632549"/>
                <a:ext cx="41275" cy="76200"/>
              </a:xfrm>
              <a:custGeom>
                <a:avLst/>
                <a:gdLst>
                  <a:gd name="T0" fmla="*/ 9 w 11"/>
                  <a:gd name="T1" fmla="*/ 20 h 20"/>
                  <a:gd name="T2" fmla="*/ 9 w 11"/>
                  <a:gd name="T3" fmla="*/ 20 h 20"/>
                  <a:gd name="T4" fmla="*/ 3 w 11"/>
                  <a:gd name="T5" fmla="*/ 10 h 20"/>
                  <a:gd name="T6" fmla="*/ 1 w 11"/>
                  <a:gd name="T7" fmla="*/ 5 h 20"/>
                  <a:gd name="T8" fmla="*/ 1 w 11"/>
                  <a:gd name="T9" fmla="*/ 4 h 20"/>
                  <a:gd name="T10" fmla="*/ 0 w 11"/>
                  <a:gd name="T11" fmla="*/ 3 h 20"/>
                  <a:gd name="T12" fmla="*/ 1 w 11"/>
                  <a:gd name="T13" fmla="*/ 1 h 20"/>
                  <a:gd name="T14" fmla="*/ 2 w 11"/>
                  <a:gd name="T15" fmla="*/ 1 h 20"/>
                  <a:gd name="T16" fmla="*/ 3 w 11"/>
                  <a:gd name="T17" fmla="*/ 1 h 20"/>
                  <a:gd name="T18" fmla="*/ 6 w 11"/>
                  <a:gd name="T19" fmla="*/ 9 h 20"/>
                  <a:gd name="T20" fmla="*/ 10 w 11"/>
                  <a:gd name="T21" fmla="*/ 17 h 20"/>
                  <a:gd name="T22" fmla="*/ 11 w 11"/>
                  <a:gd name="T23" fmla="*/ 19 h 20"/>
                  <a:gd name="T24" fmla="*/ 9 w 11"/>
                  <a:gd name="T2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9" y="20"/>
                    </a:moveTo>
                    <a:cubicBezTo>
                      <a:pt x="9" y="20"/>
                      <a:pt x="9" y="20"/>
                      <a:pt x="9" y="20"/>
                    </a:cubicBezTo>
                    <a:cubicBezTo>
                      <a:pt x="6" y="18"/>
                      <a:pt x="4" y="14"/>
                      <a:pt x="3" y="10"/>
                    </a:cubicBezTo>
                    <a:cubicBezTo>
                      <a:pt x="3" y="8"/>
                      <a:pt x="2" y="6"/>
                      <a:pt x="1" y="5"/>
                    </a:cubicBezTo>
                    <a:cubicBezTo>
                      <a:pt x="1" y="5"/>
                      <a:pt x="1" y="4"/>
                      <a:pt x="1" y="4"/>
                    </a:cubicBezTo>
                    <a:cubicBezTo>
                      <a:pt x="0" y="4"/>
                      <a:pt x="0" y="3"/>
                      <a:pt x="0" y="3"/>
                    </a:cubicBezTo>
                    <a:cubicBezTo>
                      <a:pt x="0" y="2"/>
                      <a:pt x="0" y="1"/>
                      <a:pt x="1" y="1"/>
                    </a:cubicBezTo>
                    <a:cubicBezTo>
                      <a:pt x="1" y="0"/>
                      <a:pt x="2" y="0"/>
                      <a:pt x="2" y="1"/>
                    </a:cubicBezTo>
                    <a:cubicBezTo>
                      <a:pt x="3" y="1"/>
                      <a:pt x="3" y="1"/>
                      <a:pt x="3" y="1"/>
                    </a:cubicBezTo>
                    <a:cubicBezTo>
                      <a:pt x="4" y="3"/>
                      <a:pt x="5" y="6"/>
                      <a:pt x="6" y="9"/>
                    </a:cubicBezTo>
                    <a:cubicBezTo>
                      <a:pt x="7" y="12"/>
                      <a:pt x="8" y="16"/>
                      <a:pt x="10" y="17"/>
                    </a:cubicBezTo>
                    <a:cubicBezTo>
                      <a:pt x="11" y="18"/>
                      <a:pt x="11" y="19"/>
                      <a:pt x="11" y="19"/>
                    </a:cubicBezTo>
                    <a:cubicBezTo>
                      <a:pt x="10" y="20"/>
                      <a:pt x="10" y="20"/>
                      <a:pt x="9" y="20"/>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 name="Freeform 28"/>
              <p:cNvSpPr/>
              <p:nvPr/>
            </p:nvSpPr>
            <p:spPr bwMode="auto">
              <a:xfrm>
                <a:off x="10635787" y="2727799"/>
                <a:ext cx="52387" cy="80963"/>
              </a:xfrm>
              <a:custGeom>
                <a:avLst/>
                <a:gdLst>
                  <a:gd name="T0" fmla="*/ 12 w 14"/>
                  <a:gd name="T1" fmla="*/ 21 h 21"/>
                  <a:gd name="T2" fmla="*/ 11 w 14"/>
                  <a:gd name="T3" fmla="*/ 21 h 21"/>
                  <a:gd name="T4" fmla="*/ 6 w 14"/>
                  <a:gd name="T5" fmla="*/ 12 h 21"/>
                  <a:gd name="T6" fmla="*/ 3 w 14"/>
                  <a:gd name="T7" fmla="*/ 5 h 21"/>
                  <a:gd name="T8" fmla="*/ 2 w 14"/>
                  <a:gd name="T9" fmla="*/ 5 h 21"/>
                  <a:gd name="T10" fmla="*/ 0 w 14"/>
                  <a:gd name="T11" fmla="*/ 4 h 21"/>
                  <a:gd name="T12" fmla="*/ 0 w 14"/>
                  <a:gd name="T13" fmla="*/ 2 h 21"/>
                  <a:gd name="T14" fmla="*/ 1 w 14"/>
                  <a:gd name="T15" fmla="*/ 1 h 21"/>
                  <a:gd name="T16" fmla="*/ 3 w 14"/>
                  <a:gd name="T17" fmla="*/ 1 h 21"/>
                  <a:gd name="T18" fmla="*/ 9 w 14"/>
                  <a:gd name="T19" fmla="*/ 11 h 21"/>
                  <a:gd name="T20" fmla="*/ 13 w 14"/>
                  <a:gd name="T21" fmla="*/ 18 h 21"/>
                  <a:gd name="T22" fmla="*/ 13 w 14"/>
                  <a:gd name="T23" fmla="*/ 20 h 21"/>
                  <a:gd name="T24" fmla="*/ 12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12" y="21"/>
                    </a:moveTo>
                    <a:cubicBezTo>
                      <a:pt x="12" y="21"/>
                      <a:pt x="11" y="21"/>
                      <a:pt x="11" y="21"/>
                    </a:cubicBezTo>
                    <a:cubicBezTo>
                      <a:pt x="9" y="19"/>
                      <a:pt x="8" y="15"/>
                      <a:pt x="6" y="12"/>
                    </a:cubicBezTo>
                    <a:cubicBezTo>
                      <a:pt x="5" y="10"/>
                      <a:pt x="4" y="7"/>
                      <a:pt x="3" y="5"/>
                    </a:cubicBezTo>
                    <a:cubicBezTo>
                      <a:pt x="3" y="5"/>
                      <a:pt x="2" y="5"/>
                      <a:pt x="2" y="5"/>
                    </a:cubicBezTo>
                    <a:cubicBezTo>
                      <a:pt x="2" y="6"/>
                      <a:pt x="1" y="5"/>
                      <a:pt x="0" y="4"/>
                    </a:cubicBezTo>
                    <a:cubicBezTo>
                      <a:pt x="0" y="4"/>
                      <a:pt x="0" y="3"/>
                      <a:pt x="0" y="2"/>
                    </a:cubicBezTo>
                    <a:cubicBezTo>
                      <a:pt x="0" y="2"/>
                      <a:pt x="1" y="1"/>
                      <a:pt x="1" y="1"/>
                    </a:cubicBezTo>
                    <a:cubicBezTo>
                      <a:pt x="2" y="0"/>
                      <a:pt x="3" y="0"/>
                      <a:pt x="3" y="1"/>
                    </a:cubicBezTo>
                    <a:cubicBezTo>
                      <a:pt x="6" y="3"/>
                      <a:pt x="7" y="7"/>
                      <a:pt x="9" y="11"/>
                    </a:cubicBezTo>
                    <a:cubicBezTo>
                      <a:pt x="10" y="14"/>
                      <a:pt x="11" y="17"/>
                      <a:pt x="13" y="18"/>
                    </a:cubicBezTo>
                    <a:cubicBezTo>
                      <a:pt x="14" y="19"/>
                      <a:pt x="14" y="20"/>
                      <a:pt x="13" y="20"/>
                    </a:cubicBezTo>
                    <a:cubicBezTo>
                      <a:pt x="13" y="21"/>
                      <a:pt x="13" y="21"/>
                      <a:pt x="12" y="21"/>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Freeform 29"/>
              <p:cNvSpPr>
                <a:spLocks noEditPoints="1"/>
              </p:cNvSpPr>
              <p:nvPr/>
            </p:nvSpPr>
            <p:spPr bwMode="auto">
              <a:xfrm>
                <a:off x="10680237" y="2702399"/>
                <a:ext cx="65087" cy="93663"/>
              </a:xfrm>
              <a:custGeom>
                <a:avLst/>
                <a:gdLst>
                  <a:gd name="T0" fmla="*/ 9 w 17"/>
                  <a:gd name="T1" fmla="*/ 25 h 25"/>
                  <a:gd name="T2" fmla="*/ 3 w 17"/>
                  <a:gd name="T3" fmla="*/ 22 h 25"/>
                  <a:gd name="T4" fmla="*/ 2 w 17"/>
                  <a:gd name="T5" fmla="*/ 5 h 25"/>
                  <a:gd name="T6" fmla="*/ 2 w 17"/>
                  <a:gd name="T7" fmla="*/ 4 h 25"/>
                  <a:gd name="T8" fmla="*/ 6 w 17"/>
                  <a:gd name="T9" fmla="*/ 0 h 25"/>
                  <a:gd name="T10" fmla="*/ 16 w 17"/>
                  <a:gd name="T11" fmla="*/ 16 h 25"/>
                  <a:gd name="T12" fmla="*/ 11 w 17"/>
                  <a:gd name="T13" fmla="*/ 25 h 25"/>
                  <a:gd name="T14" fmla="*/ 9 w 17"/>
                  <a:gd name="T15" fmla="*/ 25 h 25"/>
                  <a:gd name="T16" fmla="*/ 5 w 17"/>
                  <a:gd name="T17" fmla="*/ 6 h 25"/>
                  <a:gd name="T18" fmla="*/ 6 w 17"/>
                  <a:gd name="T19" fmla="*/ 20 h 25"/>
                  <a:gd name="T20" fmla="*/ 10 w 17"/>
                  <a:gd name="T21" fmla="*/ 22 h 25"/>
                  <a:gd name="T22" fmla="*/ 13 w 17"/>
                  <a:gd name="T23" fmla="*/ 16 h 25"/>
                  <a:gd name="T24" fmla="*/ 5 w 17"/>
                  <a:gd name="T25" fmla="*/ 3 h 25"/>
                  <a:gd name="T26" fmla="*/ 5 w 17"/>
                  <a:gd name="T27" fmla="*/ 3 h 25"/>
                  <a:gd name="T28" fmla="*/ 6 w 17"/>
                  <a:gd name="T29" fmla="*/ 4 h 25"/>
                  <a:gd name="T30" fmla="*/ 7 w 17"/>
                  <a:gd name="T31" fmla="*/ 5 h 25"/>
                  <a:gd name="T32" fmla="*/ 5 w 17"/>
                  <a:gd name="T33" fmla="*/ 6 h 25"/>
                  <a:gd name="T34" fmla="*/ 5 w 17"/>
                  <a:gd name="T3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25">
                    <a:moveTo>
                      <a:pt x="9" y="25"/>
                    </a:moveTo>
                    <a:cubicBezTo>
                      <a:pt x="7" y="25"/>
                      <a:pt x="5" y="24"/>
                      <a:pt x="3" y="22"/>
                    </a:cubicBezTo>
                    <a:cubicBezTo>
                      <a:pt x="0" y="18"/>
                      <a:pt x="0" y="10"/>
                      <a:pt x="2" y="5"/>
                    </a:cubicBezTo>
                    <a:cubicBezTo>
                      <a:pt x="2" y="5"/>
                      <a:pt x="2" y="4"/>
                      <a:pt x="2" y="4"/>
                    </a:cubicBezTo>
                    <a:cubicBezTo>
                      <a:pt x="2" y="1"/>
                      <a:pt x="5" y="0"/>
                      <a:pt x="6" y="0"/>
                    </a:cubicBezTo>
                    <a:cubicBezTo>
                      <a:pt x="10" y="1"/>
                      <a:pt x="16" y="9"/>
                      <a:pt x="16" y="16"/>
                    </a:cubicBezTo>
                    <a:cubicBezTo>
                      <a:pt x="17" y="20"/>
                      <a:pt x="15" y="23"/>
                      <a:pt x="11" y="25"/>
                    </a:cubicBezTo>
                    <a:cubicBezTo>
                      <a:pt x="10" y="25"/>
                      <a:pt x="9" y="25"/>
                      <a:pt x="9" y="25"/>
                    </a:cubicBezTo>
                    <a:close/>
                    <a:moveTo>
                      <a:pt x="5" y="6"/>
                    </a:moveTo>
                    <a:cubicBezTo>
                      <a:pt x="3" y="10"/>
                      <a:pt x="3" y="17"/>
                      <a:pt x="6" y="20"/>
                    </a:cubicBezTo>
                    <a:cubicBezTo>
                      <a:pt x="7" y="22"/>
                      <a:pt x="8" y="22"/>
                      <a:pt x="10" y="22"/>
                    </a:cubicBezTo>
                    <a:cubicBezTo>
                      <a:pt x="13" y="21"/>
                      <a:pt x="14" y="19"/>
                      <a:pt x="13" y="16"/>
                    </a:cubicBezTo>
                    <a:cubicBezTo>
                      <a:pt x="13" y="10"/>
                      <a:pt x="8" y="3"/>
                      <a:pt x="5" y="3"/>
                    </a:cubicBezTo>
                    <a:cubicBezTo>
                      <a:pt x="5" y="3"/>
                      <a:pt x="5" y="3"/>
                      <a:pt x="5" y="3"/>
                    </a:cubicBezTo>
                    <a:cubicBezTo>
                      <a:pt x="6" y="3"/>
                      <a:pt x="6" y="3"/>
                      <a:pt x="6" y="4"/>
                    </a:cubicBezTo>
                    <a:cubicBezTo>
                      <a:pt x="7" y="4"/>
                      <a:pt x="7" y="5"/>
                      <a:pt x="7" y="5"/>
                    </a:cubicBezTo>
                    <a:cubicBezTo>
                      <a:pt x="6" y="6"/>
                      <a:pt x="6" y="7"/>
                      <a:pt x="5" y="6"/>
                    </a:cubicBezTo>
                    <a:cubicBezTo>
                      <a:pt x="5" y="6"/>
                      <a:pt x="5" y="6"/>
                      <a:pt x="5" y="6"/>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 name="Freeform 30"/>
              <p:cNvSpPr/>
              <p:nvPr/>
            </p:nvSpPr>
            <p:spPr bwMode="auto">
              <a:xfrm>
                <a:off x="10086512" y="2411887"/>
                <a:ext cx="1290637" cy="320675"/>
              </a:xfrm>
              <a:custGeom>
                <a:avLst/>
                <a:gdLst>
                  <a:gd name="T0" fmla="*/ 1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5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2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1" y="84"/>
                      <a:pt x="0" y="83"/>
                      <a:pt x="1" y="83"/>
                    </a:cubicBezTo>
                    <a:cubicBezTo>
                      <a:pt x="6" y="67"/>
                      <a:pt x="25" y="60"/>
                      <a:pt x="40" y="63"/>
                    </a:cubicBezTo>
                    <a:cubicBezTo>
                      <a:pt x="46" y="64"/>
                      <a:pt x="53" y="66"/>
                      <a:pt x="59" y="68"/>
                    </a:cubicBezTo>
                    <a:cubicBezTo>
                      <a:pt x="61" y="68"/>
                      <a:pt x="62" y="69"/>
                      <a:pt x="64" y="70"/>
                    </a:cubicBezTo>
                    <a:cubicBezTo>
                      <a:pt x="68" y="72"/>
                      <a:pt x="71" y="73"/>
                      <a:pt x="76" y="73"/>
                    </a:cubicBezTo>
                    <a:cubicBezTo>
                      <a:pt x="84" y="73"/>
                      <a:pt x="91" y="66"/>
                      <a:pt x="97" y="59"/>
                    </a:cubicBezTo>
                    <a:cubicBezTo>
                      <a:pt x="100" y="56"/>
                      <a:pt x="103" y="54"/>
                      <a:pt x="105" y="51"/>
                    </a:cubicBezTo>
                    <a:cubicBezTo>
                      <a:pt x="115" y="44"/>
                      <a:pt x="124" y="47"/>
                      <a:pt x="133" y="50"/>
                    </a:cubicBezTo>
                    <a:cubicBezTo>
                      <a:pt x="136" y="52"/>
                      <a:pt x="139" y="53"/>
                      <a:pt x="143" y="53"/>
                    </a:cubicBezTo>
                    <a:cubicBezTo>
                      <a:pt x="158" y="57"/>
                      <a:pt x="162" y="51"/>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5" y="36"/>
                      <a:pt x="249" y="31"/>
                      <a:pt x="253" y="26"/>
                    </a:cubicBezTo>
                    <a:cubicBezTo>
                      <a:pt x="258" y="20"/>
                      <a:pt x="262" y="14"/>
                      <a:pt x="269" y="12"/>
                    </a:cubicBezTo>
                    <a:cubicBezTo>
                      <a:pt x="276" y="10"/>
                      <a:pt x="284" y="14"/>
                      <a:pt x="291" y="18"/>
                    </a:cubicBezTo>
                    <a:cubicBezTo>
                      <a:pt x="297" y="22"/>
                      <a:pt x="304" y="25"/>
                      <a:pt x="310" y="25"/>
                    </a:cubicBezTo>
                    <a:cubicBezTo>
                      <a:pt x="321" y="24"/>
                      <a:pt x="327" y="16"/>
                      <a:pt x="332" y="9"/>
                    </a:cubicBezTo>
                    <a:cubicBezTo>
                      <a:pt x="335" y="6"/>
                      <a:pt x="337" y="3"/>
                      <a:pt x="340" y="0"/>
                    </a:cubicBezTo>
                    <a:cubicBezTo>
                      <a:pt x="340" y="0"/>
                      <a:pt x="341"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7"/>
                      <a:pt x="241" y="40"/>
                    </a:cubicBezTo>
                    <a:cubicBezTo>
                      <a:pt x="231" y="44"/>
                      <a:pt x="222" y="40"/>
                      <a:pt x="214" y="36"/>
                    </a:cubicBezTo>
                    <a:cubicBezTo>
                      <a:pt x="211" y="35"/>
                      <a:pt x="209" y="34"/>
                      <a:pt x="207" y="33"/>
                    </a:cubicBezTo>
                    <a:cubicBezTo>
                      <a:pt x="193" y="28"/>
                      <a:pt x="182" y="30"/>
                      <a:pt x="175" y="39"/>
                    </a:cubicBezTo>
                    <a:cubicBezTo>
                      <a:pt x="174" y="40"/>
                      <a:pt x="173" y="41"/>
                      <a:pt x="172" y="42"/>
                    </a:cubicBezTo>
                    <a:cubicBezTo>
                      <a:pt x="163" y="53"/>
                      <a:pt x="158" y="59"/>
                      <a:pt x="142" y="55"/>
                    </a:cubicBezTo>
                    <a:cubicBezTo>
                      <a:pt x="139" y="55"/>
                      <a:pt x="135" y="53"/>
                      <a:pt x="132" y="52"/>
                    </a:cubicBezTo>
                    <a:cubicBezTo>
                      <a:pt x="123" y="49"/>
                      <a:pt x="115" y="46"/>
                      <a:pt x="107" y="53"/>
                    </a:cubicBezTo>
                    <a:cubicBezTo>
                      <a:pt x="104" y="55"/>
                      <a:pt x="101" y="58"/>
                      <a:pt x="99" y="61"/>
                    </a:cubicBezTo>
                    <a:cubicBezTo>
                      <a:pt x="92" y="67"/>
                      <a:pt x="85" y="75"/>
                      <a:pt x="76" y="75"/>
                    </a:cubicBezTo>
                    <a:cubicBezTo>
                      <a:pt x="71" y="75"/>
                      <a:pt x="67" y="74"/>
                      <a:pt x="63" y="72"/>
                    </a:cubicBezTo>
                    <a:cubicBezTo>
                      <a:pt x="62" y="71"/>
                      <a:pt x="60" y="70"/>
                      <a:pt x="59" y="70"/>
                    </a:cubicBezTo>
                    <a:cubicBezTo>
                      <a:pt x="52" y="67"/>
                      <a:pt x="46" y="66"/>
                      <a:pt x="40" y="65"/>
                    </a:cubicBezTo>
                    <a:cubicBezTo>
                      <a:pt x="26"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 name="Freeform 31"/>
              <p:cNvSpPr/>
              <p:nvPr/>
            </p:nvSpPr>
            <p:spPr bwMode="auto">
              <a:xfrm>
                <a:off x="10094449" y="2481737"/>
                <a:ext cx="1290637" cy="322263"/>
              </a:xfrm>
              <a:custGeom>
                <a:avLst/>
                <a:gdLst>
                  <a:gd name="T0" fmla="*/ 2 w 341"/>
                  <a:gd name="T1" fmla="*/ 85 h 85"/>
                  <a:gd name="T2" fmla="*/ 1 w 341"/>
                  <a:gd name="T3" fmla="*/ 85 h 85"/>
                  <a:gd name="T4" fmla="*/ 1 w 341"/>
                  <a:gd name="T5" fmla="*/ 83 h 85"/>
                  <a:gd name="T6" fmla="*/ 40 w 341"/>
                  <a:gd name="T7" fmla="*/ 64 h 85"/>
                  <a:gd name="T8" fmla="*/ 59 w 341"/>
                  <a:gd name="T9" fmla="*/ 69 h 85"/>
                  <a:gd name="T10" fmla="*/ 64 w 341"/>
                  <a:gd name="T11" fmla="*/ 71 h 85"/>
                  <a:gd name="T12" fmla="*/ 76 w 341"/>
                  <a:gd name="T13" fmla="*/ 74 h 85"/>
                  <a:gd name="T14" fmla="*/ 97 w 341"/>
                  <a:gd name="T15" fmla="*/ 60 h 85"/>
                  <a:gd name="T16" fmla="*/ 106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3 w 341"/>
                  <a:gd name="T41" fmla="*/ 9 h 85"/>
                  <a:gd name="T42" fmla="*/ 340 w 341"/>
                  <a:gd name="T43" fmla="*/ 1 h 85"/>
                  <a:gd name="T44" fmla="*/ 341 w 341"/>
                  <a:gd name="T45" fmla="*/ 1 h 85"/>
                  <a:gd name="T46" fmla="*/ 341 w 341"/>
                  <a:gd name="T47" fmla="*/ 2 h 85"/>
                  <a:gd name="T48" fmla="*/ 334 w 341"/>
                  <a:gd name="T49" fmla="*/ 11 h 85"/>
                  <a:gd name="T50" fmla="*/ 310 w 341"/>
                  <a:gd name="T51" fmla="*/ 27 h 85"/>
                  <a:gd name="T52" fmla="*/ 291 w 341"/>
                  <a:gd name="T53" fmla="*/ 21 h 85"/>
                  <a:gd name="T54" fmla="*/ 270 w 341"/>
                  <a:gd name="T55" fmla="*/ 15 h 85"/>
                  <a:gd name="T56" fmla="*/ 255 w 341"/>
                  <a:gd name="T57" fmla="*/ 28 h 85"/>
                  <a:gd name="T58" fmla="*/ 241 w 341"/>
                  <a:gd name="T59" fmla="*/ 41 h 85"/>
                  <a:gd name="T60" fmla="*/ 214 w 341"/>
                  <a:gd name="T61" fmla="*/ 37 h 85"/>
                  <a:gd name="T62" fmla="*/ 207 w 341"/>
                  <a:gd name="T63" fmla="*/ 34 h 85"/>
                  <a:gd name="T64" fmla="*/ 175 w 341"/>
                  <a:gd name="T65" fmla="*/ 40 h 85"/>
                  <a:gd name="T66" fmla="*/ 172 w 341"/>
                  <a:gd name="T67" fmla="*/ 43 h 85"/>
                  <a:gd name="T68" fmla="*/ 142 w 341"/>
                  <a:gd name="T69" fmla="*/ 56 h 85"/>
                  <a:gd name="T70" fmla="*/ 132 w 341"/>
                  <a:gd name="T71" fmla="*/ 53 h 85"/>
                  <a:gd name="T72" fmla="*/ 107 w 341"/>
                  <a:gd name="T73" fmla="*/ 54 h 85"/>
                  <a:gd name="T74" fmla="*/ 99 w 341"/>
                  <a:gd name="T75" fmla="*/ 61 h 85"/>
                  <a:gd name="T76" fmla="*/ 76 w 341"/>
                  <a:gd name="T77" fmla="*/ 76 h 85"/>
                  <a:gd name="T78" fmla="*/ 63 w 341"/>
                  <a:gd name="T79" fmla="*/ 72 h 85"/>
                  <a:gd name="T80" fmla="*/ 59 w 341"/>
                  <a:gd name="T81" fmla="*/ 70 h 85"/>
                  <a:gd name="T82" fmla="*/ 40 w 341"/>
                  <a:gd name="T83" fmla="*/ 66 h 85"/>
                  <a:gd name="T84" fmla="*/ 3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2" y="85"/>
                      <a:pt x="1" y="85"/>
                      <a:pt x="1" y="85"/>
                    </a:cubicBezTo>
                    <a:cubicBezTo>
                      <a:pt x="1" y="84"/>
                      <a:pt x="0" y="84"/>
                      <a:pt x="1" y="83"/>
                    </a:cubicBezTo>
                    <a:cubicBezTo>
                      <a:pt x="6" y="67"/>
                      <a:pt x="25" y="61"/>
                      <a:pt x="40" y="64"/>
                    </a:cubicBezTo>
                    <a:cubicBezTo>
                      <a:pt x="46" y="65"/>
                      <a:pt x="53" y="66"/>
                      <a:pt x="59" y="69"/>
                    </a:cubicBezTo>
                    <a:cubicBezTo>
                      <a:pt x="61" y="69"/>
                      <a:pt x="62" y="70"/>
                      <a:pt x="64" y="71"/>
                    </a:cubicBezTo>
                    <a:cubicBezTo>
                      <a:pt x="68" y="72"/>
                      <a:pt x="72" y="74"/>
                      <a:pt x="76" y="74"/>
                    </a:cubicBezTo>
                    <a:cubicBezTo>
                      <a:pt x="84" y="73"/>
                      <a:pt x="91" y="67"/>
                      <a:pt x="97" y="60"/>
                    </a:cubicBezTo>
                    <a:cubicBezTo>
                      <a:pt x="100" y="57"/>
                      <a:pt x="103" y="54"/>
                      <a:pt x="106" y="52"/>
                    </a:cubicBezTo>
                    <a:cubicBezTo>
                      <a:pt x="115" y="45"/>
                      <a:pt x="124" y="48"/>
                      <a:pt x="133" y="51"/>
                    </a:cubicBezTo>
                    <a:cubicBezTo>
                      <a:pt x="136" y="52"/>
                      <a:pt x="139" y="53"/>
                      <a:pt x="143" y="54"/>
                    </a:cubicBezTo>
                    <a:cubicBezTo>
                      <a:pt x="158" y="57"/>
                      <a:pt x="162" y="52"/>
                      <a:pt x="170" y="42"/>
                    </a:cubicBezTo>
                    <a:cubicBezTo>
                      <a:pt x="171" y="41"/>
                      <a:pt x="172" y="40"/>
                      <a:pt x="173" y="38"/>
                    </a:cubicBezTo>
                    <a:cubicBezTo>
                      <a:pt x="182" y="28"/>
                      <a:pt x="193" y="26"/>
                      <a:pt x="207" y="32"/>
                    </a:cubicBezTo>
                    <a:cubicBezTo>
                      <a:pt x="210" y="33"/>
                      <a:pt x="212" y="34"/>
                      <a:pt x="215" y="35"/>
                    </a:cubicBezTo>
                    <a:cubicBezTo>
                      <a:pt x="223" y="39"/>
                      <a:pt x="231" y="43"/>
                      <a:pt x="240" y="39"/>
                    </a:cubicBezTo>
                    <a:cubicBezTo>
                      <a:pt x="246" y="37"/>
                      <a:pt x="250" y="31"/>
                      <a:pt x="253" y="26"/>
                    </a:cubicBezTo>
                    <a:cubicBezTo>
                      <a:pt x="258" y="21"/>
                      <a:pt x="262" y="15"/>
                      <a:pt x="269" y="13"/>
                    </a:cubicBezTo>
                    <a:cubicBezTo>
                      <a:pt x="277" y="11"/>
                      <a:pt x="284" y="15"/>
                      <a:pt x="291" y="19"/>
                    </a:cubicBezTo>
                    <a:cubicBezTo>
                      <a:pt x="298" y="22"/>
                      <a:pt x="304" y="26"/>
                      <a:pt x="310" y="25"/>
                    </a:cubicBezTo>
                    <a:cubicBezTo>
                      <a:pt x="321" y="25"/>
                      <a:pt x="327" y="17"/>
                      <a:pt x="333" y="9"/>
                    </a:cubicBezTo>
                    <a:cubicBezTo>
                      <a:pt x="335" y="6"/>
                      <a:pt x="337" y="3"/>
                      <a:pt x="340" y="1"/>
                    </a:cubicBezTo>
                    <a:cubicBezTo>
                      <a:pt x="340" y="0"/>
                      <a:pt x="341" y="0"/>
                      <a:pt x="341" y="1"/>
                    </a:cubicBezTo>
                    <a:cubicBezTo>
                      <a:pt x="341" y="1"/>
                      <a:pt x="341" y="2"/>
                      <a:pt x="341" y="2"/>
                    </a:cubicBezTo>
                    <a:cubicBezTo>
                      <a:pt x="339" y="5"/>
                      <a:pt x="336" y="7"/>
                      <a:pt x="334" y="11"/>
                    </a:cubicBezTo>
                    <a:cubicBezTo>
                      <a:pt x="328" y="19"/>
                      <a:pt x="322" y="27"/>
                      <a:pt x="310" y="27"/>
                    </a:cubicBezTo>
                    <a:cubicBezTo>
                      <a:pt x="303" y="28"/>
                      <a:pt x="297" y="24"/>
                      <a:pt x="291" y="21"/>
                    </a:cubicBezTo>
                    <a:cubicBezTo>
                      <a:pt x="283" y="17"/>
                      <a:pt x="276" y="13"/>
                      <a:pt x="270" y="15"/>
                    </a:cubicBezTo>
                    <a:cubicBezTo>
                      <a:pt x="264" y="16"/>
                      <a:pt x="259" y="22"/>
                      <a:pt x="255" y="28"/>
                    </a:cubicBezTo>
                    <a:cubicBezTo>
                      <a:pt x="251" y="33"/>
                      <a:pt x="247" y="38"/>
                      <a:pt x="241" y="41"/>
                    </a:cubicBezTo>
                    <a:cubicBezTo>
                      <a:pt x="231" y="45"/>
                      <a:pt x="222" y="41"/>
                      <a:pt x="214" y="37"/>
                    </a:cubicBezTo>
                    <a:cubicBezTo>
                      <a:pt x="211" y="36"/>
                      <a:pt x="209" y="35"/>
                      <a:pt x="207" y="34"/>
                    </a:cubicBezTo>
                    <a:cubicBezTo>
                      <a:pt x="193" y="28"/>
                      <a:pt x="183" y="30"/>
                      <a:pt x="175" y="40"/>
                    </a:cubicBezTo>
                    <a:cubicBezTo>
                      <a:pt x="174" y="41"/>
                      <a:pt x="173" y="42"/>
                      <a:pt x="172" y="43"/>
                    </a:cubicBezTo>
                    <a:cubicBezTo>
                      <a:pt x="164" y="53"/>
                      <a:pt x="159" y="60"/>
                      <a:pt x="142" y="56"/>
                    </a:cubicBezTo>
                    <a:cubicBezTo>
                      <a:pt x="139" y="55"/>
                      <a:pt x="135" y="54"/>
                      <a:pt x="132" y="53"/>
                    </a:cubicBezTo>
                    <a:cubicBezTo>
                      <a:pt x="123" y="50"/>
                      <a:pt x="115" y="47"/>
                      <a:pt x="107" y="54"/>
                    </a:cubicBezTo>
                    <a:cubicBezTo>
                      <a:pt x="104" y="56"/>
                      <a:pt x="102"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70"/>
                      <a:pt x="3"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Freeform 32"/>
              <p:cNvSpPr/>
              <p:nvPr/>
            </p:nvSpPr>
            <p:spPr bwMode="auto">
              <a:xfrm>
                <a:off x="10105562" y="2549999"/>
                <a:ext cx="1290637" cy="322263"/>
              </a:xfrm>
              <a:custGeom>
                <a:avLst/>
                <a:gdLst>
                  <a:gd name="T0" fmla="*/ 2 w 341"/>
                  <a:gd name="T1" fmla="*/ 85 h 85"/>
                  <a:gd name="T2" fmla="*/ 1 w 341"/>
                  <a:gd name="T3" fmla="*/ 84 h 85"/>
                  <a:gd name="T4" fmla="*/ 1 w 341"/>
                  <a:gd name="T5" fmla="*/ 83 h 85"/>
                  <a:gd name="T6" fmla="*/ 40 w 341"/>
                  <a:gd name="T7" fmla="*/ 64 h 85"/>
                  <a:gd name="T8" fmla="*/ 59 w 341"/>
                  <a:gd name="T9" fmla="*/ 68 h 85"/>
                  <a:gd name="T10" fmla="*/ 64 w 341"/>
                  <a:gd name="T11" fmla="*/ 70 h 85"/>
                  <a:gd name="T12" fmla="*/ 76 w 341"/>
                  <a:gd name="T13" fmla="*/ 74 h 85"/>
                  <a:gd name="T14" fmla="*/ 97 w 341"/>
                  <a:gd name="T15" fmla="*/ 60 h 85"/>
                  <a:gd name="T16" fmla="*/ 105 w 341"/>
                  <a:gd name="T17" fmla="*/ 52 h 85"/>
                  <a:gd name="T18" fmla="*/ 133 w 341"/>
                  <a:gd name="T19" fmla="*/ 51 h 85"/>
                  <a:gd name="T20" fmla="*/ 143 w 341"/>
                  <a:gd name="T21" fmla="*/ 54 h 85"/>
                  <a:gd name="T22" fmla="*/ 170 w 341"/>
                  <a:gd name="T23" fmla="*/ 42 h 85"/>
                  <a:gd name="T24" fmla="*/ 173 w 341"/>
                  <a:gd name="T25" fmla="*/ 38 h 85"/>
                  <a:gd name="T26" fmla="*/ 207 w 341"/>
                  <a:gd name="T27" fmla="*/ 32 h 85"/>
                  <a:gd name="T28" fmla="*/ 215 w 341"/>
                  <a:gd name="T29" fmla="*/ 35 h 85"/>
                  <a:gd name="T30" fmla="*/ 240 w 341"/>
                  <a:gd name="T31" fmla="*/ 39 h 85"/>
                  <a:gd name="T32" fmla="*/ 253 w 341"/>
                  <a:gd name="T33" fmla="*/ 26 h 85"/>
                  <a:gd name="T34" fmla="*/ 269 w 341"/>
                  <a:gd name="T35" fmla="*/ 13 h 85"/>
                  <a:gd name="T36" fmla="*/ 291 w 341"/>
                  <a:gd name="T37" fmla="*/ 19 h 85"/>
                  <a:gd name="T38" fmla="*/ 310 w 341"/>
                  <a:gd name="T39" fmla="*/ 25 h 85"/>
                  <a:gd name="T40" fmla="*/ 332 w 341"/>
                  <a:gd name="T41" fmla="*/ 9 h 85"/>
                  <a:gd name="T42" fmla="*/ 340 w 341"/>
                  <a:gd name="T43" fmla="*/ 0 h 85"/>
                  <a:gd name="T44" fmla="*/ 341 w 341"/>
                  <a:gd name="T45" fmla="*/ 0 h 85"/>
                  <a:gd name="T46" fmla="*/ 341 w 341"/>
                  <a:gd name="T47" fmla="*/ 2 h 85"/>
                  <a:gd name="T48" fmla="*/ 334 w 341"/>
                  <a:gd name="T49" fmla="*/ 10 h 85"/>
                  <a:gd name="T50" fmla="*/ 310 w 341"/>
                  <a:gd name="T51" fmla="*/ 27 h 85"/>
                  <a:gd name="T52" fmla="*/ 290 w 341"/>
                  <a:gd name="T53" fmla="*/ 21 h 85"/>
                  <a:gd name="T54" fmla="*/ 269 w 341"/>
                  <a:gd name="T55" fmla="*/ 15 h 85"/>
                  <a:gd name="T56" fmla="*/ 255 w 341"/>
                  <a:gd name="T57" fmla="*/ 27 h 85"/>
                  <a:gd name="T58" fmla="*/ 241 w 341"/>
                  <a:gd name="T59" fmla="*/ 40 h 85"/>
                  <a:gd name="T60" fmla="*/ 214 w 341"/>
                  <a:gd name="T61" fmla="*/ 37 h 85"/>
                  <a:gd name="T62" fmla="*/ 207 w 341"/>
                  <a:gd name="T63" fmla="*/ 33 h 85"/>
                  <a:gd name="T64" fmla="*/ 175 w 341"/>
                  <a:gd name="T65" fmla="*/ 40 h 85"/>
                  <a:gd name="T66" fmla="*/ 172 w 341"/>
                  <a:gd name="T67" fmla="*/ 43 h 85"/>
                  <a:gd name="T68" fmla="*/ 142 w 341"/>
                  <a:gd name="T69" fmla="*/ 56 h 85"/>
                  <a:gd name="T70" fmla="*/ 132 w 341"/>
                  <a:gd name="T71" fmla="*/ 53 h 85"/>
                  <a:gd name="T72" fmla="*/ 107 w 341"/>
                  <a:gd name="T73" fmla="*/ 53 h 85"/>
                  <a:gd name="T74" fmla="*/ 99 w 341"/>
                  <a:gd name="T75" fmla="*/ 61 h 85"/>
                  <a:gd name="T76" fmla="*/ 76 w 341"/>
                  <a:gd name="T77" fmla="*/ 76 h 85"/>
                  <a:gd name="T78" fmla="*/ 63 w 341"/>
                  <a:gd name="T79" fmla="*/ 72 h 85"/>
                  <a:gd name="T80" fmla="*/ 59 w 341"/>
                  <a:gd name="T81" fmla="*/ 70 h 85"/>
                  <a:gd name="T82" fmla="*/ 40 w 341"/>
                  <a:gd name="T83" fmla="*/ 66 h 85"/>
                  <a:gd name="T84" fmla="*/ 2 w 341"/>
                  <a:gd name="T85" fmla="*/ 84 h 85"/>
                  <a:gd name="T86" fmla="*/ 2 w 341"/>
                  <a:gd name="T8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5">
                    <a:moveTo>
                      <a:pt x="2" y="85"/>
                    </a:moveTo>
                    <a:cubicBezTo>
                      <a:pt x="1" y="85"/>
                      <a:pt x="1" y="85"/>
                      <a:pt x="1" y="84"/>
                    </a:cubicBezTo>
                    <a:cubicBezTo>
                      <a:pt x="1" y="84"/>
                      <a:pt x="0" y="84"/>
                      <a:pt x="1" y="83"/>
                    </a:cubicBezTo>
                    <a:cubicBezTo>
                      <a:pt x="6" y="67"/>
                      <a:pt x="25" y="61"/>
                      <a:pt x="40" y="64"/>
                    </a:cubicBezTo>
                    <a:cubicBezTo>
                      <a:pt x="46" y="65"/>
                      <a:pt x="53" y="66"/>
                      <a:pt x="59" y="68"/>
                    </a:cubicBezTo>
                    <a:cubicBezTo>
                      <a:pt x="61" y="69"/>
                      <a:pt x="62" y="70"/>
                      <a:pt x="64" y="70"/>
                    </a:cubicBezTo>
                    <a:cubicBezTo>
                      <a:pt x="68" y="72"/>
                      <a:pt x="72" y="74"/>
                      <a:pt x="76" y="74"/>
                    </a:cubicBezTo>
                    <a:cubicBezTo>
                      <a:pt x="84" y="73"/>
                      <a:pt x="91" y="66"/>
                      <a:pt x="97" y="60"/>
                    </a:cubicBezTo>
                    <a:cubicBezTo>
                      <a:pt x="100" y="57"/>
                      <a:pt x="103" y="54"/>
                      <a:pt x="105" y="52"/>
                    </a:cubicBezTo>
                    <a:cubicBezTo>
                      <a:pt x="115" y="44"/>
                      <a:pt x="124" y="48"/>
                      <a:pt x="133" y="51"/>
                    </a:cubicBezTo>
                    <a:cubicBezTo>
                      <a:pt x="136" y="52"/>
                      <a:pt x="139" y="53"/>
                      <a:pt x="143" y="54"/>
                    </a:cubicBezTo>
                    <a:cubicBezTo>
                      <a:pt x="158" y="57"/>
                      <a:pt x="162" y="52"/>
                      <a:pt x="170" y="42"/>
                    </a:cubicBezTo>
                    <a:cubicBezTo>
                      <a:pt x="171" y="41"/>
                      <a:pt x="172" y="39"/>
                      <a:pt x="173" y="38"/>
                    </a:cubicBezTo>
                    <a:cubicBezTo>
                      <a:pt x="182" y="28"/>
                      <a:pt x="193" y="26"/>
                      <a:pt x="207" y="32"/>
                    </a:cubicBezTo>
                    <a:cubicBezTo>
                      <a:pt x="210" y="33"/>
                      <a:pt x="212" y="34"/>
                      <a:pt x="215" y="35"/>
                    </a:cubicBezTo>
                    <a:cubicBezTo>
                      <a:pt x="223" y="39"/>
                      <a:pt x="231" y="43"/>
                      <a:pt x="240" y="39"/>
                    </a:cubicBezTo>
                    <a:cubicBezTo>
                      <a:pt x="246" y="36"/>
                      <a:pt x="249" y="31"/>
                      <a:pt x="253" y="26"/>
                    </a:cubicBezTo>
                    <a:cubicBezTo>
                      <a:pt x="258" y="20"/>
                      <a:pt x="262" y="14"/>
                      <a:pt x="269" y="13"/>
                    </a:cubicBezTo>
                    <a:cubicBezTo>
                      <a:pt x="276" y="11"/>
                      <a:pt x="284" y="15"/>
                      <a:pt x="291" y="19"/>
                    </a:cubicBezTo>
                    <a:cubicBezTo>
                      <a:pt x="298" y="22"/>
                      <a:pt x="304" y="26"/>
                      <a:pt x="310" y="25"/>
                    </a:cubicBezTo>
                    <a:cubicBezTo>
                      <a:pt x="321" y="25"/>
                      <a:pt x="327" y="17"/>
                      <a:pt x="332" y="9"/>
                    </a:cubicBezTo>
                    <a:cubicBezTo>
                      <a:pt x="335" y="6"/>
                      <a:pt x="337" y="3"/>
                      <a:pt x="340" y="0"/>
                    </a:cubicBezTo>
                    <a:cubicBezTo>
                      <a:pt x="340" y="0"/>
                      <a:pt x="341" y="0"/>
                      <a:pt x="341" y="0"/>
                    </a:cubicBezTo>
                    <a:cubicBezTo>
                      <a:pt x="341" y="1"/>
                      <a:pt x="341" y="2"/>
                      <a:pt x="341" y="2"/>
                    </a:cubicBezTo>
                    <a:cubicBezTo>
                      <a:pt x="339" y="4"/>
                      <a:pt x="336" y="7"/>
                      <a:pt x="334" y="10"/>
                    </a:cubicBezTo>
                    <a:cubicBezTo>
                      <a:pt x="328" y="18"/>
                      <a:pt x="322" y="27"/>
                      <a:pt x="310" y="27"/>
                    </a:cubicBezTo>
                    <a:cubicBezTo>
                      <a:pt x="303" y="28"/>
                      <a:pt x="297" y="24"/>
                      <a:pt x="290" y="21"/>
                    </a:cubicBezTo>
                    <a:cubicBezTo>
                      <a:pt x="283" y="17"/>
                      <a:pt x="276" y="13"/>
                      <a:pt x="269" y="15"/>
                    </a:cubicBezTo>
                    <a:cubicBezTo>
                      <a:pt x="263" y="16"/>
                      <a:pt x="259" y="22"/>
                      <a:pt x="255" y="27"/>
                    </a:cubicBezTo>
                    <a:cubicBezTo>
                      <a:pt x="251" y="33"/>
                      <a:pt x="247" y="38"/>
                      <a:pt x="241" y="40"/>
                    </a:cubicBezTo>
                    <a:cubicBezTo>
                      <a:pt x="231" y="45"/>
                      <a:pt x="222" y="41"/>
                      <a:pt x="214" y="37"/>
                    </a:cubicBezTo>
                    <a:cubicBezTo>
                      <a:pt x="211" y="36"/>
                      <a:pt x="209" y="34"/>
                      <a:pt x="207" y="33"/>
                    </a:cubicBezTo>
                    <a:cubicBezTo>
                      <a:pt x="193" y="28"/>
                      <a:pt x="183" y="30"/>
                      <a:pt x="175" y="40"/>
                    </a:cubicBezTo>
                    <a:cubicBezTo>
                      <a:pt x="174" y="41"/>
                      <a:pt x="173" y="42"/>
                      <a:pt x="172" y="43"/>
                    </a:cubicBezTo>
                    <a:cubicBezTo>
                      <a:pt x="164" y="53"/>
                      <a:pt x="158" y="59"/>
                      <a:pt x="142" y="56"/>
                    </a:cubicBezTo>
                    <a:cubicBezTo>
                      <a:pt x="139" y="55"/>
                      <a:pt x="135" y="54"/>
                      <a:pt x="132" y="53"/>
                    </a:cubicBezTo>
                    <a:cubicBezTo>
                      <a:pt x="123" y="50"/>
                      <a:pt x="115" y="47"/>
                      <a:pt x="107" y="53"/>
                    </a:cubicBezTo>
                    <a:cubicBezTo>
                      <a:pt x="104" y="56"/>
                      <a:pt x="101" y="58"/>
                      <a:pt x="99" y="61"/>
                    </a:cubicBezTo>
                    <a:cubicBezTo>
                      <a:pt x="92" y="68"/>
                      <a:pt x="85" y="75"/>
                      <a:pt x="76" y="76"/>
                    </a:cubicBezTo>
                    <a:cubicBezTo>
                      <a:pt x="71" y="76"/>
                      <a:pt x="67" y="74"/>
                      <a:pt x="63" y="72"/>
                    </a:cubicBezTo>
                    <a:cubicBezTo>
                      <a:pt x="62" y="72"/>
                      <a:pt x="60" y="71"/>
                      <a:pt x="59" y="70"/>
                    </a:cubicBezTo>
                    <a:cubicBezTo>
                      <a:pt x="53" y="68"/>
                      <a:pt x="46" y="67"/>
                      <a:pt x="40" y="66"/>
                    </a:cubicBezTo>
                    <a:cubicBezTo>
                      <a:pt x="26" y="63"/>
                      <a:pt x="7" y="69"/>
                      <a:pt x="2" y="84"/>
                    </a:cubicBezTo>
                    <a:cubicBezTo>
                      <a:pt x="2" y="84"/>
                      <a:pt x="2" y="85"/>
                      <a:pt x="2" y="85"/>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 name="Freeform 33"/>
              <p:cNvSpPr/>
              <p:nvPr/>
            </p:nvSpPr>
            <p:spPr bwMode="auto">
              <a:xfrm>
                <a:off x="10129374" y="2613499"/>
                <a:ext cx="1289050" cy="320675"/>
              </a:xfrm>
              <a:custGeom>
                <a:avLst/>
                <a:gdLst>
                  <a:gd name="T0" fmla="*/ 1 w 341"/>
                  <a:gd name="T1" fmla="*/ 84 h 84"/>
                  <a:gd name="T2" fmla="*/ 1 w 341"/>
                  <a:gd name="T3" fmla="*/ 84 h 84"/>
                  <a:gd name="T4" fmla="*/ 0 w 341"/>
                  <a:gd name="T5" fmla="*/ 83 h 84"/>
                  <a:gd name="T6" fmla="*/ 40 w 341"/>
                  <a:gd name="T7" fmla="*/ 63 h 84"/>
                  <a:gd name="T8" fmla="*/ 59 w 341"/>
                  <a:gd name="T9" fmla="*/ 68 h 84"/>
                  <a:gd name="T10" fmla="*/ 64 w 341"/>
                  <a:gd name="T11" fmla="*/ 70 h 84"/>
                  <a:gd name="T12" fmla="*/ 75 w 341"/>
                  <a:gd name="T13" fmla="*/ 73 h 84"/>
                  <a:gd name="T14" fmla="*/ 97 w 341"/>
                  <a:gd name="T15" fmla="*/ 59 h 84"/>
                  <a:gd name="T16" fmla="*/ 105 w 341"/>
                  <a:gd name="T17" fmla="*/ 51 h 84"/>
                  <a:gd name="T18" fmla="*/ 133 w 341"/>
                  <a:gd name="T19" fmla="*/ 50 h 84"/>
                  <a:gd name="T20" fmla="*/ 142 w 341"/>
                  <a:gd name="T21" fmla="*/ 54 h 84"/>
                  <a:gd name="T22" fmla="*/ 170 w 341"/>
                  <a:gd name="T23" fmla="*/ 41 h 84"/>
                  <a:gd name="T24" fmla="*/ 173 w 341"/>
                  <a:gd name="T25" fmla="*/ 38 h 84"/>
                  <a:gd name="T26" fmla="*/ 207 w 341"/>
                  <a:gd name="T27" fmla="*/ 31 h 84"/>
                  <a:gd name="T28" fmla="*/ 214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2 w 341"/>
                  <a:gd name="T41" fmla="*/ 9 h 84"/>
                  <a:gd name="T42" fmla="*/ 339 w 341"/>
                  <a:gd name="T43" fmla="*/ 0 h 84"/>
                  <a:gd name="T44" fmla="*/ 341 w 341"/>
                  <a:gd name="T45" fmla="*/ 0 h 84"/>
                  <a:gd name="T46" fmla="*/ 341 w 341"/>
                  <a:gd name="T47" fmla="*/ 1 h 84"/>
                  <a:gd name="T48" fmla="*/ 334 w 341"/>
                  <a:gd name="T49" fmla="*/ 10 h 84"/>
                  <a:gd name="T50" fmla="*/ 310 w 341"/>
                  <a:gd name="T51" fmla="*/ 27 h 84"/>
                  <a:gd name="T52" fmla="*/ 290 w 341"/>
                  <a:gd name="T53" fmla="*/ 20 h 84"/>
                  <a:gd name="T54" fmla="*/ 269 w 341"/>
                  <a:gd name="T55" fmla="*/ 14 h 84"/>
                  <a:gd name="T56" fmla="*/ 255 w 341"/>
                  <a:gd name="T57" fmla="*/ 27 h 84"/>
                  <a:gd name="T58" fmla="*/ 241 w 341"/>
                  <a:gd name="T59" fmla="*/ 40 h 84"/>
                  <a:gd name="T60" fmla="*/ 213 w 341"/>
                  <a:gd name="T61" fmla="*/ 36 h 84"/>
                  <a:gd name="T62" fmla="*/ 206 w 341"/>
                  <a:gd name="T63" fmla="*/ 33 h 84"/>
                  <a:gd name="T64" fmla="*/ 174 w 341"/>
                  <a:gd name="T65" fmla="*/ 39 h 84"/>
                  <a:gd name="T66" fmla="*/ 172 w 341"/>
                  <a:gd name="T67" fmla="*/ 43 h 84"/>
                  <a:gd name="T68" fmla="*/ 142 w 341"/>
                  <a:gd name="T69" fmla="*/ 55 h 84"/>
                  <a:gd name="T70" fmla="*/ 132 w 341"/>
                  <a:gd name="T71" fmla="*/ 52 h 84"/>
                  <a:gd name="T72" fmla="*/ 106 w 341"/>
                  <a:gd name="T73" fmla="*/ 53 h 84"/>
                  <a:gd name="T74" fmla="*/ 98 w 341"/>
                  <a:gd name="T75" fmla="*/ 61 h 84"/>
                  <a:gd name="T76" fmla="*/ 75 w 341"/>
                  <a:gd name="T77" fmla="*/ 75 h 84"/>
                  <a:gd name="T78" fmla="*/ 63 w 341"/>
                  <a:gd name="T79" fmla="*/ 72 h 84"/>
                  <a:gd name="T80" fmla="*/ 58 w 341"/>
                  <a:gd name="T81" fmla="*/ 70 h 84"/>
                  <a:gd name="T82" fmla="*/ 40 w 341"/>
                  <a:gd name="T83" fmla="*/ 65 h 84"/>
                  <a:gd name="T84" fmla="*/ 2 w 341"/>
                  <a:gd name="T85" fmla="*/ 83 h 84"/>
                  <a:gd name="T86" fmla="*/ 1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1" y="84"/>
                    </a:moveTo>
                    <a:cubicBezTo>
                      <a:pt x="1" y="84"/>
                      <a:pt x="1" y="84"/>
                      <a:pt x="1" y="84"/>
                    </a:cubicBezTo>
                    <a:cubicBezTo>
                      <a:pt x="0" y="84"/>
                      <a:pt x="0" y="83"/>
                      <a:pt x="0" y="83"/>
                    </a:cubicBezTo>
                    <a:cubicBezTo>
                      <a:pt x="5" y="67"/>
                      <a:pt x="25" y="60"/>
                      <a:pt x="40" y="63"/>
                    </a:cubicBezTo>
                    <a:cubicBezTo>
                      <a:pt x="46" y="64"/>
                      <a:pt x="53" y="66"/>
                      <a:pt x="59" y="68"/>
                    </a:cubicBezTo>
                    <a:cubicBezTo>
                      <a:pt x="61" y="69"/>
                      <a:pt x="62" y="69"/>
                      <a:pt x="64" y="70"/>
                    </a:cubicBezTo>
                    <a:cubicBezTo>
                      <a:pt x="67" y="72"/>
                      <a:pt x="71" y="73"/>
                      <a:pt x="75" y="73"/>
                    </a:cubicBezTo>
                    <a:cubicBezTo>
                      <a:pt x="84" y="73"/>
                      <a:pt x="91" y="66"/>
                      <a:pt x="97" y="59"/>
                    </a:cubicBezTo>
                    <a:cubicBezTo>
                      <a:pt x="100" y="56"/>
                      <a:pt x="102" y="54"/>
                      <a:pt x="105" y="51"/>
                    </a:cubicBezTo>
                    <a:cubicBezTo>
                      <a:pt x="115" y="44"/>
                      <a:pt x="124" y="47"/>
                      <a:pt x="133" y="50"/>
                    </a:cubicBezTo>
                    <a:cubicBezTo>
                      <a:pt x="136" y="52"/>
                      <a:pt x="139" y="53"/>
                      <a:pt x="142" y="54"/>
                    </a:cubicBezTo>
                    <a:cubicBezTo>
                      <a:pt x="157" y="57"/>
                      <a:pt x="162" y="52"/>
                      <a:pt x="170" y="41"/>
                    </a:cubicBezTo>
                    <a:cubicBezTo>
                      <a:pt x="171" y="40"/>
                      <a:pt x="172" y="39"/>
                      <a:pt x="173" y="38"/>
                    </a:cubicBezTo>
                    <a:cubicBezTo>
                      <a:pt x="181" y="28"/>
                      <a:pt x="193" y="26"/>
                      <a:pt x="207" y="31"/>
                    </a:cubicBezTo>
                    <a:cubicBezTo>
                      <a:pt x="209" y="32"/>
                      <a:pt x="212" y="33"/>
                      <a:pt x="214" y="34"/>
                    </a:cubicBezTo>
                    <a:cubicBezTo>
                      <a:pt x="223" y="38"/>
                      <a:pt x="231" y="42"/>
                      <a:pt x="240" y="38"/>
                    </a:cubicBezTo>
                    <a:cubicBezTo>
                      <a:pt x="245" y="36"/>
                      <a:pt x="249" y="31"/>
                      <a:pt x="253" y="26"/>
                    </a:cubicBezTo>
                    <a:cubicBezTo>
                      <a:pt x="257" y="20"/>
                      <a:pt x="262" y="14"/>
                      <a:pt x="269" y="12"/>
                    </a:cubicBezTo>
                    <a:cubicBezTo>
                      <a:pt x="276" y="11"/>
                      <a:pt x="284" y="15"/>
                      <a:pt x="291" y="18"/>
                    </a:cubicBezTo>
                    <a:cubicBezTo>
                      <a:pt x="297" y="22"/>
                      <a:pt x="304" y="25"/>
                      <a:pt x="310" y="25"/>
                    </a:cubicBezTo>
                    <a:cubicBezTo>
                      <a:pt x="321" y="24"/>
                      <a:pt x="327" y="16"/>
                      <a:pt x="332" y="9"/>
                    </a:cubicBezTo>
                    <a:cubicBezTo>
                      <a:pt x="334" y="6"/>
                      <a:pt x="337" y="3"/>
                      <a:pt x="339" y="0"/>
                    </a:cubicBezTo>
                    <a:cubicBezTo>
                      <a:pt x="340" y="0"/>
                      <a:pt x="340" y="0"/>
                      <a:pt x="341" y="0"/>
                    </a:cubicBezTo>
                    <a:cubicBezTo>
                      <a:pt x="341" y="0"/>
                      <a:pt x="341" y="1"/>
                      <a:pt x="341" y="1"/>
                    </a:cubicBezTo>
                    <a:cubicBezTo>
                      <a:pt x="338" y="4"/>
                      <a:pt x="336" y="7"/>
                      <a:pt x="334" y="10"/>
                    </a:cubicBezTo>
                    <a:cubicBezTo>
                      <a:pt x="328" y="18"/>
                      <a:pt x="322" y="26"/>
                      <a:pt x="310" y="27"/>
                    </a:cubicBezTo>
                    <a:cubicBezTo>
                      <a:pt x="303" y="27"/>
                      <a:pt x="297" y="24"/>
                      <a:pt x="290" y="20"/>
                    </a:cubicBezTo>
                    <a:cubicBezTo>
                      <a:pt x="283" y="16"/>
                      <a:pt x="276" y="13"/>
                      <a:pt x="269" y="14"/>
                    </a:cubicBezTo>
                    <a:cubicBezTo>
                      <a:pt x="263" y="16"/>
                      <a:pt x="259" y="21"/>
                      <a:pt x="255" y="27"/>
                    </a:cubicBezTo>
                    <a:cubicBezTo>
                      <a:pt x="251" y="32"/>
                      <a:pt x="247" y="38"/>
                      <a:pt x="241" y="40"/>
                    </a:cubicBezTo>
                    <a:cubicBezTo>
                      <a:pt x="231" y="44"/>
                      <a:pt x="222" y="40"/>
                      <a:pt x="213" y="36"/>
                    </a:cubicBezTo>
                    <a:cubicBezTo>
                      <a:pt x="211" y="35"/>
                      <a:pt x="209" y="34"/>
                      <a:pt x="206" y="33"/>
                    </a:cubicBezTo>
                    <a:cubicBezTo>
                      <a:pt x="193" y="28"/>
                      <a:pt x="182" y="30"/>
                      <a:pt x="174" y="39"/>
                    </a:cubicBezTo>
                    <a:cubicBezTo>
                      <a:pt x="173" y="40"/>
                      <a:pt x="172" y="41"/>
                      <a:pt x="172" y="43"/>
                    </a:cubicBezTo>
                    <a:cubicBezTo>
                      <a:pt x="163" y="53"/>
                      <a:pt x="158" y="59"/>
                      <a:pt x="142" y="55"/>
                    </a:cubicBezTo>
                    <a:cubicBezTo>
                      <a:pt x="139" y="55"/>
                      <a:pt x="135" y="54"/>
                      <a:pt x="132" y="52"/>
                    </a:cubicBezTo>
                    <a:cubicBezTo>
                      <a:pt x="123" y="49"/>
                      <a:pt x="115" y="46"/>
                      <a:pt x="106" y="53"/>
                    </a:cubicBezTo>
                    <a:cubicBezTo>
                      <a:pt x="104" y="55"/>
                      <a:pt x="101" y="58"/>
                      <a:pt x="98" y="61"/>
                    </a:cubicBezTo>
                    <a:cubicBezTo>
                      <a:pt x="92" y="68"/>
                      <a:pt x="85" y="75"/>
                      <a:pt x="75" y="75"/>
                    </a:cubicBezTo>
                    <a:cubicBezTo>
                      <a:pt x="71" y="76"/>
                      <a:pt x="67" y="74"/>
                      <a:pt x="63" y="72"/>
                    </a:cubicBezTo>
                    <a:cubicBezTo>
                      <a:pt x="61" y="71"/>
                      <a:pt x="60" y="70"/>
                      <a:pt x="58" y="70"/>
                    </a:cubicBezTo>
                    <a:cubicBezTo>
                      <a:pt x="52" y="68"/>
                      <a:pt x="46" y="66"/>
                      <a:pt x="40" y="65"/>
                    </a:cubicBezTo>
                    <a:cubicBezTo>
                      <a:pt x="25" y="62"/>
                      <a:pt x="7" y="69"/>
                      <a:pt x="2" y="83"/>
                    </a:cubicBezTo>
                    <a:cubicBezTo>
                      <a:pt x="2" y="84"/>
                      <a:pt x="2" y="84"/>
                      <a:pt x="1"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 name="Freeform 34"/>
              <p:cNvSpPr/>
              <p:nvPr/>
            </p:nvSpPr>
            <p:spPr bwMode="auto">
              <a:xfrm>
                <a:off x="10146837" y="2670649"/>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3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69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1"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3"/>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0"/>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69"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3"/>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7"/>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0" name="Freeform 35"/>
              <p:cNvSpPr/>
              <p:nvPr/>
            </p:nvSpPr>
            <p:spPr bwMode="auto">
              <a:xfrm>
                <a:off x="10165887" y="2738912"/>
                <a:ext cx="1290637" cy="320675"/>
              </a:xfrm>
              <a:custGeom>
                <a:avLst/>
                <a:gdLst>
                  <a:gd name="T0" fmla="*/ 2 w 341"/>
                  <a:gd name="T1" fmla="*/ 84 h 84"/>
                  <a:gd name="T2" fmla="*/ 1 w 341"/>
                  <a:gd name="T3" fmla="*/ 84 h 84"/>
                  <a:gd name="T4" fmla="*/ 1 w 341"/>
                  <a:gd name="T5" fmla="*/ 83 h 84"/>
                  <a:gd name="T6" fmla="*/ 40 w 341"/>
                  <a:gd name="T7" fmla="*/ 63 h 84"/>
                  <a:gd name="T8" fmla="*/ 59 w 341"/>
                  <a:gd name="T9" fmla="*/ 68 h 84"/>
                  <a:gd name="T10" fmla="*/ 64 w 341"/>
                  <a:gd name="T11" fmla="*/ 70 h 84"/>
                  <a:gd name="T12" fmla="*/ 76 w 341"/>
                  <a:gd name="T13" fmla="*/ 73 h 84"/>
                  <a:gd name="T14" fmla="*/ 97 w 341"/>
                  <a:gd name="T15" fmla="*/ 59 h 84"/>
                  <a:gd name="T16" fmla="*/ 106 w 341"/>
                  <a:gd name="T17" fmla="*/ 51 h 84"/>
                  <a:gd name="T18" fmla="*/ 133 w 341"/>
                  <a:gd name="T19" fmla="*/ 50 h 84"/>
                  <a:gd name="T20" fmla="*/ 143 w 341"/>
                  <a:gd name="T21" fmla="*/ 54 h 84"/>
                  <a:gd name="T22" fmla="*/ 170 w 341"/>
                  <a:gd name="T23" fmla="*/ 41 h 84"/>
                  <a:gd name="T24" fmla="*/ 173 w 341"/>
                  <a:gd name="T25" fmla="*/ 38 h 84"/>
                  <a:gd name="T26" fmla="*/ 207 w 341"/>
                  <a:gd name="T27" fmla="*/ 31 h 84"/>
                  <a:gd name="T28" fmla="*/ 215 w 341"/>
                  <a:gd name="T29" fmla="*/ 34 h 84"/>
                  <a:gd name="T30" fmla="*/ 240 w 341"/>
                  <a:gd name="T31" fmla="*/ 38 h 84"/>
                  <a:gd name="T32" fmla="*/ 253 w 341"/>
                  <a:gd name="T33" fmla="*/ 26 h 84"/>
                  <a:gd name="T34" fmla="*/ 269 w 341"/>
                  <a:gd name="T35" fmla="*/ 12 h 84"/>
                  <a:gd name="T36" fmla="*/ 291 w 341"/>
                  <a:gd name="T37" fmla="*/ 18 h 84"/>
                  <a:gd name="T38" fmla="*/ 310 w 341"/>
                  <a:gd name="T39" fmla="*/ 25 h 84"/>
                  <a:gd name="T40" fmla="*/ 333 w 341"/>
                  <a:gd name="T41" fmla="*/ 9 h 84"/>
                  <a:gd name="T42" fmla="*/ 340 w 341"/>
                  <a:gd name="T43" fmla="*/ 0 h 84"/>
                  <a:gd name="T44" fmla="*/ 341 w 341"/>
                  <a:gd name="T45" fmla="*/ 0 h 84"/>
                  <a:gd name="T46" fmla="*/ 341 w 341"/>
                  <a:gd name="T47" fmla="*/ 1 h 84"/>
                  <a:gd name="T48" fmla="*/ 334 w 341"/>
                  <a:gd name="T49" fmla="*/ 10 h 84"/>
                  <a:gd name="T50" fmla="*/ 310 w 341"/>
                  <a:gd name="T51" fmla="*/ 27 h 84"/>
                  <a:gd name="T52" fmla="*/ 291 w 341"/>
                  <a:gd name="T53" fmla="*/ 20 h 84"/>
                  <a:gd name="T54" fmla="*/ 270 w 341"/>
                  <a:gd name="T55" fmla="*/ 14 h 84"/>
                  <a:gd name="T56" fmla="*/ 255 w 341"/>
                  <a:gd name="T57" fmla="*/ 27 h 84"/>
                  <a:gd name="T58" fmla="*/ 241 w 341"/>
                  <a:gd name="T59" fmla="*/ 40 h 84"/>
                  <a:gd name="T60" fmla="*/ 214 w 341"/>
                  <a:gd name="T61" fmla="*/ 36 h 84"/>
                  <a:gd name="T62" fmla="*/ 207 w 341"/>
                  <a:gd name="T63" fmla="*/ 33 h 84"/>
                  <a:gd name="T64" fmla="*/ 175 w 341"/>
                  <a:gd name="T65" fmla="*/ 39 h 84"/>
                  <a:gd name="T66" fmla="*/ 172 w 341"/>
                  <a:gd name="T67" fmla="*/ 43 h 84"/>
                  <a:gd name="T68" fmla="*/ 142 w 341"/>
                  <a:gd name="T69" fmla="*/ 55 h 84"/>
                  <a:gd name="T70" fmla="*/ 132 w 341"/>
                  <a:gd name="T71" fmla="*/ 52 h 84"/>
                  <a:gd name="T72" fmla="*/ 107 w 341"/>
                  <a:gd name="T73" fmla="*/ 53 h 84"/>
                  <a:gd name="T74" fmla="*/ 99 w 341"/>
                  <a:gd name="T75" fmla="*/ 61 h 84"/>
                  <a:gd name="T76" fmla="*/ 76 w 341"/>
                  <a:gd name="T77" fmla="*/ 75 h 84"/>
                  <a:gd name="T78" fmla="*/ 63 w 341"/>
                  <a:gd name="T79" fmla="*/ 72 h 84"/>
                  <a:gd name="T80" fmla="*/ 59 w 341"/>
                  <a:gd name="T81" fmla="*/ 70 h 84"/>
                  <a:gd name="T82" fmla="*/ 40 w 341"/>
                  <a:gd name="T83" fmla="*/ 65 h 84"/>
                  <a:gd name="T84" fmla="*/ 3 w 341"/>
                  <a:gd name="T85" fmla="*/ 83 h 84"/>
                  <a:gd name="T86" fmla="*/ 2 w 341"/>
                  <a:gd name="T8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1" h="84">
                    <a:moveTo>
                      <a:pt x="2" y="84"/>
                    </a:moveTo>
                    <a:cubicBezTo>
                      <a:pt x="2" y="84"/>
                      <a:pt x="1" y="84"/>
                      <a:pt x="1" y="84"/>
                    </a:cubicBezTo>
                    <a:cubicBezTo>
                      <a:pt x="1" y="84"/>
                      <a:pt x="0" y="83"/>
                      <a:pt x="1" y="83"/>
                    </a:cubicBezTo>
                    <a:cubicBezTo>
                      <a:pt x="6" y="67"/>
                      <a:pt x="25" y="60"/>
                      <a:pt x="40" y="63"/>
                    </a:cubicBezTo>
                    <a:cubicBezTo>
                      <a:pt x="46" y="64"/>
                      <a:pt x="53" y="66"/>
                      <a:pt x="59" y="68"/>
                    </a:cubicBezTo>
                    <a:cubicBezTo>
                      <a:pt x="61" y="69"/>
                      <a:pt x="62" y="69"/>
                      <a:pt x="64" y="70"/>
                    </a:cubicBezTo>
                    <a:cubicBezTo>
                      <a:pt x="68" y="72"/>
                      <a:pt x="72" y="73"/>
                      <a:pt x="76" y="73"/>
                    </a:cubicBezTo>
                    <a:cubicBezTo>
                      <a:pt x="84" y="73"/>
                      <a:pt x="91" y="66"/>
                      <a:pt x="97" y="59"/>
                    </a:cubicBezTo>
                    <a:cubicBezTo>
                      <a:pt x="100" y="56"/>
                      <a:pt x="103" y="54"/>
                      <a:pt x="106" y="51"/>
                    </a:cubicBezTo>
                    <a:cubicBezTo>
                      <a:pt x="115" y="44"/>
                      <a:pt x="124" y="47"/>
                      <a:pt x="133" y="50"/>
                    </a:cubicBezTo>
                    <a:cubicBezTo>
                      <a:pt x="136" y="52"/>
                      <a:pt x="139" y="53"/>
                      <a:pt x="143" y="54"/>
                    </a:cubicBezTo>
                    <a:cubicBezTo>
                      <a:pt x="158" y="57"/>
                      <a:pt x="162" y="52"/>
                      <a:pt x="170" y="41"/>
                    </a:cubicBezTo>
                    <a:cubicBezTo>
                      <a:pt x="171" y="40"/>
                      <a:pt x="172" y="39"/>
                      <a:pt x="173" y="38"/>
                    </a:cubicBezTo>
                    <a:cubicBezTo>
                      <a:pt x="182" y="28"/>
                      <a:pt x="193" y="26"/>
                      <a:pt x="207" y="31"/>
                    </a:cubicBezTo>
                    <a:cubicBezTo>
                      <a:pt x="210" y="32"/>
                      <a:pt x="212" y="33"/>
                      <a:pt x="215" y="34"/>
                    </a:cubicBezTo>
                    <a:cubicBezTo>
                      <a:pt x="223" y="38"/>
                      <a:pt x="231" y="42"/>
                      <a:pt x="240" y="38"/>
                    </a:cubicBezTo>
                    <a:cubicBezTo>
                      <a:pt x="246" y="36"/>
                      <a:pt x="250" y="31"/>
                      <a:pt x="253" y="26"/>
                    </a:cubicBezTo>
                    <a:cubicBezTo>
                      <a:pt x="258" y="20"/>
                      <a:pt x="262" y="14"/>
                      <a:pt x="269" y="12"/>
                    </a:cubicBezTo>
                    <a:cubicBezTo>
                      <a:pt x="277" y="11"/>
                      <a:pt x="284" y="15"/>
                      <a:pt x="291" y="18"/>
                    </a:cubicBezTo>
                    <a:cubicBezTo>
                      <a:pt x="298" y="22"/>
                      <a:pt x="304" y="25"/>
                      <a:pt x="310" y="25"/>
                    </a:cubicBezTo>
                    <a:cubicBezTo>
                      <a:pt x="321" y="24"/>
                      <a:pt x="327" y="16"/>
                      <a:pt x="333" y="9"/>
                    </a:cubicBezTo>
                    <a:cubicBezTo>
                      <a:pt x="335" y="6"/>
                      <a:pt x="337" y="3"/>
                      <a:pt x="340" y="0"/>
                    </a:cubicBezTo>
                    <a:cubicBezTo>
                      <a:pt x="340" y="0"/>
                      <a:pt x="341" y="0"/>
                      <a:pt x="341" y="0"/>
                    </a:cubicBezTo>
                    <a:cubicBezTo>
                      <a:pt x="341" y="0"/>
                      <a:pt x="341" y="1"/>
                      <a:pt x="341" y="1"/>
                    </a:cubicBezTo>
                    <a:cubicBezTo>
                      <a:pt x="339" y="4"/>
                      <a:pt x="336" y="7"/>
                      <a:pt x="334" y="10"/>
                    </a:cubicBezTo>
                    <a:cubicBezTo>
                      <a:pt x="328" y="18"/>
                      <a:pt x="322" y="26"/>
                      <a:pt x="310" y="27"/>
                    </a:cubicBezTo>
                    <a:cubicBezTo>
                      <a:pt x="303" y="27"/>
                      <a:pt x="297" y="24"/>
                      <a:pt x="291" y="20"/>
                    </a:cubicBezTo>
                    <a:cubicBezTo>
                      <a:pt x="283" y="16"/>
                      <a:pt x="276" y="13"/>
                      <a:pt x="270" y="14"/>
                    </a:cubicBezTo>
                    <a:cubicBezTo>
                      <a:pt x="264" y="16"/>
                      <a:pt x="259" y="21"/>
                      <a:pt x="255" y="27"/>
                    </a:cubicBezTo>
                    <a:cubicBezTo>
                      <a:pt x="251" y="32"/>
                      <a:pt x="247" y="38"/>
                      <a:pt x="241" y="40"/>
                    </a:cubicBezTo>
                    <a:cubicBezTo>
                      <a:pt x="231" y="44"/>
                      <a:pt x="222" y="40"/>
                      <a:pt x="214" y="36"/>
                    </a:cubicBezTo>
                    <a:cubicBezTo>
                      <a:pt x="211" y="35"/>
                      <a:pt x="209" y="34"/>
                      <a:pt x="207" y="33"/>
                    </a:cubicBezTo>
                    <a:cubicBezTo>
                      <a:pt x="193" y="28"/>
                      <a:pt x="183" y="30"/>
                      <a:pt x="175" y="39"/>
                    </a:cubicBezTo>
                    <a:cubicBezTo>
                      <a:pt x="174" y="40"/>
                      <a:pt x="173" y="41"/>
                      <a:pt x="172" y="43"/>
                    </a:cubicBezTo>
                    <a:cubicBezTo>
                      <a:pt x="164" y="53"/>
                      <a:pt x="159" y="59"/>
                      <a:pt x="142" y="55"/>
                    </a:cubicBezTo>
                    <a:cubicBezTo>
                      <a:pt x="139" y="55"/>
                      <a:pt x="135" y="54"/>
                      <a:pt x="132" y="52"/>
                    </a:cubicBezTo>
                    <a:cubicBezTo>
                      <a:pt x="123" y="49"/>
                      <a:pt x="115" y="46"/>
                      <a:pt x="107" y="53"/>
                    </a:cubicBezTo>
                    <a:cubicBezTo>
                      <a:pt x="104" y="55"/>
                      <a:pt x="102" y="58"/>
                      <a:pt x="99" y="61"/>
                    </a:cubicBezTo>
                    <a:cubicBezTo>
                      <a:pt x="92" y="68"/>
                      <a:pt x="85" y="75"/>
                      <a:pt x="76" y="75"/>
                    </a:cubicBezTo>
                    <a:cubicBezTo>
                      <a:pt x="71" y="76"/>
                      <a:pt x="67" y="74"/>
                      <a:pt x="63" y="72"/>
                    </a:cubicBezTo>
                    <a:cubicBezTo>
                      <a:pt x="62" y="71"/>
                      <a:pt x="60" y="70"/>
                      <a:pt x="59" y="70"/>
                    </a:cubicBezTo>
                    <a:cubicBezTo>
                      <a:pt x="53" y="68"/>
                      <a:pt x="46" y="66"/>
                      <a:pt x="40" y="65"/>
                    </a:cubicBezTo>
                    <a:cubicBezTo>
                      <a:pt x="26" y="62"/>
                      <a:pt x="7" y="69"/>
                      <a:pt x="3" y="83"/>
                    </a:cubicBezTo>
                    <a:cubicBezTo>
                      <a:pt x="2" y="84"/>
                      <a:pt x="2" y="84"/>
                      <a:pt x="2" y="84"/>
                    </a:cubicBezTo>
                    <a:close/>
                  </a:path>
                </a:pathLst>
              </a:custGeom>
              <a:solidFill>
                <a:schemeClr val="tx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grpSp>
          <p:nvGrpSpPr>
            <p:cNvPr id="27" name="组合 205"/>
            <p:cNvGrpSpPr/>
            <p:nvPr/>
          </p:nvGrpSpPr>
          <p:grpSpPr>
            <a:xfrm>
              <a:off x="5218711" y="4943331"/>
              <a:ext cx="2460625" cy="1335378"/>
              <a:chOff x="6378575" y="4010025"/>
              <a:chExt cx="3141663" cy="1704976"/>
            </a:xfrm>
          </p:grpSpPr>
          <p:sp>
            <p:nvSpPr>
              <p:cNvPr id="28" name="Freeform 39"/>
              <p:cNvSpPr/>
              <p:nvPr/>
            </p:nvSpPr>
            <p:spPr bwMode="auto">
              <a:xfrm>
                <a:off x="6405563" y="4956175"/>
                <a:ext cx="63500" cy="12700"/>
              </a:xfrm>
              <a:custGeom>
                <a:avLst/>
                <a:gdLst>
                  <a:gd name="T0" fmla="*/ 0 w 17"/>
                  <a:gd name="T1" fmla="*/ 2 h 3"/>
                  <a:gd name="T2" fmla="*/ 1 w 17"/>
                  <a:gd name="T3" fmla="*/ 1 h 3"/>
                  <a:gd name="T4" fmla="*/ 1 w 17"/>
                  <a:gd name="T5" fmla="*/ 1 h 3"/>
                  <a:gd name="T6" fmla="*/ 7 w 17"/>
                  <a:gd name="T7" fmla="*/ 0 h 3"/>
                  <a:gd name="T8" fmla="*/ 7 w 17"/>
                  <a:gd name="T9" fmla="*/ 0 h 3"/>
                  <a:gd name="T10" fmla="*/ 16 w 17"/>
                  <a:gd name="T11" fmla="*/ 0 h 3"/>
                  <a:gd name="T12" fmla="*/ 16 w 17"/>
                  <a:gd name="T13" fmla="*/ 0 h 3"/>
                  <a:gd name="T14" fmla="*/ 17 w 17"/>
                  <a:gd name="T15" fmla="*/ 2 h 3"/>
                  <a:gd name="T16" fmla="*/ 17 w 17"/>
                  <a:gd name="T17" fmla="*/ 2 h 3"/>
                  <a:gd name="T18" fmla="*/ 16 w 17"/>
                  <a:gd name="T19" fmla="*/ 3 h 3"/>
                  <a:gd name="T20" fmla="*/ 16 w 17"/>
                  <a:gd name="T21" fmla="*/ 3 h 3"/>
                  <a:gd name="T22" fmla="*/ 7 w 17"/>
                  <a:gd name="T23" fmla="*/ 2 h 3"/>
                  <a:gd name="T24" fmla="*/ 7 w 17"/>
                  <a:gd name="T25" fmla="*/ 2 h 3"/>
                  <a:gd name="T26" fmla="*/ 2 w 17"/>
                  <a:gd name="T27" fmla="*/ 3 h 3"/>
                  <a:gd name="T28" fmla="*/ 2 w 17"/>
                  <a:gd name="T29" fmla="*/ 3 h 3"/>
                  <a:gd name="T30" fmla="*/ 1 w 17"/>
                  <a:gd name="T31" fmla="*/ 3 h 3"/>
                  <a:gd name="T32" fmla="*/ 1 w 17"/>
                  <a:gd name="T33" fmla="*/ 3 h 3"/>
                  <a:gd name="T34" fmla="*/ 0 w 17"/>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3">
                    <a:moveTo>
                      <a:pt x="0" y="2"/>
                    </a:moveTo>
                    <a:cubicBezTo>
                      <a:pt x="0" y="2"/>
                      <a:pt x="0" y="1"/>
                      <a:pt x="1" y="1"/>
                    </a:cubicBezTo>
                    <a:cubicBezTo>
                      <a:pt x="1" y="1"/>
                      <a:pt x="1" y="1"/>
                      <a:pt x="1" y="1"/>
                    </a:cubicBezTo>
                    <a:cubicBezTo>
                      <a:pt x="3" y="0"/>
                      <a:pt x="5" y="0"/>
                      <a:pt x="7" y="0"/>
                    </a:cubicBezTo>
                    <a:cubicBezTo>
                      <a:pt x="7" y="0"/>
                      <a:pt x="7" y="0"/>
                      <a:pt x="7" y="0"/>
                    </a:cubicBezTo>
                    <a:cubicBezTo>
                      <a:pt x="10" y="0"/>
                      <a:pt x="13" y="0"/>
                      <a:pt x="16" y="0"/>
                    </a:cubicBezTo>
                    <a:cubicBezTo>
                      <a:pt x="16" y="0"/>
                      <a:pt x="16" y="0"/>
                      <a:pt x="16" y="0"/>
                    </a:cubicBezTo>
                    <a:cubicBezTo>
                      <a:pt x="17" y="0"/>
                      <a:pt x="17" y="1"/>
                      <a:pt x="17" y="2"/>
                    </a:cubicBezTo>
                    <a:cubicBezTo>
                      <a:pt x="17" y="2"/>
                      <a:pt x="17" y="2"/>
                      <a:pt x="17" y="2"/>
                    </a:cubicBezTo>
                    <a:cubicBezTo>
                      <a:pt x="17" y="2"/>
                      <a:pt x="17" y="3"/>
                      <a:pt x="16" y="3"/>
                    </a:cubicBezTo>
                    <a:cubicBezTo>
                      <a:pt x="16" y="3"/>
                      <a:pt x="16" y="3"/>
                      <a:pt x="16" y="3"/>
                    </a:cubicBezTo>
                    <a:cubicBezTo>
                      <a:pt x="13" y="3"/>
                      <a:pt x="10" y="2"/>
                      <a:pt x="7" y="2"/>
                    </a:cubicBezTo>
                    <a:cubicBezTo>
                      <a:pt x="7" y="2"/>
                      <a:pt x="7" y="2"/>
                      <a:pt x="7" y="2"/>
                    </a:cubicBezTo>
                    <a:cubicBezTo>
                      <a:pt x="5" y="2"/>
                      <a:pt x="3" y="2"/>
                      <a:pt x="2" y="3"/>
                    </a:cubicBezTo>
                    <a:cubicBezTo>
                      <a:pt x="2" y="3"/>
                      <a:pt x="2" y="3"/>
                      <a:pt x="2" y="3"/>
                    </a:cubicBezTo>
                    <a:cubicBezTo>
                      <a:pt x="2" y="3"/>
                      <a:pt x="1" y="3"/>
                      <a:pt x="1" y="3"/>
                    </a:cubicBezTo>
                    <a:cubicBezTo>
                      <a:pt x="1" y="3"/>
                      <a:pt x="1" y="3"/>
                      <a:pt x="1" y="3"/>
                    </a:cubicBezTo>
                    <a:cubicBezTo>
                      <a:pt x="1" y="3"/>
                      <a:pt x="0" y="3"/>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29" name="Freeform 40"/>
              <p:cNvSpPr>
                <a:spLocks noEditPoints="1"/>
              </p:cNvSpPr>
              <p:nvPr/>
            </p:nvSpPr>
            <p:spPr bwMode="auto">
              <a:xfrm>
                <a:off x="6443663" y="4843463"/>
                <a:ext cx="239713" cy="234950"/>
              </a:xfrm>
              <a:custGeom>
                <a:avLst/>
                <a:gdLst>
                  <a:gd name="T0" fmla="*/ 61 w 64"/>
                  <a:gd name="T1" fmla="*/ 55 h 62"/>
                  <a:gd name="T2" fmla="*/ 61 w 64"/>
                  <a:gd name="T3" fmla="*/ 48 h 62"/>
                  <a:gd name="T4" fmla="*/ 59 w 64"/>
                  <a:gd name="T5" fmla="*/ 14 h 62"/>
                  <a:gd name="T6" fmla="*/ 59 w 64"/>
                  <a:gd name="T7" fmla="*/ 23 h 62"/>
                  <a:gd name="T8" fmla="*/ 55 w 64"/>
                  <a:gd name="T9" fmla="*/ 22 h 62"/>
                  <a:gd name="T10" fmla="*/ 55 w 64"/>
                  <a:gd name="T11" fmla="*/ 17 h 62"/>
                  <a:gd name="T12" fmla="*/ 52 w 64"/>
                  <a:gd name="T13" fmla="*/ 16 h 62"/>
                  <a:gd name="T14" fmla="*/ 52 w 64"/>
                  <a:gd name="T15" fmla="*/ 13 h 62"/>
                  <a:gd name="T16" fmla="*/ 50 w 64"/>
                  <a:gd name="T17" fmla="*/ 16 h 62"/>
                  <a:gd name="T18" fmla="*/ 41 w 64"/>
                  <a:gd name="T19" fmla="*/ 18 h 62"/>
                  <a:gd name="T20" fmla="*/ 35 w 64"/>
                  <a:gd name="T21" fmla="*/ 9 h 62"/>
                  <a:gd name="T22" fmla="*/ 34 w 64"/>
                  <a:gd name="T23" fmla="*/ 17 h 62"/>
                  <a:gd name="T24" fmla="*/ 31 w 64"/>
                  <a:gd name="T25" fmla="*/ 17 h 62"/>
                  <a:gd name="T26" fmla="*/ 28 w 64"/>
                  <a:gd name="T27" fmla="*/ 9 h 62"/>
                  <a:gd name="T28" fmla="*/ 25 w 64"/>
                  <a:gd name="T29" fmla="*/ 19 h 62"/>
                  <a:gd name="T30" fmla="*/ 15 w 64"/>
                  <a:gd name="T31" fmla="*/ 18 h 62"/>
                  <a:gd name="T32" fmla="*/ 12 w 64"/>
                  <a:gd name="T33" fmla="*/ 15 h 62"/>
                  <a:gd name="T34" fmla="*/ 12 w 64"/>
                  <a:gd name="T35" fmla="*/ 16 h 62"/>
                  <a:gd name="T36" fmla="*/ 10 w 64"/>
                  <a:gd name="T37" fmla="*/ 17 h 62"/>
                  <a:gd name="T38" fmla="*/ 6 w 64"/>
                  <a:gd name="T39" fmla="*/ 24 h 62"/>
                  <a:gd name="T40" fmla="*/ 5 w 64"/>
                  <a:gd name="T41" fmla="*/ 13 h 62"/>
                  <a:gd name="T42" fmla="*/ 3 w 64"/>
                  <a:gd name="T43" fmla="*/ 30 h 62"/>
                  <a:gd name="T44" fmla="*/ 2 w 64"/>
                  <a:gd name="T45" fmla="*/ 33 h 62"/>
                  <a:gd name="T46" fmla="*/ 0 w 64"/>
                  <a:gd name="T47" fmla="*/ 30 h 62"/>
                  <a:gd name="T48" fmla="*/ 4 w 64"/>
                  <a:gd name="T49" fmla="*/ 1 h 62"/>
                  <a:gd name="T50" fmla="*/ 8 w 64"/>
                  <a:gd name="T51" fmla="*/ 12 h 62"/>
                  <a:gd name="T52" fmla="*/ 8 w 64"/>
                  <a:gd name="T53" fmla="*/ 15 h 62"/>
                  <a:gd name="T54" fmla="*/ 11 w 64"/>
                  <a:gd name="T55" fmla="*/ 3 h 62"/>
                  <a:gd name="T56" fmla="*/ 12 w 64"/>
                  <a:gd name="T57" fmla="*/ 2 h 62"/>
                  <a:gd name="T58" fmla="*/ 14 w 64"/>
                  <a:gd name="T59" fmla="*/ 9 h 62"/>
                  <a:gd name="T60" fmla="*/ 23 w 64"/>
                  <a:gd name="T61" fmla="*/ 17 h 62"/>
                  <a:gd name="T62" fmla="*/ 26 w 64"/>
                  <a:gd name="T63" fmla="*/ 4 h 62"/>
                  <a:gd name="T64" fmla="*/ 26 w 64"/>
                  <a:gd name="T65" fmla="*/ 1 h 62"/>
                  <a:gd name="T66" fmla="*/ 32 w 64"/>
                  <a:gd name="T67" fmla="*/ 15 h 62"/>
                  <a:gd name="T68" fmla="*/ 32 w 64"/>
                  <a:gd name="T69" fmla="*/ 15 h 62"/>
                  <a:gd name="T70" fmla="*/ 36 w 64"/>
                  <a:gd name="T71" fmla="*/ 0 h 62"/>
                  <a:gd name="T72" fmla="*/ 39 w 64"/>
                  <a:gd name="T73" fmla="*/ 14 h 62"/>
                  <a:gd name="T74" fmla="*/ 47 w 64"/>
                  <a:gd name="T75" fmla="*/ 14 h 62"/>
                  <a:gd name="T76" fmla="*/ 51 w 64"/>
                  <a:gd name="T77" fmla="*/ 0 h 62"/>
                  <a:gd name="T78" fmla="*/ 54 w 64"/>
                  <a:gd name="T79" fmla="*/ 13 h 62"/>
                  <a:gd name="T80" fmla="*/ 56 w 64"/>
                  <a:gd name="T81" fmla="*/ 14 h 62"/>
                  <a:gd name="T82" fmla="*/ 57 w 64"/>
                  <a:gd name="T83" fmla="*/ 13 h 62"/>
                  <a:gd name="T84" fmla="*/ 58 w 64"/>
                  <a:gd name="T85" fmla="*/ 1 h 62"/>
                  <a:gd name="T86" fmla="*/ 61 w 64"/>
                  <a:gd name="T87" fmla="*/ 2 h 62"/>
                  <a:gd name="T88" fmla="*/ 61 w 64"/>
                  <a:gd name="T89" fmla="*/ 2 h 62"/>
                  <a:gd name="T90" fmla="*/ 63 w 64"/>
                  <a:gd name="T91" fmla="*/ 24 h 62"/>
                  <a:gd name="T92" fmla="*/ 64 w 64"/>
                  <a:gd name="T93" fmla="*/ 51 h 62"/>
                  <a:gd name="T94" fmla="*/ 64 w 64"/>
                  <a:gd name="T95" fmla="*/ 60 h 62"/>
                  <a:gd name="T96" fmla="*/ 62 w 64"/>
                  <a:gd name="T97" fmla="*/ 62 h 62"/>
                  <a:gd name="T98" fmla="*/ 57 w 64"/>
                  <a:gd name="T99" fmla="*/ 21 h 62"/>
                  <a:gd name="T100" fmla="*/ 57 w 64"/>
                  <a:gd name="T101"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 h="62">
                    <a:moveTo>
                      <a:pt x="62" y="61"/>
                    </a:moveTo>
                    <a:cubicBezTo>
                      <a:pt x="61" y="61"/>
                      <a:pt x="61" y="61"/>
                      <a:pt x="61" y="60"/>
                    </a:cubicBezTo>
                    <a:cubicBezTo>
                      <a:pt x="61" y="60"/>
                      <a:pt x="61" y="60"/>
                      <a:pt x="61" y="60"/>
                    </a:cubicBezTo>
                    <a:cubicBezTo>
                      <a:pt x="61" y="60"/>
                      <a:pt x="61" y="57"/>
                      <a:pt x="61" y="55"/>
                    </a:cubicBezTo>
                    <a:cubicBezTo>
                      <a:pt x="61" y="55"/>
                      <a:pt x="61" y="55"/>
                      <a:pt x="61" y="55"/>
                    </a:cubicBezTo>
                    <a:cubicBezTo>
                      <a:pt x="61" y="54"/>
                      <a:pt x="61" y="52"/>
                      <a:pt x="61" y="51"/>
                    </a:cubicBezTo>
                    <a:cubicBezTo>
                      <a:pt x="61" y="51"/>
                      <a:pt x="61" y="51"/>
                      <a:pt x="61" y="51"/>
                    </a:cubicBezTo>
                    <a:cubicBezTo>
                      <a:pt x="61" y="50"/>
                      <a:pt x="61" y="49"/>
                      <a:pt x="61" y="48"/>
                    </a:cubicBezTo>
                    <a:cubicBezTo>
                      <a:pt x="61" y="48"/>
                      <a:pt x="61" y="48"/>
                      <a:pt x="61" y="48"/>
                    </a:cubicBezTo>
                    <a:cubicBezTo>
                      <a:pt x="61" y="40"/>
                      <a:pt x="61" y="32"/>
                      <a:pt x="60" y="24"/>
                    </a:cubicBezTo>
                    <a:cubicBezTo>
                      <a:pt x="60" y="24"/>
                      <a:pt x="60" y="24"/>
                      <a:pt x="60" y="24"/>
                    </a:cubicBezTo>
                    <a:cubicBezTo>
                      <a:pt x="60" y="21"/>
                      <a:pt x="60" y="17"/>
                      <a:pt x="59" y="14"/>
                    </a:cubicBezTo>
                    <a:cubicBezTo>
                      <a:pt x="59" y="14"/>
                      <a:pt x="59" y="14"/>
                      <a:pt x="59" y="14"/>
                    </a:cubicBezTo>
                    <a:cubicBezTo>
                      <a:pt x="59" y="16"/>
                      <a:pt x="59" y="19"/>
                      <a:pt x="60" y="22"/>
                    </a:cubicBezTo>
                    <a:cubicBezTo>
                      <a:pt x="60" y="22"/>
                      <a:pt x="60" y="22"/>
                      <a:pt x="60" y="22"/>
                    </a:cubicBezTo>
                    <a:cubicBezTo>
                      <a:pt x="60" y="22"/>
                      <a:pt x="59" y="23"/>
                      <a:pt x="59" y="23"/>
                    </a:cubicBezTo>
                    <a:cubicBezTo>
                      <a:pt x="59" y="23"/>
                      <a:pt x="59" y="23"/>
                      <a:pt x="59" y="23"/>
                    </a:cubicBezTo>
                    <a:cubicBezTo>
                      <a:pt x="58" y="23"/>
                      <a:pt x="58" y="23"/>
                      <a:pt x="57" y="23"/>
                    </a:cubicBezTo>
                    <a:cubicBezTo>
                      <a:pt x="57" y="23"/>
                      <a:pt x="57" y="23"/>
                      <a:pt x="57" y="23"/>
                    </a:cubicBezTo>
                    <a:cubicBezTo>
                      <a:pt x="56" y="23"/>
                      <a:pt x="55" y="23"/>
                      <a:pt x="55" y="22"/>
                    </a:cubicBezTo>
                    <a:cubicBezTo>
                      <a:pt x="55" y="22"/>
                      <a:pt x="55" y="22"/>
                      <a:pt x="55" y="22"/>
                    </a:cubicBezTo>
                    <a:cubicBezTo>
                      <a:pt x="54" y="21"/>
                      <a:pt x="54" y="20"/>
                      <a:pt x="54" y="20"/>
                    </a:cubicBezTo>
                    <a:cubicBezTo>
                      <a:pt x="54" y="20"/>
                      <a:pt x="54" y="20"/>
                      <a:pt x="54" y="20"/>
                    </a:cubicBezTo>
                    <a:cubicBezTo>
                      <a:pt x="54" y="19"/>
                      <a:pt x="55" y="18"/>
                      <a:pt x="55" y="17"/>
                    </a:cubicBezTo>
                    <a:cubicBezTo>
                      <a:pt x="55" y="17"/>
                      <a:pt x="55" y="17"/>
                      <a:pt x="55" y="17"/>
                    </a:cubicBezTo>
                    <a:cubicBezTo>
                      <a:pt x="54" y="17"/>
                      <a:pt x="53" y="17"/>
                      <a:pt x="53" y="17"/>
                    </a:cubicBezTo>
                    <a:cubicBezTo>
                      <a:pt x="53" y="17"/>
                      <a:pt x="53" y="17"/>
                      <a:pt x="53" y="17"/>
                    </a:cubicBezTo>
                    <a:cubicBezTo>
                      <a:pt x="52" y="17"/>
                      <a:pt x="52" y="17"/>
                      <a:pt x="52" y="16"/>
                    </a:cubicBezTo>
                    <a:cubicBezTo>
                      <a:pt x="52" y="16"/>
                      <a:pt x="52" y="16"/>
                      <a:pt x="52" y="16"/>
                    </a:cubicBezTo>
                    <a:cubicBezTo>
                      <a:pt x="52" y="16"/>
                      <a:pt x="52" y="16"/>
                      <a:pt x="52" y="15"/>
                    </a:cubicBezTo>
                    <a:cubicBezTo>
                      <a:pt x="52" y="15"/>
                      <a:pt x="52" y="15"/>
                      <a:pt x="52" y="15"/>
                    </a:cubicBezTo>
                    <a:cubicBezTo>
                      <a:pt x="52" y="15"/>
                      <a:pt x="52" y="14"/>
                      <a:pt x="52" y="13"/>
                    </a:cubicBezTo>
                    <a:cubicBezTo>
                      <a:pt x="52" y="13"/>
                      <a:pt x="52" y="13"/>
                      <a:pt x="52" y="13"/>
                    </a:cubicBezTo>
                    <a:cubicBezTo>
                      <a:pt x="52" y="11"/>
                      <a:pt x="51" y="9"/>
                      <a:pt x="51" y="7"/>
                    </a:cubicBezTo>
                    <a:cubicBezTo>
                      <a:pt x="51" y="7"/>
                      <a:pt x="51" y="7"/>
                      <a:pt x="51" y="7"/>
                    </a:cubicBezTo>
                    <a:cubicBezTo>
                      <a:pt x="50" y="10"/>
                      <a:pt x="50" y="13"/>
                      <a:pt x="50" y="16"/>
                    </a:cubicBezTo>
                    <a:cubicBezTo>
                      <a:pt x="50" y="16"/>
                      <a:pt x="50" y="16"/>
                      <a:pt x="50" y="16"/>
                    </a:cubicBezTo>
                    <a:cubicBezTo>
                      <a:pt x="50" y="16"/>
                      <a:pt x="49" y="17"/>
                      <a:pt x="49" y="17"/>
                    </a:cubicBezTo>
                    <a:cubicBezTo>
                      <a:pt x="49" y="17"/>
                      <a:pt x="49" y="17"/>
                      <a:pt x="49" y="17"/>
                    </a:cubicBezTo>
                    <a:cubicBezTo>
                      <a:pt x="47" y="17"/>
                      <a:pt x="44" y="18"/>
                      <a:pt x="41" y="18"/>
                    </a:cubicBezTo>
                    <a:cubicBezTo>
                      <a:pt x="41" y="18"/>
                      <a:pt x="41" y="18"/>
                      <a:pt x="41" y="18"/>
                    </a:cubicBezTo>
                    <a:cubicBezTo>
                      <a:pt x="39" y="18"/>
                      <a:pt x="37" y="17"/>
                      <a:pt x="36" y="15"/>
                    </a:cubicBezTo>
                    <a:cubicBezTo>
                      <a:pt x="36" y="15"/>
                      <a:pt x="36" y="15"/>
                      <a:pt x="36" y="15"/>
                    </a:cubicBezTo>
                    <a:cubicBezTo>
                      <a:pt x="36" y="13"/>
                      <a:pt x="36" y="11"/>
                      <a:pt x="35" y="9"/>
                    </a:cubicBezTo>
                    <a:cubicBezTo>
                      <a:pt x="35" y="9"/>
                      <a:pt x="35" y="9"/>
                      <a:pt x="35" y="9"/>
                    </a:cubicBezTo>
                    <a:cubicBezTo>
                      <a:pt x="35" y="12"/>
                      <a:pt x="35" y="14"/>
                      <a:pt x="35" y="16"/>
                    </a:cubicBezTo>
                    <a:cubicBezTo>
                      <a:pt x="35" y="16"/>
                      <a:pt x="35" y="16"/>
                      <a:pt x="35" y="16"/>
                    </a:cubicBezTo>
                    <a:cubicBezTo>
                      <a:pt x="35" y="17"/>
                      <a:pt x="34" y="17"/>
                      <a:pt x="34" y="17"/>
                    </a:cubicBezTo>
                    <a:cubicBezTo>
                      <a:pt x="34" y="17"/>
                      <a:pt x="34" y="17"/>
                      <a:pt x="34" y="17"/>
                    </a:cubicBezTo>
                    <a:cubicBezTo>
                      <a:pt x="33" y="17"/>
                      <a:pt x="33" y="17"/>
                      <a:pt x="32" y="17"/>
                    </a:cubicBezTo>
                    <a:cubicBezTo>
                      <a:pt x="32" y="17"/>
                      <a:pt x="32" y="17"/>
                      <a:pt x="32" y="17"/>
                    </a:cubicBezTo>
                    <a:cubicBezTo>
                      <a:pt x="32" y="17"/>
                      <a:pt x="31" y="17"/>
                      <a:pt x="31" y="17"/>
                    </a:cubicBezTo>
                    <a:cubicBezTo>
                      <a:pt x="31" y="17"/>
                      <a:pt x="31" y="17"/>
                      <a:pt x="31" y="17"/>
                    </a:cubicBezTo>
                    <a:cubicBezTo>
                      <a:pt x="30" y="17"/>
                      <a:pt x="30" y="17"/>
                      <a:pt x="30" y="16"/>
                    </a:cubicBezTo>
                    <a:cubicBezTo>
                      <a:pt x="30" y="16"/>
                      <a:pt x="30" y="16"/>
                      <a:pt x="30" y="16"/>
                    </a:cubicBezTo>
                    <a:cubicBezTo>
                      <a:pt x="29" y="13"/>
                      <a:pt x="28" y="11"/>
                      <a:pt x="28" y="9"/>
                    </a:cubicBezTo>
                    <a:cubicBezTo>
                      <a:pt x="28" y="9"/>
                      <a:pt x="28" y="9"/>
                      <a:pt x="28" y="9"/>
                    </a:cubicBezTo>
                    <a:cubicBezTo>
                      <a:pt x="27" y="12"/>
                      <a:pt x="26" y="15"/>
                      <a:pt x="26" y="18"/>
                    </a:cubicBezTo>
                    <a:cubicBezTo>
                      <a:pt x="26" y="18"/>
                      <a:pt x="26" y="18"/>
                      <a:pt x="26" y="18"/>
                    </a:cubicBezTo>
                    <a:cubicBezTo>
                      <a:pt x="26" y="19"/>
                      <a:pt x="26" y="19"/>
                      <a:pt x="25" y="19"/>
                    </a:cubicBezTo>
                    <a:cubicBezTo>
                      <a:pt x="25" y="19"/>
                      <a:pt x="25" y="19"/>
                      <a:pt x="25" y="19"/>
                    </a:cubicBezTo>
                    <a:cubicBezTo>
                      <a:pt x="25" y="19"/>
                      <a:pt x="24" y="19"/>
                      <a:pt x="23" y="19"/>
                    </a:cubicBezTo>
                    <a:cubicBezTo>
                      <a:pt x="23" y="19"/>
                      <a:pt x="23" y="19"/>
                      <a:pt x="23" y="19"/>
                    </a:cubicBezTo>
                    <a:cubicBezTo>
                      <a:pt x="20" y="19"/>
                      <a:pt x="17" y="18"/>
                      <a:pt x="15" y="18"/>
                    </a:cubicBezTo>
                    <a:cubicBezTo>
                      <a:pt x="15" y="18"/>
                      <a:pt x="15" y="18"/>
                      <a:pt x="15" y="18"/>
                    </a:cubicBezTo>
                    <a:cubicBezTo>
                      <a:pt x="13" y="17"/>
                      <a:pt x="13" y="15"/>
                      <a:pt x="13" y="12"/>
                    </a:cubicBezTo>
                    <a:cubicBezTo>
                      <a:pt x="13" y="12"/>
                      <a:pt x="13" y="12"/>
                      <a:pt x="13" y="12"/>
                    </a:cubicBezTo>
                    <a:cubicBezTo>
                      <a:pt x="13" y="13"/>
                      <a:pt x="12" y="14"/>
                      <a:pt x="12" y="15"/>
                    </a:cubicBezTo>
                    <a:cubicBezTo>
                      <a:pt x="12" y="15"/>
                      <a:pt x="12" y="15"/>
                      <a:pt x="12" y="15"/>
                    </a:cubicBezTo>
                    <a:cubicBezTo>
                      <a:pt x="12" y="15"/>
                      <a:pt x="12" y="15"/>
                      <a:pt x="12" y="15"/>
                    </a:cubicBezTo>
                    <a:cubicBezTo>
                      <a:pt x="12" y="15"/>
                      <a:pt x="12" y="15"/>
                      <a:pt x="12" y="15"/>
                    </a:cubicBezTo>
                    <a:cubicBezTo>
                      <a:pt x="12" y="16"/>
                      <a:pt x="12" y="16"/>
                      <a:pt x="12" y="16"/>
                    </a:cubicBezTo>
                    <a:cubicBezTo>
                      <a:pt x="12" y="17"/>
                      <a:pt x="11" y="17"/>
                      <a:pt x="10" y="17"/>
                    </a:cubicBezTo>
                    <a:cubicBezTo>
                      <a:pt x="10" y="17"/>
                      <a:pt x="10" y="17"/>
                      <a:pt x="10" y="17"/>
                    </a:cubicBezTo>
                    <a:cubicBezTo>
                      <a:pt x="10" y="17"/>
                      <a:pt x="10" y="17"/>
                      <a:pt x="10" y="17"/>
                    </a:cubicBezTo>
                    <a:cubicBezTo>
                      <a:pt x="10" y="17"/>
                      <a:pt x="10" y="17"/>
                      <a:pt x="10" y="17"/>
                    </a:cubicBezTo>
                    <a:cubicBezTo>
                      <a:pt x="10" y="19"/>
                      <a:pt x="10" y="23"/>
                      <a:pt x="7" y="24"/>
                    </a:cubicBezTo>
                    <a:cubicBezTo>
                      <a:pt x="7" y="24"/>
                      <a:pt x="7" y="24"/>
                      <a:pt x="7" y="24"/>
                    </a:cubicBezTo>
                    <a:cubicBezTo>
                      <a:pt x="7" y="25"/>
                      <a:pt x="7" y="25"/>
                      <a:pt x="6" y="24"/>
                    </a:cubicBezTo>
                    <a:cubicBezTo>
                      <a:pt x="6" y="24"/>
                      <a:pt x="6" y="24"/>
                      <a:pt x="6" y="24"/>
                    </a:cubicBezTo>
                    <a:cubicBezTo>
                      <a:pt x="6" y="24"/>
                      <a:pt x="6" y="24"/>
                      <a:pt x="6" y="23"/>
                    </a:cubicBezTo>
                    <a:cubicBezTo>
                      <a:pt x="6" y="23"/>
                      <a:pt x="6" y="23"/>
                      <a:pt x="6" y="23"/>
                    </a:cubicBezTo>
                    <a:cubicBezTo>
                      <a:pt x="5" y="20"/>
                      <a:pt x="6" y="16"/>
                      <a:pt x="5" y="13"/>
                    </a:cubicBezTo>
                    <a:cubicBezTo>
                      <a:pt x="5" y="13"/>
                      <a:pt x="5" y="13"/>
                      <a:pt x="5" y="13"/>
                    </a:cubicBezTo>
                    <a:cubicBezTo>
                      <a:pt x="5" y="11"/>
                      <a:pt x="5" y="9"/>
                      <a:pt x="4" y="8"/>
                    </a:cubicBezTo>
                    <a:cubicBezTo>
                      <a:pt x="4" y="8"/>
                      <a:pt x="4" y="8"/>
                      <a:pt x="4" y="8"/>
                    </a:cubicBezTo>
                    <a:cubicBezTo>
                      <a:pt x="3" y="14"/>
                      <a:pt x="3" y="24"/>
                      <a:pt x="3" y="30"/>
                    </a:cubicBezTo>
                    <a:cubicBezTo>
                      <a:pt x="3" y="30"/>
                      <a:pt x="3" y="30"/>
                      <a:pt x="3" y="30"/>
                    </a:cubicBezTo>
                    <a:cubicBezTo>
                      <a:pt x="3" y="31"/>
                      <a:pt x="3" y="31"/>
                      <a:pt x="3" y="32"/>
                    </a:cubicBezTo>
                    <a:cubicBezTo>
                      <a:pt x="3" y="32"/>
                      <a:pt x="3" y="32"/>
                      <a:pt x="3" y="32"/>
                    </a:cubicBezTo>
                    <a:cubicBezTo>
                      <a:pt x="3" y="33"/>
                      <a:pt x="2" y="33"/>
                      <a:pt x="2" y="33"/>
                    </a:cubicBezTo>
                    <a:cubicBezTo>
                      <a:pt x="2" y="33"/>
                      <a:pt x="2" y="33"/>
                      <a:pt x="2" y="33"/>
                    </a:cubicBezTo>
                    <a:cubicBezTo>
                      <a:pt x="1" y="33"/>
                      <a:pt x="0" y="33"/>
                      <a:pt x="0" y="32"/>
                    </a:cubicBezTo>
                    <a:cubicBezTo>
                      <a:pt x="0" y="32"/>
                      <a:pt x="0" y="32"/>
                      <a:pt x="0" y="32"/>
                    </a:cubicBezTo>
                    <a:cubicBezTo>
                      <a:pt x="0" y="31"/>
                      <a:pt x="0" y="31"/>
                      <a:pt x="0" y="30"/>
                    </a:cubicBezTo>
                    <a:cubicBezTo>
                      <a:pt x="0" y="30"/>
                      <a:pt x="0" y="30"/>
                      <a:pt x="0" y="30"/>
                    </a:cubicBezTo>
                    <a:cubicBezTo>
                      <a:pt x="0" y="22"/>
                      <a:pt x="2" y="6"/>
                      <a:pt x="3" y="2"/>
                    </a:cubicBezTo>
                    <a:cubicBezTo>
                      <a:pt x="3" y="2"/>
                      <a:pt x="3" y="2"/>
                      <a:pt x="3" y="2"/>
                    </a:cubicBezTo>
                    <a:cubicBezTo>
                      <a:pt x="3" y="1"/>
                      <a:pt x="3" y="1"/>
                      <a:pt x="4" y="1"/>
                    </a:cubicBezTo>
                    <a:cubicBezTo>
                      <a:pt x="4" y="1"/>
                      <a:pt x="4" y="1"/>
                      <a:pt x="4" y="1"/>
                    </a:cubicBezTo>
                    <a:cubicBezTo>
                      <a:pt x="4" y="1"/>
                      <a:pt x="5" y="1"/>
                      <a:pt x="5" y="2"/>
                    </a:cubicBezTo>
                    <a:cubicBezTo>
                      <a:pt x="5" y="2"/>
                      <a:pt x="5" y="2"/>
                      <a:pt x="5" y="2"/>
                    </a:cubicBezTo>
                    <a:cubicBezTo>
                      <a:pt x="7" y="6"/>
                      <a:pt x="7" y="9"/>
                      <a:pt x="8" y="12"/>
                    </a:cubicBezTo>
                    <a:cubicBezTo>
                      <a:pt x="8" y="12"/>
                      <a:pt x="8" y="12"/>
                      <a:pt x="8" y="12"/>
                    </a:cubicBezTo>
                    <a:cubicBezTo>
                      <a:pt x="8" y="13"/>
                      <a:pt x="8" y="14"/>
                      <a:pt x="8" y="15"/>
                    </a:cubicBezTo>
                    <a:cubicBezTo>
                      <a:pt x="8" y="15"/>
                      <a:pt x="8" y="15"/>
                      <a:pt x="8" y="15"/>
                    </a:cubicBezTo>
                    <a:cubicBezTo>
                      <a:pt x="8" y="15"/>
                      <a:pt x="8" y="15"/>
                      <a:pt x="8" y="15"/>
                    </a:cubicBezTo>
                    <a:cubicBezTo>
                      <a:pt x="8" y="15"/>
                      <a:pt x="8" y="15"/>
                      <a:pt x="8" y="15"/>
                    </a:cubicBezTo>
                    <a:cubicBezTo>
                      <a:pt x="9" y="15"/>
                      <a:pt x="10" y="15"/>
                      <a:pt x="10" y="15"/>
                    </a:cubicBezTo>
                    <a:cubicBezTo>
                      <a:pt x="10" y="15"/>
                      <a:pt x="10" y="15"/>
                      <a:pt x="10" y="15"/>
                    </a:cubicBezTo>
                    <a:cubicBezTo>
                      <a:pt x="10" y="10"/>
                      <a:pt x="11" y="7"/>
                      <a:pt x="11" y="3"/>
                    </a:cubicBezTo>
                    <a:cubicBezTo>
                      <a:pt x="11" y="3"/>
                      <a:pt x="11" y="3"/>
                      <a:pt x="11" y="3"/>
                    </a:cubicBezTo>
                    <a:cubicBezTo>
                      <a:pt x="11" y="3"/>
                      <a:pt x="11" y="3"/>
                      <a:pt x="11" y="2"/>
                    </a:cubicBezTo>
                    <a:cubicBezTo>
                      <a:pt x="11" y="2"/>
                      <a:pt x="11" y="2"/>
                      <a:pt x="11" y="2"/>
                    </a:cubicBezTo>
                    <a:cubicBezTo>
                      <a:pt x="12" y="2"/>
                      <a:pt x="12" y="1"/>
                      <a:pt x="12" y="2"/>
                    </a:cubicBezTo>
                    <a:cubicBezTo>
                      <a:pt x="12" y="2"/>
                      <a:pt x="12" y="2"/>
                      <a:pt x="12" y="2"/>
                    </a:cubicBezTo>
                    <a:cubicBezTo>
                      <a:pt x="13" y="2"/>
                      <a:pt x="13" y="2"/>
                      <a:pt x="13" y="2"/>
                    </a:cubicBezTo>
                    <a:cubicBezTo>
                      <a:pt x="13" y="2"/>
                      <a:pt x="13" y="2"/>
                      <a:pt x="13" y="2"/>
                    </a:cubicBezTo>
                    <a:cubicBezTo>
                      <a:pt x="14" y="4"/>
                      <a:pt x="14" y="7"/>
                      <a:pt x="14" y="9"/>
                    </a:cubicBezTo>
                    <a:cubicBezTo>
                      <a:pt x="14" y="9"/>
                      <a:pt x="14" y="9"/>
                      <a:pt x="14" y="9"/>
                    </a:cubicBezTo>
                    <a:cubicBezTo>
                      <a:pt x="15" y="12"/>
                      <a:pt x="16" y="15"/>
                      <a:pt x="16" y="15"/>
                    </a:cubicBezTo>
                    <a:cubicBezTo>
                      <a:pt x="16" y="15"/>
                      <a:pt x="16" y="15"/>
                      <a:pt x="16" y="15"/>
                    </a:cubicBezTo>
                    <a:cubicBezTo>
                      <a:pt x="18" y="16"/>
                      <a:pt x="21" y="17"/>
                      <a:pt x="23" y="17"/>
                    </a:cubicBezTo>
                    <a:cubicBezTo>
                      <a:pt x="23" y="17"/>
                      <a:pt x="23" y="17"/>
                      <a:pt x="23" y="17"/>
                    </a:cubicBezTo>
                    <a:cubicBezTo>
                      <a:pt x="23" y="17"/>
                      <a:pt x="24" y="17"/>
                      <a:pt x="24" y="17"/>
                    </a:cubicBezTo>
                    <a:cubicBezTo>
                      <a:pt x="24" y="17"/>
                      <a:pt x="24" y="17"/>
                      <a:pt x="24" y="17"/>
                    </a:cubicBezTo>
                    <a:cubicBezTo>
                      <a:pt x="24" y="12"/>
                      <a:pt x="26" y="8"/>
                      <a:pt x="26" y="4"/>
                    </a:cubicBezTo>
                    <a:cubicBezTo>
                      <a:pt x="26" y="4"/>
                      <a:pt x="26" y="4"/>
                      <a:pt x="26" y="4"/>
                    </a:cubicBezTo>
                    <a:cubicBezTo>
                      <a:pt x="26" y="3"/>
                      <a:pt x="26" y="3"/>
                      <a:pt x="25" y="2"/>
                    </a:cubicBezTo>
                    <a:cubicBezTo>
                      <a:pt x="25" y="2"/>
                      <a:pt x="25" y="2"/>
                      <a:pt x="25" y="2"/>
                    </a:cubicBezTo>
                    <a:cubicBezTo>
                      <a:pt x="25" y="1"/>
                      <a:pt x="26" y="1"/>
                      <a:pt x="26" y="1"/>
                    </a:cubicBezTo>
                    <a:cubicBezTo>
                      <a:pt x="26" y="1"/>
                      <a:pt x="26" y="1"/>
                      <a:pt x="26" y="1"/>
                    </a:cubicBezTo>
                    <a:cubicBezTo>
                      <a:pt x="27" y="1"/>
                      <a:pt x="28" y="1"/>
                      <a:pt x="28" y="1"/>
                    </a:cubicBezTo>
                    <a:cubicBezTo>
                      <a:pt x="28" y="1"/>
                      <a:pt x="28" y="1"/>
                      <a:pt x="28" y="1"/>
                    </a:cubicBezTo>
                    <a:cubicBezTo>
                      <a:pt x="29" y="6"/>
                      <a:pt x="30" y="10"/>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1"/>
                      <a:pt x="33" y="5"/>
                      <a:pt x="34" y="1"/>
                    </a:cubicBezTo>
                    <a:cubicBezTo>
                      <a:pt x="34" y="1"/>
                      <a:pt x="34" y="1"/>
                      <a:pt x="34" y="1"/>
                    </a:cubicBezTo>
                    <a:cubicBezTo>
                      <a:pt x="35" y="0"/>
                      <a:pt x="35" y="0"/>
                      <a:pt x="36" y="0"/>
                    </a:cubicBezTo>
                    <a:cubicBezTo>
                      <a:pt x="36" y="0"/>
                      <a:pt x="36" y="0"/>
                      <a:pt x="36" y="0"/>
                    </a:cubicBezTo>
                    <a:cubicBezTo>
                      <a:pt x="36" y="0"/>
                      <a:pt x="37" y="1"/>
                      <a:pt x="37" y="1"/>
                    </a:cubicBezTo>
                    <a:cubicBezTo>
                      <a:pt x="37" y="1"/>
                      <a:pt x="37" y="1"/>
                      <a:pt x="37" y="1"/>
                    </a:cubicBezTo>
                    <a:cubicBezTo>
                      <a:pt x="37" y="5"/>
                      <a:pt x="38" y="12"/>
                      <a:pt x="39" y="14"/>
                    </a:cubicBezTo>
                    <a:cubicBezTo>
                      <a:pt x="39" y="14"/>
                      <a:pt x="39" y="14"/>
                      <a:pt x="39" y="14"/>
                    </a:cubicBezTo>
                    <a:cubicBezTo>
                      <a:pt x="39" y="15"/>
                      <a:pt x="39" y="15"/>
                      <a:pt x="41" y="15"/>
                    </a:cubicBezTo>
                    <a:cubicBezTo>
                      <a:pt x="41" y="15"/>
                      <a:pt x="41" y="15"/>
                      <a:pt x="41" y="15"/>
                    </a:cubicBezTo>
                    <a:cubicBezTo>
                      <a:pt x="43" y="15"/>
                      <a:pt x="45" y="15"/>
                      <a:pt x="47" y="14"/>
                    </a:cubicBezTo>
                    <a:cubicBezTo>
                      <a:pt x="47" y="14"/>
                      <a:pt x="47" y="14"/>
                      <a:pt x="47" y="14"/>
                    </a:cubicBezTo>
                    <a:cubicBezTo>
                      <a:pt x="48" y="10"/>
                      <a:pt x="49" y="6"/>
                      <a:pt x="50" y="1"/>
                    </a:cubicBezTo>
                    <a:cubicBezTo>
                      <a:pt x="50" y="1"/>
                      <a:pt x="50" y="1"/>
                      <a:pt x="50" y="1"/>
                    </a:cubicBezTo>
                    <a:cubicBezTo>
                      <a:pt x="50" y="0"/>
                      <a:pt x="51" y="0"/>
                      <a:pt x="51" y="0"/>
                    </a:cubicBezTo>
                    <a:cubicBezTo>
                      <a:pt x="51" y="0"/>
                      <a:pt x="51" y="0"/>
                      <a:pt x="51" y="0"/>
                    </a:cubicBezTo>
                    <a:cubicBezTo>
                      <a:pt x="52" y="0"/>
                      <a:pt x="52" y="0"/>
                      <a:pt x="52" y="1"/>
                    </a:cubicBezTo>
                    <a:cubicBezTo>
                      <a:pt x="52" y="1"/>
                      <a:pt x="52" y="1"/>
                      <a:pt x="52" y="1"/>
                    </a:cubicBezTo>
                    <a:cubicBezTo>
                      <a:pt x="53" y="5"/>
                      <a:pt x="54" y="9"/>
                      <a:pt x="54" y="13"/>
                    </a:cubicBezTo>
                    <a:cubicBezTo>
                      <a:pt x="54" y="13"/>
                      <a:pt x="54" y="13"/>
                      <a:pt x="54" y="13"/>
                    </a:cubicBezTo>
                    <a:cubicBezTo>
                      <a:pt x="54" y="14"/>
                      <a:pt x="54" y="14"/>
                      <a:pt x="54" y="14"/>
                    </a:cubicBezTo>
                    <a:cubicBezTo>
                      <a:pt x="54" y="14"/>
                      <a:pt x="54" y="14"/>
                      <a:pt x="54" y="14"/>
                    </a:cubicBezTo>
                    <a:cubicBezTo>
                      <a:pt x="55" y="14"/>
                      <a:pt x="56" y="14"/>
                      <a:pt x="56" y="14"/>
                    </a:cubicBezTo>
                    <a:cubicBezTo>
                      <a:pt x="56" y="14"/>
                      <a:pt x="56" y="14"/>
                      <a:pt x="56" y="14"/>
                    </a:cubicBezTo>
                    <a:cubicBezTo>
                      <a:pt x="57" y="14"/>
                      <a:pt x="57" y="15"/>
                      <a:pt x="57" y="15"/>
                    </a:cubicBezTo>
                    <a:cubicBezTo>
                      <a:pt x="57" y="15"/>
                      <a:pt x="57" y="15"/>
                      <a:pt x="57" y="15"/>
                    </a:cubicBezTo>
                    <a:cubicBezTo>
                      <a:pt x="57" y="14"/>
                      <a:pt x="57" y="14"/>
                      <a:pt x="57" y="13"/>
                    </a:cubicBezTo>
                    <a:cubicBezTo>
                      <a:pt x="57" y="13"/>
                      <a:pt x="57" y="13"/>
                      <a:pt x="57" y="13"/>
                    </a:cubicBezTo>
                    <a:cubicBezTo>
                      <a:pt x="57" y="13"/>
                      <a:pt x="57" y="12"/>
                      <a:pt x="57" y="12"/>
                    </a:cubicBezTo>
                    <a:cubicBezTo>
                      <a:pt x="57" y="12"/>
                      <a:pt x="57" y="12"/>
                      <a:pt x="57" y="12"/>
                    </a:cubicBezTo>
                    <a:cubicBezTo>
                      <a:pt x="57" y="8"/>
                      <a:pt x="58" y="5"/>
                      <a:pt x="58" y="1"/>
                    </a:cubicBezTo>
                    <a:cubicBezTo>
                      <a:pt x="58" y="1"/>
                      <a:pt x="58" y="1"/>
                      <a:pt x="58" y="1"/>
                    </a:cubicBezTo>
                    <a:cubicBezTo>
                      <a:pt x="58" y="1"/>
                      <a:pt x="59" y="0"/>
                      <a:pt x="60" y="0"/>
                    </a:cubicBezTo>
                    <a:cubicBezTo>
                      <a:pt x="60" y="0"/>
                      <a:pt x="60" y="0"/>
                      <a:pt x="60" y="0"/>
                    </a:cubicBezTo>
                    <a:cubicBezTo>
                      <a:pt x="60" y="0"/>
                      <a:pt x="61" y="1"/>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2"/>
                      <a:pt x="61" y="2"/>
                      <a:pt x="61" y="2"/>
                    </a:cubicBezTo>
                    <a:cubicBezTo>
                      <a:pt x="61" y="9"/>
                      <a:pt x="62" y="17"/>
                      <a:pt x="63" y="24"/>
                    </a:cubicBezTo>
                    <a:cubicBezTo>
                      <a:pt x="63" y="24"/>
                      <a:pt x="63" y="24"/>
                      <a:pt x="63" y="24"/>
                    </a:cubicBezTo>
                    <a:cubicBezTo>
                      <a:pt x="63" y="32"/>
                      <a:pt x="64" y="40"/>
                      <a:pt x="64" y="48"/>
                    </a:cubicBezTo>
                    <a:cubicBezTo>
                      <a:pt x="64" y="48"/>
                      <a:pt x="64" y="48"/>
                      <a:pt x="64" y="48"/>
                    </a:cubicBezTo>
                    <a:cubicBezTo>
                      <a:pt x="64" y="49"/>
                      <a:pt x="64" y="50"/>
                      <a:pt x="64" y="51"/>
                    </a:cubicBezTo>
                    <a:cubicBezTo>
                      <a:pt x="64" y="51"/>
                      <a:pt x="64" y="51"/>
                      <a:pt x="64" y="51"/>
                    </a:cubicBezTo>
                    <a:cubicBezTo>
                      <a:pt x="64" y="52"/>
                      <a:pt x="64" y="54"/>
                      <a:pt x="64" y="55"/>
                    </a:cubicBezTo>
                    <a:cubicBezTo>
                      <a:pt x="64" y="55"/>
                      <a:pt x="64" y="55"/>
                      <a:pt x="64" y="55"/>
                    </a:cubicBezTo>
                    <a:cubicBezTo>
                      <a:pt x="64" y="57"/>
                      <a:pt x="64" y="60"/>
                      <a:pt x="64" y="60"/>
                    </a:cubicBezTo>
                    <a:cubicBezTo>
                      <a:pt x="64" y="60"/>
                      <a:pt x="64" y="60"/>
                      <a:pt x="64" y="60"/>
                    </a:cubicBezTo>
                    <a:cubicBezTo>
                      <a:pt x="64" y="61"/>
                      <a:pt x="64" y="61"/>
                      <a:pt x="63" y="61"/>
                    </a:cubicBezTo>
                    <a:cubicBezTo>
                      <a:pt x="63" y="61"/>
                      <a:pt x="63" y="61"/>
                      <a:pt x="63" y="61"/>
                    </a:cubicBezTo>
                    <a:cubicBezTo>
                      <a:pt x="63" y="62"/>
                      <a:pt x="63" y="62"/>
                      <a:pt x="62" y="62"/>
                    </a:cubicBezTo>
                    <a:cubicBezTo>
                      <a:pt x="62" y="62"/>
                      <a:pt x="62" y="62"/>
                      <a:pt x="62" y="62"/>
                    </a:cubicBezTo>
                    <a:cubicBezTo>
                      <a:pt x="62" y="62"/>
                      <a:pt x="62" y="62"/>
                      <a:pt x="62" y="61"/>
                    </a:cubicBezTo>
                    <a:close/>
                    <a:moveTo>
                      <a:pt x="57" y="20"/>
                    </a:moveTo>
                    <a:cubicBezTo>
                      <a:pt x="57" y="21"/>
                      <a:pt x="57" y="21"/>
                      <a:pt x="57" y="21"/>
                    </a:cubicBezTo>
                    <a:cubicBezTo>
                      <a:pt x="57" y="21"/>
                      <a:pt x="57" y="21"/>
                      <a:pt x="57" y="21"/>
                    </a:cubicBezTo>
                    <a:cubicBezTo>
                      <a:pt x="57" y="20"/>
                      <a:pt x="57" y="19"/>
                      <a:pt x="57" y="19"/>
                    </a:cubicBezTo>
                    <a:cubicBezTo>
                      <a:pt x="57" y="19"/>
                      <a:pt x="57" y="19"/>
                      <a:pt x="57" y="19"/>
                    </a:cubicBezTo>
                    <a:cubicBezTo>
                      <a:pt x="57" y="19"/>
                      <a:pt x="57" y="19"/>
                      <a:pt x="57"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0" name="Freeform 41"/>
              <p:cNvSpPr>
                <a:spLocks noEditPoints="1"/>
              </p:cNvSpPr>
              <p:nvPr/>
            </p:nvSpPr>
            <p:spPr bwMode="auto">
              <a:xfrm>
                <a:off x="6677025" y="4843463"/>
                <a:ext cx="157163" cy="150813"/>
              </a:xfrm>
              <a:custGeom>
                <a:avLst/>
                <a:gdLst>
                  <a:gd name="T0" fmla="*/ 40 w 42"/>
                  <a:gd name="T1" fmla="*/ 39 h 40"/>
                  <a:gd name="T2" fmla="*/ 40 w 42"/>
                  <a:gd name="T3" fmla="*/ 38 h 40"/>
                  <a:gd name="T4" fmla="*/ 33 w 42"/>
                  <a:gd name="T5" fmla="*/ 39 h 40"/>
                  <a:gd name="T6" fmla="*/ 33 w 42"/>
                  <a:gd name="T7" fmla="*/ 37 h 40"/>
                  <a:gd name="T8" fmla="*/ 32 w 42"/>
                  <a:gd name="T9" fmla="*/ 33 h 40"/>
                  <a:gd name="T10" fmla="*/ 32 w 42"/>
                  <a:gd name="T11" fmla="*/ 34 h 40"/>
                  <a:gd name="T12" fmla="*/ 32 w 42"/>
                  <a:gd name="T13" fmla="*/ 37 h 40"/>
                  <a:gd name="T14" fmla="*/ 29 w 42"/>
                  <a:gd name="T15" fmla="*/ 38 h 40"/>
                  <a:gd name="T16" fmla="*/ 27 w 42"/>
                  <a:gd name="T17" fmla="*/ 37 h 40"/>
                  <a:gd name="T18" fmla="*/ 28 w 42"/>
                  <a:gd name="T19" fmla="*/ 21 h 40"/>
                  <a:gd name="T20" fmla="*/ 26 w 42"/>
                  <a:gd name="T21" fmla="*/ 20 h 40"/>
                  <a:gd name="T22" fmla="*/ 27 w 42"/>
                  <a:gd name="T23" fmla="*/ 15 h 40"/>
                  <a:gd name="T24" fmla="*/ 26 w 42"/>
                  <a:gd name="T25" fmla="*/ 13 h 40"/>
                  <a:gd name="T26" fmla="*/ 23 w 42"/>
                  <a:gd name="T27" fmla="*/ 13 h 40"/>
                  <a:gd name="T28" fmla="*/ 22 w 42"/>
                  <a:gd name="T29" fmla="*/ 14 h 40"/>
                  <a:gd name="T30" fmla="*/ 22 w 42"/>
                  <a:gd name="T31" fmla="*/ 19 h 40"/>
                  <a:gd name="T32" fmla="*/ 22 w 42"/>
                  <a:gd name="T33" fmla="*/ 20 h 40"/>
                  <a:gd name="T34" fmla="*/ 21 w 42"/>
                  <a:gd name="T35" fmla="*/ 21 h 40"/>
                  <a:gd name="T36" fmla="*/ 20 w 42"/>
                  <a:gd name="T37" fmla="*/ 28 h 40"/>
                  <a:gd name="T38" fmla="*/ 20 w 42"/>
                  <a:gd name="T39" fmla="*/ 28 h 40"/>
                  <a:gd name="T40" fmla="*/ 19 w 42"/>
                  <a:gd name="T41" fmla="*/ 38 h 40"/>
                  <a:gd name="T42" fmla="*/ 19 w 42"/>
                  <a:gd name="T43" fmla="*/ 38 h 40"/>
                  <a:gd name="T44" fmla="*/ 18 w 42"/>
                  <a:gd name="T45" fmla="*/ 38 h 40"/>
                  <a:gd name="T46" fmla="*/ 17 w 42"/>
                  <a:gd name="T47" fmla="*/ 37 h 40"/>
                  <a:gd name="T48" fmla="*/ 17 w 42"/>
                  <a:gd name="T49" fmla="*/ 37 h 40"/>
                  <a:gd name="T50" fmla="*/ 16 w 42"/>
                  <a:gd name="T51" fmla="*/ 34 h 40"/>
                  <a:gd name="T52" fmla="*/ 15 w 42"/>
                  <a:gd name="T53" fmla="*/ 38 h 40"/>
                  <a:gd name="T54" fmla="*/ 1 w 42"/>
                  <a:gd name="T55" fmla="*/ 38 h 40"/>
                  <a:gd name="T56" fmla="*/ 1 w 42"/>
                  <a:gd name="T57" fmla="*/ 35 h 40"/>
                  <a:gd name="T58" fmla="*/ 13 w 42"/>
                  <a:gd name="T59" fmla="*/ 35 h 40"/>
                  <a:gd name="T60" fmla="*/ 14 w 42"/>
                  <a:gd name="T61" fmla="*/ 28 h 40"/>
                  <a:gd name="T62" fmla="*/ 16 w 42"/>
                  <a:gd name="T63" fmla="*/ 29 h 40"/>
                  <a:gd name="T64" fmla="*/ 18 w 42"/>
                  <a:gd name="T65" fmla="*/ 28 h 40"/>
                  <a:gd name="T66" fmla="*/ 18 w 42"/>
                  <a:gd name="T67" fmla="*/ 28 h 40"/>
                  <a:gd name="T68" fmla="*/ 18 w 42"/>
                  <a:gd name="T69" fmla="*/ 21 h 40"/>
                  <a:gd name="T70" fmla="*/ 19 w 42"/>
                  <a:gd name="T71" fmla="*/ 16 h 40"/>
                  <a:gd name="T72" fmla="*/ 21 w 42"/>
                  <a:gd name="T73" fmla="*/ 12 h 40"/>
                  <a:gd name="T74" fmla="*/ 23 w 42"/>
                  <a:gd name="T75" fmla="*/ 1 h 40"/>
                  <a:gd name="T76" fmla="*/ 25 w 42"/>
                  <a:gd name="T77" fmla="*/ 0 h 40"/>
                  <a:gd name="T78" fmla="*/ 26 w 42"/>
                  <a:gd name="T79" fmla="*/ 2 h 40"/>
                  <a:gd name="T80" fmla="*/ 28 w 42"/>
                  <a:gd name="T81" fmla="*/ 12 h 40"/>
                  <a:gd name="T82" fmla="*/ 29 w 42"/>
                  <a:gd name="T83" fmla="*/ 15 h 40"/>
                  <a:gd name="T84" fmla="*/ 30 w 42"/>
                  <a:gd name="T85" fmla="*/ 19 h 40"/>
                  <a:gd name="T86" fmla="*/ 29 w 42"/>
                  <a:gd name="T87" fmla="*/ 32 h 40"/>
                  <a:gd name="T88" fmla="*/ 32 w 42"/>
                  <a:gd name="T89" fmla="*/ 26 h 40"/>
                  <a:gd name="T90" fmla="*/ 35 w 42"/>
                  <a:gd name="T91" fmla="*/ 32 h 40"/>
                  <a:gd name="T92" fmla="*/ 35 w 42"/>
                  <a:gd name="T93" fmla="*/ 37 h 40"/>
                  <a:gd name="T94" fmla="*/ 35 w 42"/>
                  <a:gd name="T95" fmla="*/ 37 h 40"/>
                  <a:gd name="T96" fmla="*/ 42 w 42"/>
                  <a:gd name="T97" fmla="*/ 37 h 40"/>
                  <a:gd name="T98" fmla="*/ 42 w 42"/>
                  <a:gd name="T99" fmla="*/ 40 h 40"/>
                  <a:gd name="T100" fmla="*/ 40 w 42"/>
                  <a:gd name="T10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 h="40">
                    <a:moveTo>
                      <a:pt x="40" y="40"/>
                    </a:moveTo>
                    <a:cubicBezTo>
                      <a:pt x="40" y="40"/>
                      <a:pt x="40" y="40"/>
                      <a:pt x="40" y="40"/>
                    </a:cubicBezTo>
                    <a:cubicBezTo>
                      <a:pt x="40" y="40"/>
                      <a:pt x="40" y="40"/>
                      <a:pt x="40" y="40"/>
                    </a:cubicBezTo>
                    <a:cubicBezTo>
                      <a:pt x="40" y="40"/>
                      <a:pt x="40" y="39"/>
                      <a:pt x="40" y="39"/>
                    </a:cubicBezTo>
                    <a:cubicBezTo>
                      <a:pt x="40" y="39"/>
                      <a:pt x="40" y="39"/>
                      <a:pt x="40" y="39"/>
                    </a:cubicBezTo>
                    <a:cubicBezTo>
                      <a:pt x="40" y="38"/>
                      <a:pt x="40" y="38"/>
                      <a:pt x="40" y="38"/>
                    </a:cubicBezTo>
                    <a:cubicBezTo>
                      <a:pt x="40" y="38"/>
                      <a:pt x="40" y="38"/>
                      <a:pt x="40" y="38"/>
                    </a:cubicBezTo>
                    <a:cubicBezTo>
                      <a:pt x="40" y="38"/>
                      <a:pt x="40" y="38"/>
                      <a:pt x="40" y="38"/>
                    </a:cubicBezTo>
                    <a:cubicBezTo>
                      <a:pt x="40" y="38"/>
                      <a:pt x="40" y="38"/>
                      <a:pt x="40" y="38"/>
                    </a:cubicBezTo>
                    <a:cubicBezTo>
                      <a:pt x="39" y="38"/>
                      <a:pt x="37" y="39"/>
                      <a:pt x="35" y="39"/>
                    </a:cubicBezTo>
                    <a:cubicBezTo>
                      <a:pt x="35" y="39"/>
                      <a:pt x="35" y="39"/>
                      <a:pt x="35" y="39"/>
                    </a:cubicBezTo>
                    <a:cubicBezTo>
                      <a:pt x="35" y="39"/>
                      <a:pt x="34" y="39"/>
                      <a:pt x="33" y="39"/>
                    </a:cubicBezTo>
                    <a:cubicBezTo>
                      <a:pt x="33" y="39"/>
                      <a:pt x="33" y="39"/>
                      <a:pt x="33" y="39"/>
                    </a:cubicBezTo>
                    <a:cubicBezTo>
                      <a:pt x="33" y="38"/>
                      <a:pt x="33" y="38"/>
                      <a:pt x="33" y="38"/>
                    </a:cubicBezTo>
                    <a:cubicBezTo>
                      <a:pt x="33" y="38"/>
                      <a:pt x="33" y="38"/>
                      <a:pt x="33" y="38"/>
                    </a:cubicBezTo>
                    <a:cubicBezTo>
                      <a:pt x="33" y="37"/>
                      <a:pt x="33" y="37"/>
                      <a:pt x="33" y="37"/>
                    </a:cubicBezTo>
                    <a:cubicBezTo>
                      <a:pt x="33" y="37"/>
                      <a:pt x="33" y="37"/>
                      <a:pt x="33" y="37"/>
                    </a:cubicBezTo>
                    <a:cubicBezTo>
                      <a:pt x="33" y="36"/>
                      <a:pt x="33" y="35"/>
                      <a:pt x="33" y="35"/>
                    </a:cubicBezTo>
                    <a:cubicBezTo>
                      <a:pt x="33" y="35"/>
                      <a:pt x="33" y="35"/>
                      <a:pt x="33" y="35"/>
                    </a:cubicBezTo>
                    <a:cubicBezTo>
                      <a:pt x="33" y="34"/>
                      <a:pt x="33" y="33"/>
                      <a:pt x="32" y="33"/>
                    </a:cubicBezTo>
                    <a:cubicBezTo>
                      <a:pt x="32" y="33"/>
                      <a:pt x="32" y="33"/>
                      <a:pt x="32" y="33"/>
                    </a:cubicBezTo>
                    <a:cubicBezTo>
                      <a:pt x="32" y="32"/>
                      <a:pt x="32" y="32"/>
                      <a:pt x="32" y="31"/>
                    </a:cubicBezTo>
                    <a:cubicBezTo>
                      <a:pt x="32" y="31"/>
                      <a:pt x="32" y="31"/>
                      <a:pt x="32" y="31"/>
                    </a:cubicBezTo>
                    <a:cubicBezTo>
                      <a:pt x="32" y="32"/>
                      <a:pt x="32" y="33"/>
                      <a:pt x="32" y="34"/>
                    </a:cubicBezTo>
                    <a:cubicBezTo>
                      <a:pt x="32" y="34"/>
                      <a:pt x="32" y="34"/>
                      <a:pt x="32" y="34"/>
                    </a:cubicBezTo>
                    <a:cubicBezTo>
                      <a:pt x="32" y="35"/>
                      <a:pt x="32" y="35"/>
                      <a:pt x="32" y="36"/>
                    </a:cubicBezTo>
                    <a:cubicBezTo>
                      <a:pt x="32" y="36"/>
                      <a:pt x="32" y="36"/>
                      <a:pt x="32" y="36"/>
                    </a:cubicBezTo>
                    <a:cubicBezTo>
                      <a:pt x="32" y="36"/>
                      <a:pt x="32" y="37"/>
                      <a:pt x="32" y="37"/>
                    </a:cubicBezTo>
                    <a:cubicBezTo>
                      <a:pt x="32" y="37"/>
                      <a:pt x="32" y="37"/>
                      <a:pt x="32" y="37"/>
                    </a:cubicBezTo>
                    <a:cubicBezTo>
                      <a:pt x="32" y="37"/>
                      <a:pt x="31" y="38"/>
                      <a:pt x="31" y="38"/>
                    </a:cubicBezTo>
                    <a:cubicBezTo>
                      <a:pt x="31" y="38"/>
                      <a:pt x="31" y="38"/>
                      <a:pt x="31" y="38"/>
                    </a:cubicBezTo>
                    <a:cubicBezTo>
                      <a:pt x="30" y="38"/>
                      <a:pt x="30" y="38"/>
                      <a:pt x="29" y="38"/>
                    </a:cubicBezTo>
                    <a:cubicBezTo>
                      <a:pt x="29" y="38"/>
                      <a:pt x="29" y="38"/>
                      <a:pt x="29" y="38"/>
                    </a:cubicBezTo>
                    <a:cubicBezTo>
                      <a:pt x="29" y="38"/>
                      <a:pt x="28" y="38"/>
                      <a:pt x="28" y="38"/>
                    </a:cubicBezTo>
                    <a:cubicBezTo>
                      <a:pt x="28" y="38"/>
                      <a:pt x="28" y="38"/>
                      <a:pt x="28" y="38"/>
                    </a:cubicBezTo>
                    <a:cubicBezTo>
                      <a:pt x="27" y="38"/>
                      <a:pt x="27" y="37"/>
                      <a:pt x="27" y="37"/>
                    </a:cubicBezTo>
                    <a:cubicBezTo>
                      <a:pt x="27" y="37"/>
                      <a:pt x="27" y="37"/>
                      <a:pt x="27" y="37"/>
                    </a:cubicBezTo>
                    <a:cubicBezTo>
                      <a:pt x="27" y="36"/>
                      <a:pt x="27" y="35"/>
                      <a:pt x="27" y="34"/>
                    </a:cubicBezTo>
                    <a:cubicBezTo>
                      <a:pt x="27" y="34"/>
                      <a:pt x="27" y="34"/>
                      <a:pt x="27" y="34"/>
                    </a:cubicBezTo>
                    <a:cubicBezTo>
                      <a:pt x="27" y="29"/>
                      <a:pt x="27" y="25"/>
                      <a:pt x="28" y="21"/>
                    </a:cubicBezTo>
                    <a:cubicBezTo>
                      <a:pt x="28" y="21"/>
                      <a:pt x="28" y="21"/>
                      <a:pt x="28" y="21"/>
                    </a:cubicBezTo>
                    <a:cubicBezTo>
                      <a:pt x="28" y="21"/>
                      <a:pt x="28" y="21"/>
                      <a:pt x="27" y="21"/>
                    </a:cubicBezTo>
                    <a:cubicBezTo>
                      <a:pt x="27" y="21"/>
                      <a:pt x="27" y="21"/>
                      <a:pt x="27" y="21"/>
                    </a:cubicBezTo>
                    <a:cubicBezTo>
                      <a:pt x="27" y="21"/>
                      <a:pt x="27" y="20"/>
                      <a:pt x="26" y="20"/>
                    </a:cubicBezTo>
                    <a:cubicBezTo>
                      <a:pt x="26" y="20"/>
                      <a:pt x="26" y="20"/>
                      <a:pt x="26" y="20"/>
                    </a:cubicBezTo>
                    <a:cubicBezTo>
                      <a:pt x="26" y="19"/>
                      <a:pt x="26" y="19"/>
                      <a:pt x="26" y="19"/>
                    </a:cubicBezTo>
                    <a:cubicBezTo>
                      <a:pt x="26" y="19"/>
                      <a:pt x="26" y="19"/>
                      <a:pt x="26" y="19"/>
                    </a:cubicBezTo>
                    <a:cubicBezTo>
                      <a:pt x="26" y="17"/>
                      <a:pt x="27" y="15"/>
                      <a:pt x="27" y="15"/>
                    </a:cubicBezTo>
                    <a:cubicBezTo>
                      <a:pt x="27" y="15"/>
                      <a:pt x="27" y="15"/>
                      <a:pt x="27" y="15"/>
                    </a:cubicBezTo>
                    <a:cubicBezTo>
                      <a:pt x="27" y="15"/>
                      <a:pt x="27" y="15"/>
                      <a:pt x="27" y="14"/>
                    </a:cubicBezTo>
                    <a:cubicBezTo>
                      <a:pt x="27" y="14"/>
                      <a:pt x="27" y="14"/>
                      <a:pt x="27" y="14"/>
                    </a:cubicBezTo>
                    <a:cubicBezTo>
                      <a:pt x="26" y="14"/>
                      <a:pt x="26" y="14"/>
                      <a:pt x="26" y="13"/>
                    </a:cubicBezTo>
                    <a:cubicBezTo>
                      <a:pt x="26" y="13"/>
                      <a:pt x="26" y="13"/>
                      <a:pt x="26" y="13"/>
                    </a:cubicBezTo>
                    <a:cubicBezTo>
                      <a:pt x="25" y="12"/>
                      <a:pt x="25" y="10"/>
                      <a:pt x="25" y="9"/>
                    </a:cubicBezTo>
                    <a:cubicBezTo>
                      <a:pt x="25" y="9"/>
                      <a:pt x="25" y="9"/>
                      <a:pt x="25" y="9"/>
                    </a:cubicBezTo>
                    <a:cubicBezTo>
                      <a:pt x="24" y="10"/>
                      <a:pt x="24" y="11"/>
                      <a:pt x="23" y="13"/>
                    </a:cubicBezTo>
                    <a:cubicBezTo>
                      <a:pt x="23" y="13"/>
                      <a:pt x="23" y="13"/>
                      <a:pt x="23" y="13"/>
                    </a:cubicBezTo>
                    <a:cubicBezTo>
                      <a:pt x="23" y="14"/>
                      <a:pt x="23" y="14"/>
                      <a:pt x="22" y="14"/>
                    </a:cubicBezTo>
                    <a:cubicBezTo>
                      <a:pt x="22" y="14"/>
                      <a:pt x="22" y="14"/>
                      <a:pt x="22" y="14"/>
                    </a:cubicBezTo>
                    <a:cubicBezTo>
                      <a:pt x="22" y="14"/>
                      <a:pt x="22" y="14"/>
                      <a:pt x="22" y="14"/>
                    </a:cubicBezTo>
                    <a:cubicBezTo>
                      <a:pt x="22" y="14"/>
                      <a:pt x="22" y="14"/>
                      <a:pt x="22" y="14"/>
                    </a:cubicBezTo>
                    <a:cubicBezTo>
                      <a:pt x="22" y="14"/>
                      <a:pt x="22" y="15"/>
                      <a:pt x="22" y="16"/>
                    </a:cubicBezTo>
                    <a:cubicBezTo>
                      <a:pt x="22" y="16"/>
                      <a:pt x="22" y="16"/>
                      <a:pt x="22" y="16"/>
                    </a:cubicBezTo>
                    <a:cubicBezTo>
                      <a:pt x="22" y="17"/>
                      <a:pt x="22" y="18"/>
                      <a:pt x="22" y="19"/>
                    </a:cubicBezTo>
                    <a:cubicBezTo>
                      <a:pt x="22" y="19"/>
                      <a:pt x="22" y="19"/>
                      <a:pt x="22" y="19"/>
                    </a:cubicBezTo>
                    <a:cubicBezTo>
                      <a:pt x="22" y="19"/>
                      <a:pt x="22" y="19"/>
                      <a:pt x="22" y="19"/>
                    </a:cubicBezTo>
                    <a:cubicBezTo>
                      <a:pt x="22" y="19"/>
                      <a:pt x="22" y="19"/>
                      <a:pt x="22" y="19"/>
                    </a:cubicBezTo>
                    <a:cubicBezTo>
                      <a:pt x="22" y="20"/>
                      <a:pt x="22" y="20"/>
                      <a:pt x="22" y="20"/>
                    </a:cubicBezTo>
                    <a:cubicBezTo>
                      <a:pt x="22" y="20"/>
                      <a:pt x="22" y="20"/>
                      <a:pt x="22" y="20"/>
                    </a:cubicBezTo>
                    <a:cubicBezTo>
                      <a:pt x="21" y="20"/>
                      <a:pt x="21" y="20"/>
                      <a:pt x="21" y="20"/>
                    </a:cubicBezTo>
                    <a:cubicBezTo>
                      <a:pt x="21" y="20"/>
                      <a:pt x="21" y="20"/>
                      <a:pt x="21" y="20"/>
                    </a:cubicBezTo>
                    <a:cubicBezTo>
                      <a:pt x="21" y="21"/>
                      <a:pt x="21" y="21"/>
                      <a:pt x="21" y="21"/>
                    </a:cubicBezTo>
                    <a:cubicBezTo>
                      <a:pt x="21" y="21"/>
                      <a:pt x="21" y="21"/>
                      <a:pt x="21" y="21"/>
                    </a:cubicBezTo>
                    <a:cubicBezTo>
                      <a:pt x="20" y="22"/>
                      <a:pt x="20" y="24"/>
                      <a:pt x="20" y="25"/>
                    </a:cubicBezTo>
                    <a:cubicBezTo>
                      <a:pt x="20" y="25"/>
                      <a:pt x="20" y="25"/>
                      <a:pt x="20" y="25"/>
                    </a:cubicBezTo>
                    <a:cubicBezTo>
                      <a:pt x="20" y="26"/>
                      <a:pt x="20" y="27"/>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31"/>
                      <a:pt x="20" y="34"/>
                      <a:pt x="19" y="37"/>
                    </a:cubicBezTo>
                    <a:cubicBezTo>
                      <a:pt x="19" y="37"/>
                      <a:pt x="19" y="37"/>
                      <a:pt x="19" y="37"/>
                    </a:cubicBezTo>
                    <a:cubicBezTo>
                      <a:pt x="19" y="37"/>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9" y="38"/>
                    </a:cubicBezTo>
                    <a:cubicBezTo>
                      <a:pt x="19" y="38"/>
                      <a:pt x="19" y="38"/>
                      <a:pt x="18" y="38"/>
                    </a:cubicBezTo>
                    <a:cubicBezTo>
                      <a:pt x="18" y="38"/>
                      <a:pt x="18" y="38"/>
                      <a:pt x="18" y="38"/>
                    </a:cubicBezTo>
                    <a:cubicBezTo>
                      <a:pt x="18" y="38"/>
                      <a:pt x="18" y="38"/>
                      <a:pt x="18" y="38"/>
                    </a:cubicBezTo>
                    <a:cubicBezTo>
                      <a:pt x="18" y="38"/>
                      <a:pt x="18" y="38"/>
                      <a:pt x="18" y="38"/>
                    </a:cubicBezTo>
                    <a:cubicBezTo>
                      <a:pt x="17" y="38"/>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6"/>
                      <a:pt x="17" y="36"/>
                    </a:cubicBezTo>
                    <a:cubicBezTo>
                      <a:pt x="17" y="36"/>
                      <a:pt x="17" y="36"/>
                      <a:pt x="17" y="36"/>
                    </a:cubicBezTo>
                    <a:cubicBezTo>
                      <a:pt x="17" y="35"/>
                      <a:pt x="16" y="35"/>
                      <a:pt x="16" y="34"/>
                    </a:cubicBezTo>
                    <a:cubicBezTo>
                      <a:pt x="16" y="34"/>
                      <a:pt x="16" y="34"/>
                      <a:pt x="16" y="34"/>
                    </a:cubicBezTo>
                    <a:cubicBezTo>
                      <a:pt x="16" y="34"/>
                      <a:pt x="16" y="35"/>
                      <a:pt x="16" y="36"/>
                    </a:cubicBezTo>
                    <a:cubicBezTo>
                      <a:pt x="16" y="36"/>
                      <a:pt x="16" y="36"/>
                      <a:pt x="16" y="36"/>
                    </a:cubicBezTo>
                    <a:cubicBezTo>
                      <a:pt x="16" y="37"/>
                      <a:pt x="15" y="37"/>
                      <a:pt x="15" y="38"/>
                    </a:cubicBezTo>
                    <a:cubicBezTo>
                      <a:pt x="15" y="38"/>
                      <a:pt x="15" y="38"/>
                      <a:pt x="15" y="38"/>
                    </a:cubicBezTo>
                    <a:cubicBezTo>
                      <a:pt x="13" y="38"/>
                      <a:pt x="10" y="38"/>
                      <a:pt x="7" y="38"/>
                    </a:cubicBezTo>
                    <a:cubicBezTo>
                      <a:pt x="7" y="38"/>
                      <a:pt x="7" y="38"/>
                      <a:pt x="7" y="38"/>
                    </a:cubicBezTo>
                    <a:cubicBezTo>
                      <a:pt x="5" y="38"/>
                      <a:pt x="2" y="38"/>
                      <a:pt x="1" y="38"/>
                    </a:cubicBezTo>
                    <a:cubicBezTo>
                      <a:pt x="1" y="38"/>
                      <a:pt x="1" y="38"/>
                      <a:pt x="1" y="38"/>
                    </a:cubicBezTo>
                    <a:cubicBezTo>
                      <a:pt x="0" y="38"/>
                      <a:pt x="0" y="37"/>
                      <a:pt x="0" y="36"/>
                    </a:cubicBezTo>
                    <a:cubicBezTo>
                      <a:pt x="0" y="36"/>
                      <a:pt x="0" y="36"/>
                      <a:pt x="0" y="36"/>
                    </a:cubicBezTo>
                    <a:cubicBezTo>
                      <a:pt x="0" y="36"/>
                      <a:pt x="0" y="35"/>
                      <a:pt x="1" y="35"/>
                    </a:cubicBezTo>
                    <a:cubicBezTo>
                      <a:pt x="1" y="35"/>
                      <a:pt x="1" y="35"/>
                      <a:pt x="1" y="35"/>
                    </a:cubicBezTo>
                    <a:cubicBezTo>
                      <a:pt x="3" y="35"/>
                      <a:pt x="5" y="35"/>
                      <a:pt x="7" y="35"/>
                    </a:cubicBezTo>
                    <a:cubicBezTo>
                      <a:pt x="7" y="35"/>
                      <a:pt x="7" y="35"/>
                      <a:pt x="7" y="35"/>
                    </a:cubicBezTo>
                    <a:cubicBezTo>
                      <a:pt x="9" y="35"/>
                      <a:pt x="11" y="35"/>
                      <a:pt x="13" y="35"/>
                    </a:cubicBezTo>
                    <a:cubicBezTo>
                      <a:pt x="13" y="35"/>
                      <a:pt x="13" y="35"/>
                      <a:pt x="13" y="35"/>
                    </a:cubicBezTo>
                    <a:cubicBezTo>
                      <a:pt x="13" y="35"/>
                      <a:pt x="13" y="34"/>
                      <a:pt x="13" y="33"/>
                    </a:cubicBezTo>
                    <a:cubicBezTo>
                      <a:pt x="13" y="33"/>
                      <a:pt x="13" y="33"/>
                      <a:pt x="13" y="33"/>
                    </a:cubicBezTo>
                    <a:cubicBezTo>
                      <a:pt x="13" y="32"/>
                      <a:pt x="13" y="30"/>
                      <a:pt x="14" y="28"/>
                    </a:cubicBezTo>
                    <a:cubicBezTo>
                      <a:pt x="14" y="28"/>
                      <a:pt x="14" y="28"/>
                      <a:pt x="14" y="28"/>
                    </a:cubicBezTo>
                    <a:cubicBezTo>
                      <a:pt x="14" y="28"/>
                      <a:pt x="15" y="28"/>
                      <a:pt x="15" y="28"/>
                    </a:cubicBezTo>
                    <a:cubicBezTo>
                      <a:pt x="15" y="28"/>
                      <a:pt x="15" y="28"/>
                      <a:pt x="15" y="28"/>
                    </a:cubicBezTo>
                    <a:cubicBezTo>
                      <a:pt x="16" y="28"/>
                      <a:pt x="16" y="28"/>
                      <a:pt x="16" y="29"/>
                    </a:cubicBezTo>
                    <a:cubicBezTo>
                      <a:pt x="16" y="29"/>
                      <a:pt x="16" y="29"/>
                      <a:pt x="16" y="29"/>
                    </a:cubicBezTo>
                    <a:cubicBezTo>
                      <a:pt x="16" y="30"/>
                      <a:pt x="17" y="31"/>
                      <a:pt x="18" y="32"/>
                    </a:cubicBezTo>
                    <a:cubicBezTo>
                      <a:pt x="18" y="32"/>
                      <a:pt x="18" y="32"/>
                      <a:pt x="18" y="32"/>
                    </a:cubicBezTo>
                    <a:cubicBezTo>
                      <a:pt x="18" y="30"/>
                      <a:pt x="18" y="29"/>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6"/>
                      <a:pt x="18" y="25"/>
                    </a:cubicBezTo>
                    <a:cubicBezTo>
                      <a:pt x="18" y="25"/>
                      <a:pt x="18" y="25"/>
                      <a:pt x="18" y="25"/>
                    </a:cubicBezTo>
                    <a:cubicBezTo>
                      <a:pt x="18" y="24"/>
                      <a:pt x="18" y="22"/>
                      <a:pt x="18" y="21"/>
                    </a:cubicBezTo>
                    <a:cubicBezTo>
                      <a:pt x="18" y="21"/>
                      <a:pt x="18" y="21"/>
                      <a:pt x="18" y="21"/>
                    </a:cubicBezTo>
                    <a:cubicBezTo>
                      <a:pt x="18" y="20"/>
                      <a:pt x="19" y="19"/>
                      <a:pt x="20" y="18"/>
                    </a:cubicBezTo>
                    <a:cubicBezTo>
                      <a:pt x="20" y="18"/>
                      <a:pt x="20" y="18"/>
                      <a:pt x="20" y="18"/>
                    </a:cubicBezTo>
                    <a:cubicBezTo>
                      <a:pt x="19" y="18"/>
                      <a:pt x="19" y="17"/>
                      <a:pt x="19" y="16"/>
                    </a:cubicBezTo>
                    <a:cubicBezTo>
                      <a:pt x="19" y="16"/>
                      <a:pt x="19" y="16"/>
                      <a:pt x="19" y="16"/>
                    </a:cubicBezTo>
                    <a:cubicBezTo>
                      <a:pt x="19" y="15"/>
                      <a:pt x="19" y="14"/>
                      <a:pt x="20" y="13"/>
                    </a:cubicBezTo>
                    <a:cubicBezTo>
                      <a:pt x="20" y="13"/>
                      <a:pt x="20" y="13"/>
                      <a:pt x="20" y="13"/>
                    </a:cubicBezTo>
                    <a:cubicBezTo>
                      <a:pt x="20" y="13"/>
                      <a:pt x="21" y="12"/>
                      <a:pt x="21" y="12"/>
                    </a:cubicBezTo>
                    <a:cubicBezTo>
                      <a:pt x="21" y="12"/>
                      <a:pt x="21" y="12"/>
                      <a:pt x="21" y="12"/>
                    </a:cubicBezTo>
                    <a:cubicBezTo>
                      <a:pt x="22" y="8"/>
                      <a:pt x="23" y="5"/>
                      <a:pt x="24" y="3"/>
                    </a:cubicBezTo>
                    <a:cubicBezTo>
                      <a:pt x="24" y="3"/>
                      <a:pt x="24" y="3"/>
                      <a:pt x="24" y="3"/>
                    </a:cubicBezTo>
                    <a:cubicBezTo>
                      <a:pt x="23" y="2"/>
                      <a:pt x="23" y="2"/>
                      <a:pt x="23" y="1"/>
                    </a:cubicBezTo>
                    <a:cubicBezTo>
                      <a:pt x="23" y="1"/>
                      <a:pt x="23" y="1"/>
                      <a:pt x="23" y="1"/>
                    </a:cubicBezTo>
                    <a:cubicBezTo>
                      <a:pt x="23" y="1"/>
                      <a:pt x="23" y="1"/>
                      <a:pt x="23" y="1"/>
                    </a:cubicBezTo>
                    <a:cubicBezTo>
                      <a:pt x="23" y="1"/>
                      <a:pt x="23" y="1"/>
                      <a:pt x="23" y="1"/>
                    </a:cubicBezTo>
                    <a:cubicBezTo>
                      <a:pt x="23" y="0"/>
                      <a:pt x="24" y="0"/>
                      <a:pt x="25" y="0"/>
                    </a:cubicBezTo>
                    <a:cubicBezTo>
                      <a:pt x="25" y="0"/>
                      <a:pt x="25" y="0"/>
                      <a:pt x="25" y="0"/>
                    </a:cubicBezTo>
                    <a:cubicBezTo>
                      <a:pt x="25" y="0"/>
                      <a:pt x="26" y="0"/>
                      <a:pt x="26" y="1"/>
                    </a:cubicBezTo>
                    <a:cubicBezTo>
                      <a:pt x="26" y="1"/>
                      <a:pt x="26" y="1"/>
                      <a:pt x="26" y="1"/>
                    </a:cubicBezTo>
                    <a:cubicBezTo>
                      <a:pt x="26" y="1"/>
                      <a:pt x="26" y="2"/>
                      <a:pt x="26" y="2"/>
                    </a:cubicBezTo>
                    <a:cubicBezTo>
                      <a:pt x="26" y="2"/>
                      <a:pt x="26" y="2"/>
                      <a:pt x="26" y="2"/>
                    </a:cubicBezTo>
                    <a:cubicBezTo>
                      <a:pt x="26" y="2"/>
                      <a:pt x="26" y="3"/>
                      <a:pt x="26" y="3"/>
                    </a:cubicBezTo>
                    <a:cubicBezTo>
                      <a:pt x="26" y="3"/>
                      <a:pt x="26" y="3"/>
                      <a:pt x="26" y="3"/>
                    </a:cubicBezTo>
                    <a:cubicBezTo>
                      <a:pt x="26" y="5"/>
                      <a:pt x="27" y="9"/>
                      <a:pt x="28" y="12"/>
                    </a:cubicBezTo>
                    <a:cubicBezTo>
                      <a:pt x="28" y="12"/>
                      <a:pt x="28" y="12"/>
                      <a:pt x="28" y="12"/>
                    </a:cubicBezTo>
                    <a:cubicBezTo>
                      <a:pt x="28" y="12"/>
                      <a:pt x="29" y="13"/>
                      <a:pt x="29" y="13"/>
                    </a:cubicBezTo>
                    <a:cubicBezTo>
                      <a:pt x="29" y="13"/>
                      <a:pt x="29" y="13"/>
                      <a:pt x="29" y="13"/>
                    </a:cubicBezTo>
                    <a:cubicBezTo>
                      <a:pt x="29" y="14"/>
                      <a:pt x="29" y="14"/>
                      <a:pt x="29" y="15"/>
                    </a:cubicBezTo>
                    <a:cubicBezTo>
                      <a:pt x="29" y="15"/>
                      <a:pt x="29" y="15"/>
                      <a:pt x="29" y="15"/>
                    </a:cubicBezTo>
                    <a:cubicBezTo>
                      <a:pt x="29" y="16"/>
                      <a:pt x="29" y="17"/>
                      <a:pt x="29" y="18"/>
                    </a:cubicBezTo>
                    <a:cubicBezTo>
                      <a:pt x="29" y="18"/>
                      <a:pt x="29" y="18"/>
                      <a:pt x="29" y="18"/>
                    </a:cubicBezTo>
                    <a:cubicBezTo>
                      <a:pt x="29" y="19"/>
                      <a:pt x="29" y="19"/>
                      <a:pt x="30" y="19"/>
                    </a:cubicBezTo>
                    <a:cubicBezTo>
                      <a:pt x="30" y="19"/>
                      <a:pt x="30" y="19"/>
                      <a:pt x="30" y="19"/>
                    </a:cubicBezTo>
                    <a:cubicBezTo>
                      <a:pt x="30" y="19"/>
                      <a:pt x="31" y="19"/>
                      <a:pt x="31" y="20"/>
                    </a:cubicBezTo>
                    <a:cubicBezTo>
                      <a:pt x="31" y="20"/>
                      <a:pt x="31" y="20"/>
                      <a:pt x="31" y="20"/>
                    </a:cubicBezTo>
                    <a:cubicBezTo>
                      <a:pt x="30" y="24"/>
                      <a:pt x="29" y="28"/>
                      <a:pt x="29" y="32"/>
                    </a:cubicBezTo>
                    <a:cubicBezTo>
                      <a:pt x="29" y="32"/>
                      <a:pt x="29" y="32"/>
                      <a:pt x="29" y="32"/>
                    </a:cubicBezTo>
                    <a:cubicBezTo>
                      <a:pt x="29" y="30"/>
                      <a:pt x="30" y="29"/>
                      <a:pt x="31" y="27"/>
                    </a:cubicBezTo>
                    <a:cubicBezTo>
                      <a:pt x="31" y="27"/>
                      <a:pt x="31" y="27"/>
                      <a:pt x="31" y="27"/>
                    </a:cubicBezTo>
                    <a:cubicBezTo>
                      <a:pt x="31" y="26"/>
                      <a:pt x="32" y="26"/>
                      <a:pt x="32" y="26"/>
                    </a:cubicBezTo>
                    <a:cubicBezTo>
                      <a:pt x="32" y="26"/>
                      <a:pt x="32" y="26"/>
                      <a:pt x="32" y="26"/>
                    </a:cubicBezTo>
                    <a:cubicBezTo>
                      <a:pt x="33" y="27"/>
                      <a:pt x="33" y="27"/>
                      <a:pt x="33" y="28"/>
                    </a:cubicBezTo>
                    <a:cubicBezTo>
                      <a:pt x="33" y="28"/>
                      <a:pt x="33" y="28"/>
                      <a:pt x="33" y="28"/>
                    </a:cubicBezTo>
                    <a:cubicBezTo>
                      <a:pt x="33" y="28"/>
                      <a:pt x="33" y="28"/>
                      <a:pt x="33" y="28"/>
                    </a:cubicBezTo>
                    <a:cubicBezTo>
                      <a:pt x="33" y="29"/>
                      <a:pt x="34" y="30"/>
                      <a:pt x="35" y="32"/>
                    </a:cubicBezTo>
                    <a:cubicBezTo>
                      <a:pt x="35" y="32"/>
                      <a:pt x="35" y="32"/>
                      <a:pt x="35" y="32"/>
                    </a:cubicBezTo>
                    <a:cubicBezTo>
                      <a:pt x="35" y="33"/>
                      <a:pt x="35" y="34"/>
                      <a:pt x="35" y="35"/>
                    </a:cubicBezTo>
                    <a:cubicBezTo>
                      <a:pt x="35" y="35"/>
                      <a:pt x="35" y="35"/>
                      <a:pt x="35" y="35"/>
                    </a:cubicBezTo>
                    <a:cubicBezTo>
                      <a:pt x="35" y="35"/>
                      <a:pt x="35" y="36"/>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5" y="37"/>
                      <a:pt x="35" y="37"/>
                      <a:pt x="35" y="37"/>
                    </a:cubicBezTo>
                    <a:cubicBezTo>
                      <a:pt x="36" y="37"/>
                      <a:pt x="38" y="36"/>
                      <a:pt x="40" y="36"/>
                    </a:cubicBezTo>
                    <a:cubicBezTo>
                      <a:pt x="40" y="36"/>
                      <a:pt x="40" y="36"/>
                      <a:pt x="40" y="36"/>
                    </a:cubicBezTo>
                    <a:cubicBezTo>
                      <a:pt x="40" y="36"/>
                      <a:pt x="41" y="36"/>
                      <a:pt x="42" y="37"/>
                    </a:cubicBezTo>
                    <a:cubicBezTo>
                      <a:pt x="42" y="37"/>
                      <a:pt x="42" y="37"/>
                      <a:pt x="42" y="37"/>
                    </a:cubicBezTo>
                    <a:cubicBezTo>
                      <a:pt x="42" y="37"/>
                      <a:pt x="42" y="38"/>
                      <a:pt x="42" y="39"/>
                    </a:cubicBezTo>
                    <a:cubicBezTo>
                      <a:pt x="42" y="39"/>
                      <a:pt x="42" y="39"/>
                      <a:pt x="42" y="39"/>
                    </a:cubicBezTo>
                    <a:cubicBezTo>
                      <a:pt x="42" y="39"/>
                      <a:pt x="42" y="40"/>
                      <a:pt x="42" y="40"/>
                    </a:cubicBezTo>
                    <a:cubicBezTo>
                      <a:pt x="42" y="40"/>
                      <a:pt x="42" y="40"/>
                      <a:pt x="42" y="40"/>
                    </a:cubicBezTo>
                    <a:cubicBezTo>
                      <a:pt x="42" y="40"/>
                      <a:pt x="41" y="40"/>
                      <a:pt x="41" y="40"/>
                    </a:cubicBezTo>
                    <a:cubicBezTo>
                      <a:pt x="41" y="40"/>
                      <a:pt x="41" y="40"/>
                      <a:pt x="41" y="40"/>
                    </a:cubicBezTo>
                    <a:cubicBezTo>
                      <a:pt x="41" y="40"/>
                      <a:pt x="40" y="40"/>
                      <a:pt x="40" y="40"/>
                    </a:cubicBezTo>
                    <a:close/>
                    <a:moveTo>
                      <a:pt x="42" y="39"/>
                    </a:moveTo>
                    <a:cubicBezTo>
                      <a:pt x="42" y="39"/>
                      <a:pt x="42" y="39"/>
                      <a:pt x="42" y="39"/>
                    </a:cubicBezTo>
                    <a:cubicBezTo>
                      <a:pt x="42" y="39"/>
                      <a:pt x="42" y="39"/>
                      <a:pt x="42" y="3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1" name="Freeform 42"/>
              <p:cNvSpPr/>
              <p:nvPr/>
            </p:nvSpPr>
            <p:spPr bwMode="auto">
              <a:xfrm>
                <a:off x="6831013" y="4922838"/>
                <a:ext cx="142875" cy="128588"/>
              </a:xfrm>
              <a:custGeom>
                <a:avLst/>
                <a:gdLst>
                  <a:gd name="T0" fmla="*/ 1 w 38"/>
                  <a:gd name="T1" fmla="*/ 32 h 34"/>
                  <a:gd name="T2" fmla="*/ 1 w 38"/>
                  <a:gd name="T3" fmla="*/ 10 h 34"/>
                  <a:gd name="T4" fmla="*/ 2 w 38"/>
                  <a:gd name="T5" fmla="*/ 9 h 34"/>
                  <a:gd name="T6" fmla="*/ 5 w 38"/>
                  <a:gd name="T7" fmla="*/ 14 h 34"/>
                  <a:gd name="T8" fmla="*/ 7 w 38"/>
                  <a:gd name="T9" fmla="*/ 14 h 34"/>
                  <a:gd name="T10" fmla="*/ 9 w 38"/>
                  <a:gd name="T11" fmla="*/ 9 h 34"/>
                  <a:gd name="T12" fmla="*/ 10 w 38"/>
                  <a:gd name="T13" fmla="*/ 10 h 34"/>
                  <a:gd name="T14" fmla="*/ 11 w 38"/>
                  <a:gd name="T15" fmla="*/ 16 h 34"/>
                  <a:gd name="T16" fmla="*/ 12 w 38"/>
                  <a:gd name="T17" fmla="*/ 16 h 34"/>
                  <a:gd name="T18" fmla="*/ 15 w 38"/>
                  <a:gd name="T19" fmla="*/ 16 h 34"/>
                  <a:gd name="T20" fmla="*/ 14 w 38"/>
                  <a:gd name="T21" fmla="*/ 9 h 34"/>
                  <a:gd name="T22" fmla="*/ 15 w 38"/>
                  <a:gd name="T23" fmla="*/ 8 h 34"/>
                  <a:gd name="T24" fmla="*/ 18 w 38"/>
                  <a:gd name="T25" fmla="*/ 11 h 34"/>
                  <a:gd name="T26" fmla="*/ 18 w 38"/>
                  <a:gd name="T27" fmla="*/ 14 h 34"/>
                  <a:gd name="T28" fmla="*/ 22 w 38"/>
                  <a:gd name="T29" fmla="*/ 13 h 34"/>
                  <a:gd name="T30" fmla="*/ 22 w 38"/>
                  <a:gd name="T31" fmla="*/ 11 h 34"/>
                  <a:gd name="T32" fmla="*/ 22 w 38"/>
                  <a:gd name="T33" fmla="*/ 9 h 34"/>
                  <a:gd name="T34" fmla="*/ 22 w 38"/>
                  <a:gd name="T35" fmla="*/ 7 h 34"/>
                  <a:gd name="T36" fmla="*/ 24 w 38"/>
                  <a:gd name="T37" fmla="*/ 2 h 34"/>
                  <a:gd name="T38" fmla="*/ 24 w 38"/>
                  <a:gd name="T39" fmla="*/ 2 h 34"/>
                  <a:gd name="T40" fmla="*/ 25 w 38"/>
                  <a:gd name="T41" fmla="*/ 1 h 34"/>
                  <a:gd name="T42" fmla="*/ 26 w 38"/>
                  <a:gd name="T43" fmla="*/ 0 h 34"/>
                  <a:gd name="T44" fmla="*/ 31 w 38"/>
                  <a:gd name="T45" fmla="*/ 0 h 34"/>
                  <a:gd name="T46" fmla="*/ 32 w 38"/>
                  <a:gd name="T47" fmla="*/ 1 h 34"/>
                  <a:gd name="T48" fmla="*/ 32 w 38"/>
                  <a:gd name="T49" fmla="*/ 2 h 34"/>
                  <a:gd name="T50" fmla="*/ 32 w 38"/>
                  <a:gd name="T51" fmla="*/ 2 h 34"/>
                  <a:gd name="T52" fmla="*/ 33 w 38"/>
                  <a:gd name="T53" fmla="*/ 3 h 34"/>
                  <a:gd name="T54" fmla="*/ 33 w 38"/>
                  <a:gd name="T55" fmla="*/ 5 h 34"/>
                  <a:gd name="T56" fmla="*/ 34 w 38"/>
                  <a:gd name="T57" fmla="*/ 10 h 34"/>
                  <a:gd name="T58" fmla="*/ 34 w 38"/>
                  <a:gd name="T59" fmla="*/ 12 h 34"/>
                  <a:gd name="T60" fmla="*/ 37 w 38"/>
                  <a:gd name="T61" fmla="*/ 12 h 34"/>
                  <a:gd name="T62" fmla="*/ 37 w 38"/>
                  <a:gd name="T63" fmla="*/ 14 h 34"/>
                  <a:gd name="T64" fmla="*/ 32 w 38"/>
                  <a:gd name="T65" fmla="*/ 15 h 34"/>
                  <a:gd name="T66" fmla="*/ 31 w 38"/>
                  <a:gd name="T67" fmla="*/ 14 h 34"/>
                  <a:gd name="T68" fmla="*/ 31 w 38"/>
                  <a:gd name="T69" fmla="*/ 10 h 34"/>
                  <a:gd name="T70" fmla="*/ 31 w 38"/>
                  <a:gd name="T71" fmla="*/ 9 h 34"/>
                  <a:gd name="T72" fmla="*/ 31 w 38"/>
                  <a:gd name="T73" fmla="*/ 4 h 34"/>
                  <a:gd name="T74" fmla="*/ 30 w 38"/>
                  <a:gd name="T75" fmla="*/ 3 h 34"/>
                  <a:gd name="T76" fmla="*/ 27 w 38"/>
                  <a:gd name="T77" fmla="*/ 2 h 34"/>
                  <a:gd name="T78" fmla="*/ 28 w 38"/>
                  <a:gd name="T79" fmla="*/ 3 h 34"/>
                  <a:gd name="T80" fmla="*/ 26 w 38"/>
                  <a:gd name="T81" fmla="*/ 5 h 34"/>
                  <a:gd name="T82" fmla="*/ 25 w 38"/>
                  <a:gd name="T83" fmla="*/ 4 h 34"/>
                  <a:gd name="T84" fmla="*/ 24 w 38"/>
                  <a:gd name="T85" fmla="*/ 8 h 34"/>
                  <a:gd name="T86" fmla="*/ 24 w 38"/>
                  <a:gd name="T87" fmla="*/ 10 h 34"/>
                  <a:gd name="T88" fmla="*/ 24 w 38"/>
                  <a:gd name="T89" fmla="*/ 14 h 34"/>
                  <a:gd name="T90" fmla="*/ 24 w 38"/>
                  <a:gd name="T91" fmla="*/ 15 h 34"/>
                  <a:gd name="T92" fmla="*/ 19 w 38"/>
                  <a:gd name="T93" fmla="*/ 16 h 34"/>
                  <a:gd name="T94" fmla="*/ 17 w 38"/>
                  <a:gd name="T95" fmla="*/ 16 h 34"/>
                  <a:gd name="T96" fmla="*/ 17 w 38"/>
                  <a:gd name="T97" fmla="*/ 17 h 34"/>
                  <a:gd name="T98" fmla="*/ 16 w 38"/>
                  <a:gd name="T99" fmla="*/ 18 h 34"/>
                  <a:gd name="T100" fmla="*/ 9 w 38"/>
                  <a:gd name="T101" fmla="*/ 17 h 34"/>
                  <a:gd name="T102" fmla="*/ 8 w 38"/>
                  <a:gd name="T103" fmla="*/ 16 h 34"/>
                  <a:gd name="T104" fmla="*/ 4 w 38"/>
                  <a:gd name="T105" fmla="*/ 17 h 34"/>
                  <a:gd name="T106" fmla="*/ 3 w 38"/>
                  <a:gd name="T107" fmla="*/ 17 h 34"/>
                  <a:gd name="T108" fmla="*/ 3 w 38"/>
                  <a:gd name="T109" fmla="*/ 21 h 34"/>
                  <a:gd name="T110" fmla="*/ 4 w 38"/>
                  <a:gd name="T111" fmla="*/ 32 h 34"/>
                  <a:gd name="T112" fmla="*/ 4 w 38"/>
                  <a:gd name="T113" fmla="*/ 32 h 34"/>
                  <a:gd name="T114" fmla="*/ 1 w 38"/>
                  <a:gd name="T115"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 h="34">
                    <a:moveTo>
                      <a:pt x="1" y="32"/>
                    </a:moveTo>
                    <a:cubicBezTo>
                      <a:pt x="1" y="32"/>
                      <a:pt x="1" y="32"/>
                      <a:pt x="1" y="32"/>
                    </a:cubicBezTo>
                    <a:cubicBezTo>
                      <a:pt x="1" y="32"/>
                      <a:pt x="1" y="32"/>
                      <a:pt x="1" y="32"/>
                    </a:cubicBezTo>
                    <a:cubicBezTo>
                      <a:pt x="1" y="29"/>
                      <a:pt x="0" y="25"/>
                      <a:pt x="0" y="21"/>
                    </a:cubicBezTo>
                    <a:cubicBezTo>
                      <a:pt x="0" y="21"/>
                      <a:pt x="0" y="21"/>
                      <a:pt x="0" y="21"/>
                    </a:cubicBezTo>
                    <a:cubicBezTo>
                      <a:pt x="0" y="17"/>
                      <a:pt x="1" y="13"/>
                      <a:pt x="1" y="10"/>
                    </a:cubicBezTo>
                    <a:cubicBezTo>
                      <a:pt x="1" y="10"/>
                      <a:pt x="1" y="10"/>
                      <a:pt x="1" y="10"/>
                    </a:cubicBezTo>
                    <a:cubicBezTo>
                      <a:pt x="1" y="9"/>
                      <a:pt x="2" y="9"/>
                      <a:pt x="2" y="9"/>
                    </a:cubicBezTo>
                    <a:cubicBezTo>
                      <a:pt x="2" y="9"/>
                      <a:pt x="2" y="9"/>
                      <a:pt x="2" y="9"/>
                    </a:cubicBezTo>
                    <a:cubicBezTo>
                      <a:pt x="3" y="9"/>
                      <a:pt x="3" y="9"/>
                      <a:pt x="4" y="10"/>
                    </a:cubicBezTo>
                    <a:cubicBezTo>
                      <a:pt x="4" y="10"/>
                      <a:pt x="4" y="10"/>
                      <a:pt x="4" y="10"/>
                    </a:cubicBezTo>
                    <a:cubicBezTo>
                      <a:pt x="4" y="11"/>
                      <a:pt x="4" y="13"/>
                      <a:pt x="5" y="14"/>
                    </a:cubicBezTo>
                    <a:cubicBezTo>
                      <a:pt x="5" y="14"/>
                      <a:pt x="5" y="14"/>
                      <a:pt x="5" y="14"/>
                    </a:cubicBezTo>
                    <a:cubicBezTo>
                      <a:pt x="5" y="14"/>
                      <a:pt x="6" y="14"/>
                      <a:pt x="7" y="14"/>
                    </a:cubicBezTo>
                    <a:cubicBezTo>
                      <a:pt x="7" y="14"/>
                      <a:pt x="7" y="14"/>
                      <a:pt x="7" y="14"/>
                    </a:cubicBezTo>
                    <a:cubicBezTo>
                      <a:pt x="7" y="13"/>
                      <a:pt x="7" y="11"/>
                      <a:pt x="8" y="10"/>
                    </a:cubicBezTo>
                    <a:cubicBezTo>
                      <a:pt x="8" y="10"/>
                      <a:pt x="8" y="10"/>
                      <a:pt x="8" y="10"/>
                    </a:cubicBezTo>
                    <a:cubicBezTo>
                      <a:pt x="8" y="9"/>
                      <a:pt x="9" y="9"/>
                      <a:pt x="9" y="9"/>
                    </a:cubicBezTo>
                    <a:cubicBezTo>
                      <a:pt x="9" y="9"/>
                      <a:pt x="9" y="9"/>
                      <a:pt x="9" y="9"/>
                    </a:cubicBezTo>
                    <a:cubicBezTo>
                      <a:pt x="10" y="10"/>
                      <a:pt x="10" y="10"/>
                      <a:pt x="10" y="10"/>
                    </a:cubicBezTo>
                    <a:cubicBezTo>
                      <a:pt x="10" y="10"/>
                      <a:pt x="10" y="10"/>
                      <a:pt x="10" y="10"/>
                    </a:cubicBezTo>
                    <a:cubicBezTo>
                      <a:pt x="10" y="12"/>
                      <a:pt x="10" y="16"/>
                      <a:pt x="11" y="16"/>
                    </a:cubicBezTo>
                    <a:cubicBezTo>
                      <a:pt x="11" y="16"/>
                      <a:pt x="11" y="16"/>
                      <a:pt x="11" y="16"/>
                    </a:cubicBezTo>
                    <a:cubicBezTo>
                      <a:pt x="11" y="16"/>
                      <a:pt x="11" y="16"/>
                      <a:pt x="11" y="16"/>
                    </a:cubicBezTo>
                    <a:cubicBezTo>
                      <a:pt x="11" y="16"/>
                      <a:pt x="11" y="16"/>
                      <a:pt x="11" y="16"/>
                    </a:cubicBezTo>
                    <a:cubicBezTo>
                      <a:pt x="11" y="16"/>
                      <a:pt x="11" y="16"/>
                      <a:pt x="11" y="16"/>
                    </a:cubicBezTo>
                    <a:cubicBezTo>
                      <a:pt x="11" y="16"/>
                      <a:pt x="12" y="16"/>
                      <a:pt x="12" y="16"/>
                    </a:cubicBezTo>
                    <a:cubicBezTo>
                      <a:pt x="12" y="16"/>
                      <a:pt x="12" y="16"/>
                      <a:pt x="12" y="16"/>
                    </a:cubicBezTo>
                    <a:cubicBezTo>
                      <a:pt x="13" y="16"/>
                      <a:pt x="14" y="16"/>
                      <a:pt x="15" y="16"/>
                    </a:cubicBezTo>
                    <a:cubicBezTo>
                      <a:pt x="15" y="16"/>
                      <a:pt x="15" y="16"/>
                      <a:pt x="15" y="16"/>
                    </a:cubicBezTo>
                    <a:cubicBezTo>
                      <a:pt x="15" y="14"/>
                      <a:pt x="14" y="13"/>
                      <a:pt x="14" y="11"/>
                    </a:cubicBezTo>
                    <a:cubicBezTo>
                      <a:pt x="14" y="11"/>
                      <a:pt x="14" y="11"/>
                      <a:pt x="14" y="11"/>
                    </a:cubicBezTo>
                    <a:cubicBezTo>
                      <a:pt x="14" y="10"/>
                      <a:pt x="14" y="10"/>
                      <a:pt x="14" y="9"/>
                    </a:cubicBezTo>
                    <a:cubicBezTo>
                      <a:pt x="14" y="9"/>
                      <a:pt x="14" y="9"/>
                      <a:pt x="14" y="9"/>
                    </a:cubicBezTo>
                    <a:cubicBezTo>
                      <a:pt x="14" y="9"/>
                      <a:pt x="15" y="8"/>
                      <a:pt x="15" y="8"/>
                    </a:cubicBezTo>
                    <a:cubicBezTo>
                      <a:pt x="15" y="8"/>
                      <a:pt x="15" y="8"/>
                      <a:pt x="15" y="8"/>
                    </a:cubicBezTo>
                    <a:cubicBezTo>
                      <a:pt x="15" y="8"/>
                      <a:pt x="15" y="8"/>
                      <a:pt x="15" y="8"/>
                    </a:cubicBezTo>
                    <a:cubicBezTo>
                      <a:pt x="15" y="8"/>
                      <a:pt x="15" y="8"/>
                      <a:pt x="15" y="8"/>
                    </a:cubicBezTo>
                    <a:cubicBezTo>
                      <a:pt x="18" y="8"/>
                      <a:pt x="18" y="10"/>
                      <a:pt x="18" y="11"/>
                    </a:cubicBezTo>
                    <a:cubicBezTo>
                      <a:pt x="18" y="11"/>
                      <a:pt x="18" y="11"/>
                      <a:pt x="18" y="11"/>
                    </a:cubicBezTo>
                    <a:cubicBezTo>
                      <a:pt x="18" y="12"/>
                      <a:pt x="18" y="13"/>
                      <a:pt x="18" y="14"/>
                    </a:cubicBezTo>
                    <a:cubicBezTo>
                      <a:pt x="18" y="14"/>
                      <a:pt x="18" y="14"/>
                      <a:pt x="18" y="14"/>
                    </a:cubicBezTo>
                    <a:cubicBezTo>
                      <a:pt x="18" y="14"/>
                      <a:pt x="19" y="14"/>
                      <a:pt x="19" y="14"/>
                    </a:cubicBezTo>
                    <a:cubicBezTo>
                      <a:pt x="19" y="14"/>
                      <a:pt x="19" y="14"/>
                      <a:pt x="19" y="14"/>
                    </a:cubicBezTo>
                    <a:cubicBezTo>
                      <a:pt x="20" y="14"/>
                      <a:pt x="21" y="13"/>
                      <a:pt x="22" y="13"/>
                    </a:cubicBezTo>
                    <a:cubicBezTo>
                      <a:pt x="22" y="13"/>
                      <a:pt x="22" y="13"/>
                      <a:pt x="22" y="13"/>
                    </a:cubicBezTo>
                    <a:cubicBezTo>
                      <a:pt x="22" y="13"/>
                      <a:pt x="22" y="12"/>
                      <a:pt x="22" y="11"/>
                    </a:cubicBezTo>
                    <a:cubicBezTo>
                      <a:pt x="22" y="11"/>
                      <a:pt x="22" y="11"/>
                      <a:pt x="22" y="11"/>
                    </a:cubicBezTo>
                    <a:cubicBezTo>
                      <a:pt x="22" y="11"/>
                      <a:pt x="22" y="10"/>
                      <a:pt x="22" y="10"/>
                    </a:cubicBezTo>
                    <a:cubicBezTo>
                      <a:pt x="22" y="10"/>
                      <a:pt x="22" y="10"/>
                      <a:pt x="22" y="10"/>
                    </a:cubicBezTo>
                    <a:cubicBezTo>
                      <a:pt x="22" y="10"/>
                      <a:pt x="22" y="9"/>
                      <a:pt x="22" y="9"/>
                    </a:cubicBezTo>
                    <a:cubicBezTo>
                      <a:pt x="22" y="9"/>
                      <a:pt x="22" y="9"/>
                      <a:pt x="22" y="9"/>
                    </a:cubicBezTo>
                    <a:cubicBezTo>
                      <a:pt x="22" y="8"/>
                      <a:pt x="22" y="8"/>
                      <a:pt x="22" y="7"/>
                    </a:cubicBezTo>
                    <a:cubicBezTo>
                      <a:pt x="22" y="7"/>
                      <a:pt x="22" y="7"/>
                      <a:pt x="22" y="7"/>
                    </a:cubicBezTo>
                    <a:cubicBezTo>
                      <a:pt x="22" y="6"/>
                      <a:pt x="22" y="4"/>
                      <a:pt x="23" y="3"/>
                    </a:cubicBezTo>
                    <a:cubicBezTo>
                      <a:pt x="23" y="3"/>
                      <a:pt x="23" y="3"/>
                      <a:pt x="23" y="3"/>
                    </a:cubicBezTo>
                    <a:cubicBezTo>
                      <a:pt x="23" y="2"/>
                      <a:pt x="23" y="2"/>
                      <a:pt x="24" y="2"/>
                    </a:cubicBezTo>
                    <a:cubicBezTo>
                      <a:pt x="24" y="2"/>
                      <a:pt x="24" y="2"/>
                      <a:pt x="24" y="2"/>
                    </a:cubicBezTo>
                    <a:cubicBezTo>
                      <a:pt x="24" y="2"/>
                      <a:pt x="24" y="2"/>
                      <a:pt x="24" y="2"/>
                    </a:cubicBezTo>
                    <a:cubicBezTo>
                      <a:pt x="24" y="2"/>
                      <a:pt x="24" y="2"/>
                      <a:pt x="24" y="2"/>
                    </a:cubicBezTo>
                    <a:cubicBezTo>
                      <a:pt x="24" y="2"/>
                      <a:pt x="25" y="2"/>
                      <a:pt x="25" y="2"/>
                    </a:cubicBezTo>
                    <a:cubicBezTo>
                      <a:pt x="25" y="2"/>
                      <a:pt x="25" y="2"/>
                      <a:pt x="25" y="2"/>
                    </a:cubicBezTo>
                    <a:cubicBezTo>
                      <a:pt x="25" y="2"/>
                      <a:pt x="25" y="1"/>
                      <a:pt x="25" y="1"/>
                    </a:cubicBezTo>
                    <a:cubicBezTo>
                      <a:pt x="25" y="1"/>
                      <a:pt x="25" y="1"/>
                      <a:pt x="25" y="1"/>
                    </a:cubicBezTo>
                    <a:cubicBezTo>
                      <a:pt x="25" y="1"/>
                      <a:pt x="25" y="0"/>
                      <a:pt x="26" y="0"/>
                    </a:cubicBezTo>
                    <a:cubicBezTo>
                      <a:pt x="26" y="0"/>
                      <a:pt x="26" y="0"/>
                      <a:pt x="26" y="0"/>
                    </a:cubicBezTo>
                    <a:cubicBezTo>
                      <a:pt x="27" y="0"/>
                      <a:pt x="28" y="0"/>
                      <a:pt x="30" y="0"/>
                    </a:cubicBezTo>
                    <a:cubicBezTo>
                      <a:pt x="30" y="0"/>
                      <a:pt x="30" y="0"/>
                      <a:pt x="30" y="0"/>
                    </a:cubicBezTo>
                    <a:cubicBezTo>
                      <a:pt x="30" y="0"/>
                      <a:pt x="31" y="0"/>
                      <a:pt x="31" y="0"/>
                    </a:cubicBezTo>
                    <a:cubicBezTo>
                      <a:pt x="31" y="0"/>
                      <a:pt x="31" y="0"/>
                      <a:pt x="31" y="0"/>
                    </a:cubicBezTo>
                    <a:cubicBezTo>
                      <a:pt x="32" y="0"/>
                      <a:pt x="32" y="0"/>
                      <a:pt x="32" y="1"/>
                    </a:cubicBezTo>
                    <a:cubicBezTo>
                      <a:pt x="32" y="1"/>
                      <a:pt x="32" y="1"/>
                      <a:pt x="32" y="1"/>
                    </a:cubicBezTo>
                    <a:cubicBezTo>
                      <a:pt x="32" y="1"/>
                      <a:pt x="32" y="1"/>
                      <a:pt x="32" y="1"/>
                    </a:cubicBezTo>
                    <a:cubicBezTo>
                      <a:pt x="32" y="1"/>
                      <a:pt x="32" y="1"/>
                      <a:pt x="32" y="1"/>
                    </a:cubicBezTo>
                    <a:cubicBezTo>
                      <a:pt x="32" y="1"/>
                      <a:pt x="32" y="2"/>
                      <a:pt x="32" y="2"/>
                    </a:cubicBezTo>
                    <a:cubicBezTo>
                      <a:pt x="32" y="2"/>
                      <a:pt x="32" y="2"/>
                      <a:pt x="32" y="2"/>
                    </a:cubicBezTo>
                    <a:cubicBezTo>
                      <a:pt x="32" y="2"/>
                      <a:pt x="32" y="2"/>
                      <a:pt x="32" y="2"/>
                    </a:cubicBezTo>
                    <a:cubicBezTo>
                      <a:pt x="32" y="2"/>
                      <a:pt x="32" y="2"/>
                      <a:pt x="32" y="2"/>
                    </a:cubicBezTo>
                    <a:cubicBezTo>
                      <a:pt x="32" y="2"/>
                      <a:pt x="33" y="2"/>
                      <a:pt x="33" y="2"/>
                    </a:cubicBezTo>
                    <a:cubicBezTo>
                      <a:pt x="33" y="2"/>
                      <a:pt x="33" y="2"/>
                      <a:pt x="33" y="2"/>
                    </a:cubicBezTo>
                    <a:cubicBezTo>
                      <a:pt x="33" y="3"/>
                      <a:pt x="33" y="3"/>
                      <a:pt x="33" y="3"/>
                    </a:cubicBezTo>
                    <a:cubicBezTo>
                      <a:pt x="33" y="3"/>
                      <a:pt x="33" y="3"/>
                      <a:pt x="33" y="3"/>
                    </a:cubicBezTo>
                    <a:cubicBezTo>
                      <a:pt x="33" y="4"/>
                      <a:pt x="33" y="4"/>
                      <a:pt x="33" y="5"/>
                    </a:cubicBezTo>
                    <a:cubicBezTo>
                      <a:pt x="33" y="5"/>
                      <a:pt x="33" y="5"/>
                      <a:pt x="33" y="5"/>
                    </a:cubicBezTo>
                    <a:cubicBezTo>
                      <a:pt x="33" y="6"/>
                      <a:pt x="33" y="7"/>
                      <a:pt x="34" y="8"/>
                    </a:cubicBezTo>
                    <a:cubicBezTo>
                      <a:pt x="34" y="8"/>
                      <a:pt x="34" y="8"/>
                      <a:pt x="34" y="8"/>
                    </a:cubicBezTo>
                    <a:cubicBezTo>
                      <a:pt x="34" y="9"/>
                      <a:pt x="34" y="10"/>
                      <a:pt x="34" y="10"/>
                    </a:cubicBezTo>
                    <a:cubicBezTo>
                      <a:pt x="34" y="10"/>
                      <a:pt x="34" y="10"/>
                      <a:pt x="34" y="10"/>
                    </a:cubicBezTo>
                    <a:cubicBezTo>
                      <a:pt x="34" y="11"/>
                      <a:pt x="34" y="12"/>
                      <a:pt x="34" y="12"/>
                    </a:cubicBezTo>
                    <a:cubicBezTo>
                      <a:pt x="34" y="12"/>
                      <a:pt x="34" y="12"/>
                      <a:pt x="34" y="12"/>
                    </a:cubicBezTo>
                    <a:cubicBezTo>
                      <a:pt x="35" y="12"/>
                      <a:pt x="35" y="12"/>
                      <a:pt x="36" y="12"/>
                    </a:cubicBezTo>
                    <a:cubicBezTo>
                      <a:pt x="36" y="12"/>
                      <a:pt x="36" y="12"/>
                      <a:pt x="36" y="12"/>
                    </a:cubicBezTo>
                    <a:cubicBezTo>
                      <a:pt x="36" y="12"/>
                      <a:pt x="37" y="12"/>
                      <a:pt x="37" y="12"/>
                    </a:cubicBezTo>
                    <a:cubicBezTo>
                      <a:pt x="37" y="12"/>
                      <a:pt x="37" y="12"/>
                      <a:pt x="37" y="12"/>
                    </a:cubicBezTo>
                    <a:cubicBezTo>
                      <a:pt x="38" y="13"/>
                      <a:pt x="37" y="14"/>
                      <a:pt x="37" y="14"/>
                    </a:cubicBezTo>
                    <a:cubicBezTo>
                      <a:pt x="37" y="14"/>
                      <a:pt x="37" y="14"/>
                      <a:pt x="37" y="14"/>
                    </a:cubicBezTo>
                    <a:cubicBezTo>
                      <a:pt x="35" y="15"/>
                      <a:pt x="33" y="14"/>
                      <a:pt x="33" y="15"/>
                    </a:cubicBezTo>
                    <a:cubicBezTo>
                      <a:pt x="33" y="15"/>
                      <a:pt x="33" y="15"/>
                      <a:pt x="33" y="15"/>
                    </a:cubicBezTo>
                    <a:cubicBezTo>
                      <a:pt x="32" y="15"/>
                      <a:pt x="32" y="15"/>
                      <a:pt x="32" y="15"/>
                    </a:cubicBezTo>
                    <a:cubicBezTo>
                      <a:pt x="32" y="15"/>
                      <a:pt x="32" y="15"/>
                      <a:pt x="32" y="15"/>
                    </a:cubicBezTo>
                    <a:cubicBezTo>
                      <a:pt x="32" y="14"/>
                      <a:pt x="31" y="14"/>
                      <a:pt x="31" y="14"/>
                    </a:cubicBezTo>
                    <a:cubicBezTo>
                      <a:pt x="31" y="14"/>
                      <a:pt x="31" y="14"/>
                      <a:pt x="31" y="14"/>
                    </a:cubicBezTo>
                    <a:cubicBezTo>
                      <a:pt x="31" y="13"/>
                      <a:pt x="31" y="13"/>
                      <a:pt x="31" y="12"/>
                    </a:cubicBezTo>
                    <a:cubicBezTo>
                      <a:pt x="31" y="12"/>
                      <a:pt x="31" y="12"/>
                      <a:pt x="31" y="12"/>
                    </a:cubicBezTo>
                    <a:cubicBezTo>
                      <a:pt x="31" y="11"/>
                      <a:pt x="31" y="11"/>
                      <a:pt x="31" y="10"/>
                    </a:cubicBezTo>
                    <a:cubicBezTo>
                      <a:pt x="31" y="10"/>
                      <a:pt x="31" y="10"/>
                      <a:pt x="31" y="10"/>
                    </a:cubicBezTo>
                    <a:cubicBezTo>
                      <a:pt x="31" y="10"/>
                      <a:pt x="31" y="9"/>
                      <a:pt x="31" y="9"/>
                    </a:cubicBezTo>
                    <a:cubicBezTo>
                      <a:pt x="31" y="9"/>
                      <a:pt x="31" y="9"/>
                      <a:pt x="31" y="9"/>
                    </a:cubicBezTo>
                    <a:cubicBezTo>
                      <a:pt x="31" y="8"/>
                      <a:pt x="31" y="6"/>
                      <a:pt x="31" y="5"/>
                    </a:cubicBezTo>
                    <a:cubicBezTo>
                      <a:pt x="31" y="5"/>
                      <a:pt x="31" y="5"/>
                      <a:pt x="31" y="5"/>
                    </a:cubicBezTo>
                    <a:cubicBezTo>
                      <a:pt x="31" y="4"/>
                      <a:pt x="31" y="4"/>
                      <a:pt x="31" y="4"/>
                    </a:cubicBezTo>
                    <a:cubicBezTo>
                      <a:pt x="31" y="4"/>
                      <a:pt x="31" y="4"/>
                      <a:pt x="31" y="4"/>
                    </a:cubicBezTo>
                    <a:cubicBezTo>
                      <a:pt x="30" y="4"/>
                      <a:pt x="30" y="4"/>
                      <a:pt x="30" y="3"/>
                    </a:cubicBezTo>
                    <a:cubicBezTo>
                      <a:pt x="30" y="3"/>
                      <a:pt x="30" y="3"/>
                      <a:pt x="30" y="3"/>
                    </a:cubicBezTo>
                    <a:cubicBezTo>
                      <a:pt x="30" y="3"/>
                      <a:pt x="30" y="2"/>
                      <a:pt x="30" y="2"/>
                    </a:cubicBezTo>
                    <a:cubicBezTo>
                      <a:pt x="30" y="2"/>
                      <a:pt x="30" y="2"/>
                      <a:pt x="30" y="2"/>
                    </a:cubicBezTo>
                    <a:cubicBezTo>
                      <a:pt x="29" y="2"/>
                      <a:pt x="28" y="2"/>
                      <a:pt x="27" y="2"/>
                    </a:cubicBezTo>
                    <a:cubicBezTo>
                      <a:pt x="27" y="2"/>
                      <a:pt x="27" y="2"/>
                      <a:pt x="27" y="2"/>
                    </a:cubicBezTo>
                    <a:cubicBezTo>
                      <a:pt x="27" y="3"/>
                      <a:pt x="27" y="3"/>
                      <a:pt x="28" y="3"/>
                    </a:cubicBezTo>
                    <a:cubicBezTo>
                      <a:pt x="28" y="3"/>
                      <a:pt x="28" y="3"/>
                      <a:pt x="28" y="3"/>
                    </a:cubicBezTo>
                    <a:cubicBezTo>
                      <a:pt x="28" y="4"/>
                      <a:pt x="28" y="4"/>
                      <a:pt x="27" y="4"/>
                    </a:cubicBezTo>
                    <a:cubicBezTo>
                      <a:pt x="27" y="4"/>
                      <a:pt x="27" y="4"/>
                      <a:pt x="27" y="4"/>
                    </a:cubicBezTo>
                    <a:cubicBezTo>
                      <a:pt x="27" y="5"/>
                      <a:pt x="27" y="5"/>
                      <a:pt x="26" y="5"/>
                    </a:cubicBezTo>
                    <a:cubicBezTo>
                      <a:pt x="26" y="5"/>
                      <a:pt x="26" y="5"/>
                      <a:pt x="26" y="5"/>
                    </a:cubicBezTo>
                    <a:cubicBezTo>
                      <a:pt x="26" y="5"/>
                      <a:pt x="25" y="5"/>
                      <a:pt x="25" y="4"/>
                    </a:cubicBezTo>
                    <a:cubicBezTo>
                      <a:pt x="25" y="4"/>
                      <a:pt x="25" y="4"/>
                      <a:pt x="25" y="4"/>
                    </a:cubicBezTo>
                    <a:cubicBezTo>
                      <a:pt x="24" y="6"/>
                      <a:pt x="24" y="6"/>
                      <a:pt x="24" y="7"/>
                    </a:cubicBezTo>
                    <a:cubicBezTo>
                      <a:pt x="24" y="7"/>
                      <a:pt x="24" y="7"/>
                      <a:pt x="24" y="7"/>
                    </a:cubicBezTo>
                    <a:cubicBezTo>
                      <a:pt x="24" y="8"/>
                      <a:pt x="24" y="8"/>
                      <a:pt x="24" y="8"/>
                    </a:cubicBezTo>
                    <a:cubicBezTo>
                      <a:pt x="24" y="8"/>
                      <a:pt x="24" y="8"/>
                      <a:pt x="24" y="8"/>
                    </a:cubicBezTo>
                    <a:cubicBezTo>
                      <a:pt x="24" y="9"/>
                      <a:pt x="24" y="9"/>
                      <a:pt x="24" y="10"/>
                    </a:cubicBezTo>
                    <a:cubicBezTo>
                      <a:pt x="24" y="10"/>
                      <a:pt x="24" y="10"/>
                      <a:pt x="24" y="10"/>
                    </a:cubicBezTo>
                    <a:cubicBezTo>
                      <a:pt x="24" y="10"/>
                      <a:pt x="24" y="11"/>
                      <a:pt x="24" y="11"/>
                    </a:cubicBezTo>
                    <a:cubicBezTo>
                      <a:pt x="24" y="11"/>
                      <a:pt x="24" y="11"/>
                      <a:pt x="24" y="11"/>
                    </a:cubicBezTo>
                    <a:cubicBezTo>
                      <a:pt x="24" y="12"/>
                      <a:pt x="24" y="13"/>
                      <a:pt x="24" y="14"/>
                    </a:cubicBezTo>
                    <a:cubicBezTo>
                      <a:pt x="24" y="14"/>
                      <a:pt x="24" y="14"/>
                      <a:pt x="24" y="14"/>
                    </a:cubicBezTo>
                    <a:cubicBezTo>
                      <a:pt x="25" y="14"/>
                      <a:pt x="25" y="14"/>
                      <a:pt x="24" y="15"/>
                    </a:cubicBezTo>
                    <a:cubicBezTo>
                      <a:pt x="24" y="15"/>
                      <a:pt x="24" y="15"/>
                      <a:pt x="24" y="15"/>
                    </a:cubicBezTo>
                    <a:cubicBezTo>
                      <a:pt x="24" y="15"/>
                      <a:pt x="24" y="15"/>
                      <a:pt x="23" y="15"/>
                    </a:cubicBezTo>
                    <a:cubicBezTo>
                      <a:pt x="23" y="15"/>
                      <a:pt x="23" y="15"/>
                      <a:pt x="23" y="15"/>
                    </a:cubicBezTo>
                    <a:cubicBezTo>
                      <a:pt x="22" y="15"/>
                      <a:pt x="21" y="16"/>
                      <a:pt x="19" y="16"/>
                    </a:cubicBezTo>
                    <a:cubicBezTo>
                      <a:pt x="19" y="16"/>
                      <a:pt x="19" y="16"/>
                      <a:pt x="19" y="16"/>
                    </a:cubicBezTo>
                    <a:cubicBezTo>
                      <a:pt x="18" y="16"/>
                      <a:pt x="18" y="16"/>
                      <a:pt x="17" y="16"/>
                    </a:cubicBezTo>
                    <a:cubicBezTo>
                      <a:pt x="17" y="16"/>
                      <a:pt x="17" y="16"/>
                      <a:pt x="17" y="16"/>
                    </a:cubicBezTo>
                    <a:cubicBezTo>
                      <a:pt x="17" y="16"/>
                      <a:pt x="17" y="16"/>
                      <a:pt x="17" y="16"/>
                    </a:cubicBezTo>
                    <a:cubicBezTo>
                      <a:pt x="17" y="16"/>
                      <a:pt x="17" y="16"/>
                      <a:pt x="17" y="16"/>
                    </a:cubicBezTo>
                    <a:cubicBezTo>
                      <a:pt x="17" y="16"/>
                      <a:pt x="17" y="17"/>
                      <a:pt x="17" y="17"/>
                    </a:cubicBezTo>
                    <a:cubicBezTo>
                      <a:pt x="17" y="17"/>
                      <a:pt x="17" y="17"/>
                      <a:pt x="17" y="17"/>
                    </a:cubicBezTo>
                    <a:cubicBezTo>
                      <a:pt x="17" y="18"/>
                      <a:pt x="16" y="18"/>
                      <a:pt x="16" y="18"/>
                    </a:cubicBezTo>
                    <a:cubicBezTo>
                      <a:pt x="16" y="18"/>
                      <a:pt x="16" y="18"/>
                      <a:pt x="16" y="18"/>
                    </a:cubicBezTo>
                    <a:cubicBezTo>
                      <a:pt x="15" y="18"/>
                      <a:pt x="14" y="18"/>
                      <a:pt x="12" y="18"/>
                    </a:cubicBezTo>
                    <a:cubicBezTo>
                      <a:pt x="12" y="18"/>
                      <a:pt x="12" y="18"/>
                      <a:pt x="12" y="18"/>
                    </a:cubicBezTo>
                    <a:cubicBezTo>
                      <a:pt x="11" y="18"/>
                      <a:pt x="10" y="18"/>
                      <a:pt x="9" y="17"/>
                    </a:cubicBezTo>
                    <a:cubicBezTo>
                      <a:pt x="9" y="17"/>
                      <a:pt x="9" y="17"/>
                      <a:pt x="9" y="17"/>
                    </a:cubicBezTo>
                    <a:cubicBezTo>
                      <a:pt x="9" y="17"/>
                      <a:pt x="9" y="17"/>
                      <a:pt x="8" y="16"/>
                    </a:cubicBezTo>
                    <a:cubicBezTo>
                      <a:pt x="8" y="16"/>
                      <a:pt x="8" y="16"/>
                      <a:pt x="8" y="16"/>
                    </a:cubicBezTo>
                    <a:cubicBezTo>
                      <a:pt x="8" y="16"/>
                      <a:pt x="8" y="16"/>
                      <a:pt x="8" y="16"/>
                    </a:cubicBezTo>
                    <a:cubicBezTo>
                      <a:pt x="8" y="16"/>
                      <a:pt x="8" y="16"/>
                      <a:pt x="8" y="16"/>
                    </a:cubicBezTo>
                    <a:cubicBezTo>
                      <a:pt x="7" y="16"/>
                      <a:pt x="6" y="17"/>
                      <a:pt x="4" y="17"/>
                    </a:cubicBezTo>
                    <a:cubicBezTo>
                      <a:pt x="4" y="17"/>
                      <a:pt x="4" y="17"/>
                      <a:pt x="4" y="17"/>
                    </a:cubicBezTo>
                    <a:cubicBezTo>
                      <a:pt x="4" y="17"/>
                      <a:pt x="4" y="17"/>
                      <a:pt x="3" y="17"/>
                    </a:cubicBezTo>
                    <a:cubicBezTo>
                      <a:pt x="3" y="17"/>
                      <a:pt x="3" y="17"/>
                      <a:pt x="3" y="17"/>
                    </a:cubicBezTo>
                    <a:cubicBezTo>
                      <a:pt x="3" y="17"/>
                      <a:pt x="3" y="17"/>
                      <a:pt x="3" y="16"/>
                    </a:cubicBezTo>
                    <a:cubicBezTo>
                      <a:pt x="3" y="16"/>
                      <a:pt x="3" y="16"/>
                      <a:pt x="3" y="16"/>
                    </a:cubicBezTo>
                    <a:cubicBezTo>
                      <a:pt x="3" y="18"/>
                      <a:pt x="3" y="19"/>
                      <a:pt x="3" y="21"/>
                    </a:cubicBezTo>
                    <a:cubicBezTo>
                      <a:pt x="3" y="21"/>
                      <a:pt x="3" y="21"/>
                      <a:pt x="3" y="21"/>
                    </a:cubicBezTo>
                    <a:cubicBezTo>
                      <a:pt x="3" y="25"/>
                      <a:pt x="4" y="28"/>
                      <a:pt x="4" y="32"/>
                    </a:cubicBezTo>
                    <a:cubicBezTo>
                      <a:pt x="4" y="32"/>
                      <a:pt x="4" y="32"/>
                      <a:pt x="4" y="32"/>
                    </a:cubicBezTo>
                    <a:cubicBezTo>
                      <a:pt x="4" y="32"/>
                      <a:pt x="4" y="32"/>
                      <a:pt x="4" y="32"/>
                    </a:cubicBezTo>
                    <a:cubicBezTo>
                      <a:pt x="4" y="32"/>
                      <a:pt x="4" y="32"/>
                      <a:pt x="4" y="32"/>
                    </a:cubicBezTo>
                    <a:cubicBezTo>
                      <a:pt x="4" y="32"/>
                      <a:pt x="4" y="32"/>
                      <a:pt x="4" y="32"/>
                    </a:cubicBezTo>
                    <a:cubicBezTo>
                      <a:pt x="4" y="33"/>
                      <a:pt x="3" y="34"/>
                      <a:pt x="2" y="34"/>
                    </a:cubicBezTo>
                    <a:cubicBezTo>
                      <a:pt x="2" y="34"/>
                      <a:pt x="2" y="34"/>
                      <a:pt x="2" y="34"/>
                    </a:cubicBezTo>
                    <a:cubicBezTo>
                      <a:pt x="2" y="34"/>
                      <a:pt x="1" y="33"/>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Freeform 43"/>
              <p:cNvSpPr>
                <a:spLocks noEditPoints="1"/>
              </p:cNvSpPr>
              <p:nvPr/>
            </p:nvSpPr>
            <p:spPr bwMode="auto">
              <a:xfrm>
                <a:off x="6962775" y="4779963"/>
                <a:ext cx="104775" cy="263525"/>
              </a:xfrm>
              <a:custGeom>
                <a:avLst/>
                <a:gdLst>
                  <a:gd name="T0" fmla="*/ 2 w 28"/>
                  <a:gd name="T1" fmla="*/ 67 h 70"/>
                  <a:gd name="T2" fmla="*/ 1 w 28"/>
                  <a:gd name="T3" fmla="*/ 55 h 70"/>
                  <a:gd name="T4" fmla="*/ 0 w 28"/>
                  <a:gd name="T5" fmla="*/ 41 h 70"/>
                  <a:gd name="T6" fmla="*/ 1 w 28"/>
                  <a:gd name="T7" fmla="*/ 23 h 70"/>
                  <a:gd name="T8" fmla="*/ 0 w 28"/>
                  <a:gd name="T9" fmla="*/ 17 h 70"/>
                  <a:gd name="T10" fmla="*/ 1 w 28"/>
                  <a:gd name="T11" fmla="*/ 15 h 70"/>
                  <a:gd name="T12" fmla="*/ 2 w 28"/>
                  <a:gd name="T13" fmla="*/ 14 h 70"/>
                  <a:gd name="T14" fmla="*/ 0 w 28"/>
                  <a:gd name="T15" fmla="*/ 8 h 70"/>
                  <a:gd name="T16" fmla="*/ 3 w 28"/>
                  <a:gd name="T17" fmla="*/ 2 h 70"/>
                  <a:gd name="T18" fmla="*/ 5 w 28"/>
                  <a:gd name="T19" fmla="*/ 1 h 70"/>
                  <a:gd name="T20" fmla="*/ 8 w 28"/>
                  <a:gd name="T21" fmla="*/ 10 h 70"/>
                  <a:gd name="T22" fmla="*/ 7 w 28"/>
                  <a:gd name="T23" fmla="*/ 13 h 70"/>
                  <a:gd name="T24" fmla="*/ 8 w 28"/>
                  <a:gd name="T25" fmla="*/ 15 h 70"/>
                  <a:gd name="T26" fmla="*/ 8 w 28"/>
                  <a:gd name="T27" fmla="*/ 20 h 70"/>
                  <a:gd name="T28" fmla="*/ 8 w 28"/>
                  <a:gd name="T29" fmla="*/ 23 h 70"/>
                  <a:gd name="T30" fmla="*/ 8 w 28"/>
                  <a:gd name="T31" fmla="*/ 24 h 70"/>
                  <a:gd name="T32" fmla="*/ 8 w 28"/>
                  <a:gd name="T33" fmla="*/ 19 h 70"/>
                  <a:gd name="T34" fmla="*/ 8 w 28"/>
                  <a:gd name="T35" fmla="*/ 17 h 70"/>
                  <a:gd name="T36" fmla="*/ 11 w 28"/>
                  <a:gd name="T37" fmla="*/ 15 h 70"/>
                  <a:gd name="T38" fmla="*/ 13 w 28"/>
                  <a:gd name="T39" fmla="*/ 9 h 70"/>
                  <a:gd name="T40" fmla="*/ 14 w 28"/>
                  <a:gd name="T41" fmla="*/ 1 h 70"/>
                  <a:gd name="T42" fmla="*/ 17 w 28"/>
                  <a:gd name="T43" fmla="*/ 1 h 70"/>
                  <a:gd name="T44" fmla="*/ 19 w 28"/>
                  <a:gd name="T45" fmla="*/ 11 h 70"/>
                  <a:gd name="T46" fmla="*/ 21 w 28"/>
                  <a:gd name="T47" fmla="*/ 19 h 70"/>
                  <a:gd name="T48" fmla="*/ 25 w 28"/>
                  <a:gd name="T49" fmla="*/ 18 h 70"/>
                  <a:gd name="T50" fmla="*/ 27 w 28"/>
                  <a:gd name="T51" fmla="*/ 18 h 70"/>
                  <a:gd name="T52" fmla="*/ 24 w 28"/>
                  <a:gd name="T53" fmla="*/ 21 h 70"/>
                  <a:gd name="T54" fmla="*/ 17 w 28"/>
                  <a:gd name="T55" fmla="*/ 22 h 70"/>
                  <a:gd name="T56" fmla="*/ 15 w 28"/>
                  <a:gd name="T57" fmla="*/ 21 h 70"/>
                  <a:gd name="T58" fmla="*/ 16 w 28"/>
                  <a:gd name="T59" fmla="*/ 11 h 70"/>
                  <a:gd name="T60" fmla="*/ 15 w 28"/>
                  <a:gd name="T61" fmla="*/ 9 h 70"/>
                  <a:gd name="T62" fmla="*/ 14 w 28"/>
                  <a:gd name="T63" fmla="*/ 16 h 70"/>
                  <a:gd name="T64" fmla="*/ 14 w 28"/>
                  <a:gd name="T65" fmla="*/ 17 h 70"/>
                  <a:gd name="T66" fmla="*/ 11 w 28"/>
                  <a:gd name="T67" fmla="*/ 18 h 70"/>
                  <a:gd name="T68" fmla="*/ 11 w 28"/>
                  <a:gd name="T69" fmla="*/ 18 h 70"/>
                  <a:gd name="T70" fmla="*/ 11 w 28"/>
                  <a:gd name="T71" fmla="*/ 19 h 70"/>
                  <a:gd name="T72" fmla="*/ 10 w 28"/>
                  <a:gd name="T73" fmla="*/ 27 h 70"/>
                  <a:gd name="T74" fmla="*/ 7 w 28"/>
                  <a:gd name="T75" fmla="*/ 27 h 70"/>
                  <a:gd name="T76" fmla="*/ 6 w 28"/>
                  <a:gd name="T77" fmla="*/ 26 h 70"/>
                  <a:gd name="T78" fmla="*/ 5 w 28"/>
                  <a:gd name="T79" fmla="*/ 23 h 70"/>
                  <a:gd name="T80" fmla="*/ 5 w 28"/>
                  <a:gd name="T81" fmla="*/ 20 h 70"/>
                  <a:gd name="T82" fmla="*/ 5 w 28"/>
                  <a:gd name="T83" fmla="*/ 16 h 70"/>
                  <a:gd name="T84" fmla="*/ 5 w 28"/>
                  <a:gd name="T85" fmla="*/ 11 h 70"/>
                  <a:gd name="T86" fmla="*/ 5 w 28"/>
                  <a:gd name="T87" fmla="*/ 9 h 70"/>
                  <a:gd name="T88" fmla="*/ 3 w 28"/>
                  <a:gd name="T89" fmla="*/ 9 h 70"/>
                  <a:gd name="T90" fmla="*/ 4 w 28"/>
                  <a:gd name="T91" fmla="*/ 14 h 70"/>
                  <a:gd name="T92" fmla="*/ 3 w 28"/>
                  <a:gd name="T93" fmla="*/ 17 h 70"/>
                  <a:gd name="T94" fmla="*/ 3 w 28"/>
                  <a:gd name="T95" fmla="*/ 17 h 70"/>
                  <a:gd name="T96" fmla="*/ 3 w 28"/>
                  <a:gd name="T97" fmla="*/ 23 h 70"/>
                  <a:gd name="T98" fmla="*/ 3 w 28"/>
                  <a:gd name="T99" fmla="*/ 41 h 70"/>
                  <a:gd name="T100" fmla="*/ 3 w 28"/>
                  <a:gd name="T101" fmla="*/ 54 h 70"/>
                  <a:gd name="T102" fmla="*/ 4 w 28"/>
                  <a:gd name="T103" fmla="*/ 67 h 70"/>
                  <a:gd name="T104" fmla="*/ 3 w 28"/>
                  <a:gd name="T105" fmla="*/ 70 h 70"/>
                  <a:gd name="T106" fmla="*/ 25 w 28"/>
                  <a:gd name="T107" fmla="*/ 18 h 70"/>
                  <a:gd name="T108" fmla="*/ 25 w 28"/>
                  <a:gd name="T10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70">
                    <a:moveTo>
                      <a:pt x="3" y="70"/>
                    </a:moveTo>
                    <a:cubicBezTo>
                      <a:pt x="2" y="70"/>
                      <a:pt x="1" y="69"/>
                      <a:pt x="2" y="69"/>
                    </a:cubicBezTo>
                    <a:cubicBezTo>
                      <a:pt x="2" y="69"/>
                      <a:pt x="2" y="69"/>
                      <a:pt x="2" y="69"/>
                    </a:cubicBezTo>
                    <a:cubicBezTo>
                      <a:pt x="2" y="68"/>
                      <a:pt x="2" y="68"/>
                      <a:pt x="2" y="67"/>
                    </a:cubicBezTo>
                    <a:cubicBezTo>
                      <a:pt x="2" y="67"/>
                      <a:pt x="2" y="67"/>
                      <a:pt x="2" y="67"/>
                    </a:cubicBezTo>
                    <a:cubicBezTo>
                      <a:pt x="2" y="66"/>
                      <a:pt x="1" y="64"/>
                      <a:pt x="1" y="62"/>
                    </a:cubicBezTo>
                    <a:cubicBezTo>
                      <a:pt x="1" y="62"/>
                      <a:pt x="1" y="62"/>
                      <a:pt x="1" y="62"/>
                    </a:cubicBezTo>
                    <a:cubicBezTo>
                      <a:pt x="1" y="59"/>
                      <a:pt x="1" y="57"/>
                      <a:pt x="1" y="55"/>
                    </a:cubicBezTo>
                    <a:cubicBezTo>
                      <a:pt x="1" y="55"/>
                      <a:pt x="1" y="55"/>
                      <a:pt x="1" y="55"/>
                    </a:cubicBezTo>
                    <a:cubicBezTo>
                      <a:pt x="0" y="52"/>
                      <a:pt x="0" y="50"/>
                      <a:pt x="0" y="48"/>
                    </a:cubicBezTo>
                    <a:cubicBezTo>
                      <a:pt x="0" y="48"/>
                      <a:pt x="0" y="48"/>
                      <a:pt x="0" y="48"/>
                    </a:cubicBezTo>
                    <a:cubicBezTo>
                      <a:pt x="0" y="46"/>
                      <a:pt x="0" y="43"/>
                      <a:pt x="0" y="41"/>
                    </a:cubicBezTo>
                    <a:cubicBezTo>
                      <a:pt x="0" y="41"/>
                      <a:pt x="0" y="41"/>
                      <a:pt x="0" y="41"/>
                    </a:cubicBezTo>
                    <a:cubicBezTo>
                      <a:pt x="1" y="36"/>
                      <a:pt x="1" y="31"/>
                      <a:pt x="1" y="27"/>
                    </a:cubicBezTo>
                    <a:cubicBezTo>
                      <a:pt x="1" y="27"/>
                      <a:pt x="1" y="27"/>
                      <a:pt x="1" y="27"/>
                    </a:cubicBezTo>
                    <a:cubicBezTo>
                      <a:pt x="1" y="25"/>
                      <a:pt x="1" y="24"/>
                      <a:pt x="1" y="23"/>
                    </a:cubicBezTo>
                    <a:cubicBezTo>
                      <a:pt x="1" y="23"/>
                      <a:pt x="1" y="23"/>
                      <a:pt x="1" y="23"/>
                    </a:cubicBezTo>
                    <a:cubicBezTo>
                      <a:pt x="1" y="22"/>
                      <a:pt x="1" y="21"/>
                      <a:pt x="1" y="20"/>
                    </a:cubicBezTo>
                    <a:cubicBezTo>
                      <a:pt x="1" y="20"/>
                      <a:pt x="1" y="20"/>
                      <a:pt x="1" y="20"/>
                    </a:cubicBezTo>
                    <a:cubicBezTo>
                      <a:pt x="1" y="19"/>
                      <a:pt x="1" y="18"/>
                      <a:pt x="0" y="17"/>
                    </a:cubicBezTo>
                    <a:cubicBezTo>
                      <a:pt x="0" y="17"/>
                      <a:pt x="0" y="17"/>
                      <a:pt x="0" y="17"/>
                    </a:cubicBezTo>
                    <a:cubicBezTo>
                      <a:pt x="0" y="17"/>
                      <a:pt x="0" y="17"/>
                      <a:pt x="0" y="17"/>
                    </a:cubicBezTo>
                    <a:cubicBezTo>
                      <a:pt x="0" y="17"/>
                      <a:pt x="0" y="17"/>
                      <a:pt x="0" y="17"/>
                    </a:cubicBezTo>
                    <a:cubicBezTo>
                      <a:pt x="0" y="16"/>
                      <a:pt x="1" y="15"/>
                      <a:pt x="1" y="15"/>
                    </a:cubicBezTo>
                    <a:cubicBezTo>
                      <a:pt x="1" y="15"/>
                      <a:pt x="1" y="15"/>
                      <a:pt x="1" y="15"/>
                    </a:cubicBezTo>
                    <a:cubicBezTo>
                      <a:pt x="2" y="14"/>
                      <a:pt x="2" y="15"/>
                      <a:pt x="2" y="14"/>
                    </a:cubicBezTo>
                    <a:cubicBezTo>
                      <a:pt x="2" y="14"/>
                      <a:pt x="2" y="14"/>
                      <a:pt x="2" y="14"/>
                    </a:cubicBezTo>
                    <a:cubicBezTo>
                      <a:pt x="2" y="14"/>
                      <a:pt x="2" y="14"/>
                      <a:pt x="2" y="14"/>
                    </a:cubicBezTo>
                    <a:cubicBezTo>
                      <a:pt x="2" y="14"/>
                      <a:pt x="2" y="14"/>
                      <a:pt x="2" y="14"/>
                    </a:cubicBezTo>
                    <a:cubicBezTo>
                      <a:pt x="2" y="13"/>
                      <a:pt x="0" y="11"/>
                      <a:pt x="0" y="9"/>
                    </a:cubicBezTo>
                    <a:cubicBezTo>
                      <a:pt x="0" y="9"/>
                      <a:pt x="0" y="9"/>
                      <a:pt x="0" y="9"/>
                    </a:cubicBezTo>
                    <a:cubicBezTo>
                      <a:pt x="0" y="8"/>
                      <a:pt x="0" y="8"/>
                      <a:pt x="0" y="8"/>
                    </a:cubicBezTo>
                    <a:cubicBezTo>
                      <a:pt x="0" y="8"/>
                      <a:pt x="0" y="8"/>
                      <a:pt x="0" y="8"/>
                    </a:cubicBezTo>
                    <a:cubicBezTo>
                      <a:pt x="1" y="6"/>
                      <a:pt x="3" y="4"/>
                      <a:pt x="3" y="3"/>
                    </a:cubicBezTo>
                    <a:cubicBezTo>
                      <a:pt x="3" y="3"/>
                      <a:pt x="3" y="3"/>
                      <a:pt x="3" y="3"/>
                    </a:cubicBezTo>
                    <a:cubicBezTo>
                      <a:pt x="3" y="3"/>
                      <a:pt x="3" y="2"/>
                      <a:pt x="3" y="2"/>
                    </a:cubicBezTo>
                    <a:cubicBezTo>
                      <a:pt x="3" y="2"/>
                      <a:pt x="3" y="2"/>
                      <a:pt x="3" y="2"/>
                    </a:cubicBezTo>
                    <a:cubicBezTo>
                      <a:pt x="2" y="2"/>
                      <a:pt x="3" y="1"/>
                      <a:pt x="3" y="1"/>
                    </a:cubicBezTo>
                    <a:cubicBezTo>
                      <a:pt x="3" y="1"/>
                      <a:pt x="3" y="1"/>
                      <a:pt x="3" y="1"/>
                    </a:cubicBezTo>
                    <a:cubicBezTo>
                      <a:pt x="4" y="0"/>
                      <a:pt x="4" y="1"/>
                      <a:pt x="5" y="1"/>
                    </a:cubicBezTo>
                    <a:cubicBezTo>
                      <a:pt x="5" y="1"/>
                      <a:pt x="5" y="1"/>
                      <a:pt x="5" y="1"/>
                    </a:cubicBezTo>
                    <a:cubicBezTo>
                      <a:pt x="6" y="3"/>
                      <a:pt x="7" y="6"/>
                      <a:pt x="7" y="8"/>
                    </a:cubicBezTo>
                    <a:cubicBezTo>
                      <a:pt x="7" y="8"/>
                      <a:pt x="7" y="8"/>
                      <a:pt x="7" y="8"/>
                    </a:cubicBezTo>
                    <a:cubicBezTo>
                      <a:pt x="8" y="9"/>
                      <a:pt x="8" y="9"/>
                      <a:pt x="8" y="10"/>
                    </a:cubicBezTo>
                    <a:cubicBezTo>
                      <a:pt x="8" y="10"/>
                      <a:pt x="8" y="10"/>
                      <a:pt x="8" y="10"/>
                    </a:cubicBezTo>
                    <a:cubicBezTo>
                      <a:pt x="8" y="11"/>
                      <a:pt x="8" y="11"/>
                      <a:pt x="8" y="12"/>
                    </a:cubicBezTo>
                    <a:cubicBezTo>
                      <a:pt x="8" y="12"/>
                      <a:pt x="8" y="12"/>
                      <a:pt x="8" y="12"/>
                    </a:cubicBezTo>
                    <a:cubicBezTo>
                      <a:pt x="8" y="12"/>
                      <a:pt x="7" y="13"/>
                      <a:pt x="7" y="13"/>
                    </a:cubicBezTo>
                    <a:cubicBezTo>
                      <a:pt x="7" y="13"/>
                      <a:pt x="7" y="13"/>
                      <a:pt x="7" y="13"/>
                    </a:cubicBezTo>
                    <a:cubicBezTo>
                      <a:pt x="7" y="14"/>
                      <a:pt x="7" y="14"/>
                      <a:pt x="8" y="14"/>
                    </a:cubicBezTo>
                    <a:cubicBezTo>
                      <a:pt x="8" y="14"/>
                      <a:pt x="8" y="14"/>
                      <a:pt x="8" y="14"/>
                    </a:cubicBezTo>
                    <a:cubicBezTo>
                      <a:pt x="8" y="14"/>
                      <a:pt x="8" y="14"/>
                      <a:pt x="8" y="15"/>
                    </a:cubicBezTo>
                    <a:cubicBezTo>
                      <a:pt x="8" y="15"/>
                      <a:pt x="8" y="15"/>
                      <a:pt x="8" y="15"/>
                    </a:cubicBezTo>
                    <a:cubicBezTo>
                      <a:pt x="8" y="15"/>
                      <a:pt x="8" y="15"/>
                      <a:pt x="8" y="15"/>
                    </a:cubicBezTo>
                    <a:cubicBezTo>
                      <a:pt x="8" y="15"/>
                      <a:pt x="8" y="15"/>
                      <a:pt x="8" y="15"/>
                    </a:cubicBezTo>
                    <a:cubicBezTo>
                      <a:pt x="8" y="16"/>
                      <a:pt x="8" y="18"/>
                      <a:pt x="8" y="20"/>
                    </a:cubicBezTo>
                    <a:cubicBezTo>
                      <a:pt x="8" y="20"/>
                      <a:pt x="8" y="20"/>
                      <a:pt x="8" y="20"/>
                    </a:cubicBezTo>
                    <a:cubicBezTo>
                      <a:pt x="8" y="20"/>
                      <a:pt x="8" y="21"/>
                      <a:pt x="8" y="21"/>
                    </a:cubicBezTo>
                    <a:cubicBezTo>
                      <a:pt x="8" y="21"/>
                      <a:pt x="8" y="21"/>
                      <a:pt x="8" y="21"/>
                    </a:cubicBezTo>
                    <a:cubicBezTo>
                      <a:pt x="8" y="22"/>
                      <a:pt x="8" y="22"/>
                      <a:pt x="8" y="23"/>
                    </a:cubicBezTo>
                    <a:cubicBezTo>
                      <a:pt x="8" y="23"/>
                      <a:pt x="8" y="23"/>
                      <a:pt x="8" y="23"/>
                    </a:cubicBezTo>
                    <a:cubicBezTo>
                      <a:pt x="8" y="23"/>
                      <a:pt x="8" y="24"/>
                      <a:pt x="8" y="24"/>
                    </a:cubicBezTo>
                    <a:cubicBezTo>
                      <a:pt x="8" y="24"/>
                      <a:pt x="8" y="24"/>
                      <a:pt x="8" y="24"/>
                    </a:cubicBezTo>
                    <a:cubicBezTo>
                      <a:pt x="8" y="24"/>
                      <a:pt x="8" y="24"/>
                      <a:pt x="8" y="24"/>
                    </a:cubicBezTo>
                    <a:cubicBezTo>
                      <a:pt x="8" y="24"/>
                      <a:pt x="8" y="24"/>
                      <a:pt x="8" y="24"/>
                    </a:cubicBezTo>
                    <a:cubicBezTo>
                      <a:pt x="8" y="23"/>
                      <a:pt x="9" y="22"/>
                      <a:pt x="8" y="21"/>
                    </a:cubicBezTo>
                    <a:cubicBezTo>
                      <a:pt x="8" y="21"/>
                      <a:pt x="8" y="21"/>
                      <a:pt x="8" y="21"/>
                    </a:cubicBezTo>
                    <a:cubicBezTo>
                      <a:pt x="8" y="20"/>
                      <a:pt x="8" y="20"/>
                      <a:pt x="8" y="19"/>
                    </a:cubicBezTo>
                    <a:cubicBezTo>
                      <a:pt x="8" y="19"/>
                      <a:pt x="8" y="19"/>
                      <a:pt x="8" y="19"/>
                    </a:cubicBezTo>
                    <a:cubicBezTo>
                      <a:pt x="8" y="19"/>
                      <a:pt x="8" y="19"/>
                      <a:pt x="8" y="19"/>
                    </a:cubicBezTo>
                    <a:cubicBezTo>
                      <a:pt x="8" y="19"/>
                      <a:pt x="8" y="19"/>
                      <a:pt x="8" y="19"/>
                    </a:cubicBezTo>
                    <a:cubicBezTo>
                      <a:pt x="8" y="19"/>
                      <a:pt x="8" y="18"/>
                      <a:pt x="8" y="17"/>
                    </a:cubicBezTo>
                    <a:cubicBezTo>
                      <a:pt x="8" y="17"/>
                      <a:pt x="8" y="17"/>
                      <a:pt x="8" y="17"/>
                    </a:cubicBezTo>
                    <a:cubicBezTo>
                      <a:pt x="8" y="17"/>
                      <a:pt x="9" y="16"/>
                      <a:pt x="10" y="15"/>
                    </a:cubicBezTo>
                    <a:cubicBezTo>
                      <a:pt x="10" y="15"/>
                      <a:pt x="10" y="15"/>
                      <a:pt x="10" y="15"/>
                    </a:cubicBezTo>
                    <a:cubicBezTo>
                      <a:pt x="10" y="15"/>
                      <a:pt x="11" y="15"/>
                      <a:pt x="11" y="15"/>
                    </a:cubicBezTo>
                    <a:cubicBezTo>
                      <a:pt x="11" y="15"/>
                      <a:pt x="11" y="15"/>
                      <a:pt x="11" y="15"/>
                    </a:cubicBezTo>
                    <a:cubicBezTo>
                      <a:pt x="11" y="15"/>
                      <a:pt x="12" y="15"/>
                      <a:pt x="12" y="15"/>
                    </a:cubicBezTo>
                    <a:cubicBezTo>
                      <a:pt x="12" y="15"/>
                      <a:pt x="12" y="15"/>
                      <a:pt x="12" y="15"/>
                    </a:cubicBezTo>
                    <a:cubicBezTo>
                      <a:pt x="12" y="13"/>
                      <a:pt x="13" y="10"/>
                      <a:pt x="13" y="9"/>
                    </a:cubicBezTo>
                    <a:cubicBezTo>
                      <a:pt x="13" y="9"/>
                      <a:pt x="13" y="9"/>
                      <a:pt x="13" y="9"/>
                    </a:cubicBezTo>
                    <a:cubicBezTo>
                      <a:pt x="14" y="6"/>
                      <a:pt x="14" y="4"/>
                      <a:pt x="14" y="1"/>
                    </a:cubicBezTo>
                    <a:cubicBezTo>
                      <a:pt x="14" y="1"/>
                      <a:pt x="14" y="1"/>
                      <a:pt x="14" y="1"/>
                    </a:cubicBezTo>
                    <a:cubicBezTo>
                      <a:pt x="14" y="1"/>
                      <a:pt x="14" y="1"/>
                      <a:pt x="14" y="1"/>
                    </a:cubicBezTo>
                    <a:cubicBezTo>
                      <a:pt x="14" y="1"/>
                      <a:pt x="14" y="1"/>
                      <a:pt x="14" y="1"/>
                    </a:cubicBezTo>
                    <a:cubicBezTo>
                      <a:pt x="14" y="0"/>
                      <a:pt x="15" y="0"/>
                      <a:pt x="16" y="0"/>
                    </a:cubicBezTo>
                    <a:cubicBezTo>
                      <a:pt x="16" y="0"/>
                      <a:pt x="16" y="0"/>
                      <a:pt x="16" y="0"/>
                    </a:cubicBezTo>
                    <a:cubicBezTo>
                      <a:pt x="16" y="0"/>
                      <a:pt x="17" y="0"/>
                      <a:pt x="17" y="1"/>
                    </a:cubicBezTo>
                    <a:cubicBezTo>
                      <a:pt x="17" y="1"/>
                      <a:pt x="17" y="1"/>
                      <a:pt x="17" y="1"/>
                    </a:cubicBezTo>
                    <a:cubicBezTo>
                      <a:pt x="18" y="4"/>
                      <a:pt x="19" y="7"/>
                      <a:pt x="19" y="11"/>
                    </a:cubicBezTo>
                    <a:cubicBezTo>
                      <a:pt x="19" y="11"/>
                      <a:pt x="19" y="11"/>
                      <a:pt x="19" y="11"/>
                    </a:cubicBezTo>
                    <a:cubicBezTo>
                      <a:pt x="19" y="11"/>
                      <a:pt x="19" y="11"/>
                      <a:pt x="19" y="11"/>
                    </a:cubicBezTo>
                    <a:cubicBezTo>
                      <a:pt x="19" y="11"/>
                      <a:pt x="19" y="11"/>
                      <a:pt x="19" y="11"/>
                    </a:cubicBezTo>
                    <a:cubicBezTo>
                      <a:pt x="19" y="14"/>
                      <a:pt x="18" y="17"/>
                      <a:pt x="18" y="19"/>
                    </a:cubicBezTo>
                    <a:cubicBezTo>
                      <a:pt x="18" y="19"/>
                      <a:pt x="18" y="19"/>
                      <a:pt x="18" y="19"/>
                    </a:cubicBezTo>
                    <a:cubicBezTo>
                      <a:pt x="19" y="19"/>
                      <a:pt x="20" y="19"/>
                      <a:pt x="21" y="19"/>
                    </a:cubicBezTo>
                    <a:cubicBezTo>
                      <a:pt x="21" y="19"/>
                      <a:pt x="21" y="19"/>
                      <a:pt x="21" y="19"/>
                    </a:cubicBezTo>
                    <a:cubicBezTo>
                      <a:pt x="23" y="18"/>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6" y="18"/>
                      <a:pt x="27" y="18"/>
                      <a:pt x="27" y="18"/>
                    </a:cubicBezTo>
                    <a:cubicBezTo>
                      <a:pt x="27" y="18"/>
                      <a:pt x="27" y="18"/>
                      <a:pt x="27" y="18"/>
                    </a:cubicBezTo>
                    <a:cubicBezTo>
                      <a:pt x="28" y="18"/>
                      <a:pt x="28" y="19"/>
                      <a:pt x="27" y="20"/>
                    </a:cubicBezTo>
                    <a:cubicBezTo>
                      <a:pt x="27" y="20"/>
                      <a:pt x="27" y="20"/>
                      <a:pt x="27" y="20"/>
                    </a:cubicBezTo>
                    <a:cubicBezTo>
                      <a:pt x="26" y="21"/>
                      <a:pt x="25" y="21"/>
                      <a:pt x="24" y="21"/>
                    </a:cubicBezTo>
                    <a:cubicBezTo>
                      <a:pt x="24" y="21"/>
                      <a:pt x="24" y="21"/>
                      <a:pt x="24" y="21"/>
                    </a:cubicBezTo>
                    <a:cubicBezTo>
                      <a:pt x="23" y="21"/>
                      <a:pt x="22" y="21"/>
                      <a:pt x="22" y="21"/>
                    </a:cubicBezTo>
                    <a:cubicBezTo>
                      <a:pt x="22" y="21"/>
                      <a:pt x="22" y="21"/>
                      <a:pt x="22" y="21"/>
                    </a:cubicBezTo>
                    <a:cubicBezTo>
                      <a:pt x="20" y="21"/>
                      <a:pt x="18" y="21"/>
                      <a:pt x="17" y="22"/>
                    </a:cubicBezTo>
                    <a:cubicBezTo>
                      <a:pt x="17" y="22"/>
                      <a:pt x="17" y="22"/>
                      <a:pt x="17" y="22"/>
                    </a:cubicBezTo>
                    <a:cubicBezTo>
                      <a:pt x="17" y="22"/>
                      <a:pt x="16" y="22"/>
                      <a:pt x="16" y="22"/>
                    </a:cubicBezTo>
                    <a:cubicBezTo>
                      <a:pt x="16" y="22"/>
                      <a:pt x="16" y="22"/>
                      <a:pt x="16" y="22"/>
                    </a:cubicBezTo>
                    <a:cubicBezTo>
                      <a:pt x="16" y="22"/>
                      <a:pt x="15" y="21"/>
                      <a:pt x="15" y="21"/>
                    </a:cubicBezTo>
                    <a:cubicBezTo>
                      <a:pt x="15" y="21"/>
                      <a:pt x="15" y="21"/>
                      <a:pt x="15" y="21"/>
                    </a:cubicBezTo>
                    <a:cubicBezTo>
                      <a:pt x="15" y="18"/>
                      <a:pt x="16" y="14"/>
                      <a:pt x="16" y="11"/>
                    </a:cubicBezTo>
                    <a:cubicBezTo>
                      <a:pt x="16" y="11"/>
                      <a:pt x="16" y="11"/>
                      <a:pt x="16" y="11"/>
                    </a:cubicBezTo>
                    <a:cubicBezTo>
                      <a:pt x="16" y="11"/>
                      <a:pt x="16" y="11"/>
                      <a:pt x="16" y="11"/>
                    </a:cubicBezTo>
                    <a:cubicBezTo>
                      <a:pt x="16" y="11"/>
                      <a:pt x="16" y="11"/>
                      <a:pt x="16" y="11"/>
                    </a:cubicBezTo>
                    <a:cubicBezTo>
                      <a:pt x="16" y="10"/>
                      <a:pt x="16" y="8"/>
                      <a:pt x="16" y="7"/>
                    </a:cubicBezTo>
                    <a:cubicBezTo>
                      <a:pt x="16" y="7"/>
                      <a:pt x="16" y="7"/>
                      <a:pt x="16" y="7"/>
                    </a:cubicBezTo>
                    <a:cubicBezTo>
                      <a:pt x="16" y="8"/>
                      <a:pt x="16" y="9"/>
                      <a:pt x="15" y="9"/>
                    </a:cubicBezTo>
                    <a:cubicBezTo>
                      <a:pt x="15" y="9"/>
                      <a:pt x="15" y="9"/>
                      <a:pt x="15" y="9"/>
                    </a:cubicBezTo>
                    <a:cubicBezTo>
                      <a:pt x="15" y="10"/>
                      <a:pt x="14" y="14"/>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4" y="16"/>
                      <a:pt x="14" y="16"/>
                      <a:pt x="14" y="16"/>
                    </a:cubicBezTo>
                    <a:cubicBezTo>
                      <a:pt x="15" y="16"/>
                      <a:pt x="14" y="17"/>
                      <a:pt x="14" y="17"/>
                    </a:cubicBezTo>
                    <a:cubicBezTo>
                      <a:pt x="14" y="17"/>
                      <a:pt x="14" y="17"/>
                      <a:pt x="14" y="17"/>
                    </a:cubicBezTo>
                    <a:cubicBezTo>
                      <a:pt x="14" y="18"/>
                      <a:pt x="13" y="18"/>
                      <a:pt x="12" y="18"/>
                    </a:cubicBezTo>
                    <a:cubicBezTo>
                      <a:pt x="12" y="18"/>
                      <a:pt x="12" y="18"/>
                      <a:pt x="12" y="18"/>
                    </a:cubicBezTo>
                    <a:cubicBezTo>
                      <a:pt x="12"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8"/>
                    </a:cubicBezTo>
                    <a:cubicBezTo>
                      <a:pt x="11" y="18"/>
                      <a:pt x="11" y="18"/>
                      <a:pt x="11" y="19"/>
                    </a:cubicBezTo>
                    <a:cubicBezTo>
                      <a:pt x="11" y="19"/>
                      <a:pt x="11" y="19"/>
                      <a:pt x="11" y="19"/>
                    </a:cubicBezTo>
                    <a:cubicBezTo>
                      <a:pt x="11" y="19"/>
                      <a:pt x="11" y="19"/>
                      <a:pt x="11" y="19"/>
                    </a:cubicBezTo>
                    <a:cubicBezTo>
                      <a:pt x="11" y="19"/>
                      <a:pt x="11" y="19"/>
                      <a:pt x="11" y="19"/>
                    </a:cubicBezTo>
                    <a:cubicBezTo>
                      <a:pt x="11" y="19"/>
                      <a:pt x="11" y="20"/>
                      <a:pt x="11" y="21"/>
                    </a:cubicBezTo>
                    <a:cubicBezTo>
                      <a:pt x="11" y="21"/>
                      <a:pt x="11" y="21"/>
                      <a:pt x="11" y="21"/>
                    </a:cubicBezTo>
                    <a:cubicBezTo>
                      <a:pt x="11" y="23"/>
                      <a:pt x="11" y="25"/>
                      <a:pt x="10" y="27"/>
                    </a:cubicBezTo>
                    <a:cubicBezTo>
                      <a:pt x="10" y="27"/>
                      <a:pt x="10" y="27"/>
                      <a:pt x="10" y="27"/>
                    </a:cubicBezTo>
                    <a:cubicBezTo>
                      <a:pt x="9" y="27"/>
                      <a:pt x="9" y="27"/>
                      <a:pt x="8" y="27"/>
                    </a:cubicBezTo>
                    <a:cubicBezTo>
                      <a:pt x="8" y="27"/>
                      <a:pt x="8" y="27"/>
                      <a:pt x="8" y="27"/>
                    </a:cubicBezTo>
                    <a:cubicBezTo>
                      <a:pt x="8" y="27"/>
                      <a:pt x="7" y="27"/>
                      <a:pt x="7" y="27"/>
                    </a:cubicBezTo>
                    <a:cubicBezTo>
                      <a:pt x="7" y="27"/>
                      <a:pt x="7" y="27"/>
                      <a:pt x="7" y="27"/>
                    </a:cubicBezTo>
                    <a:cubicBezTo>
                      <a:pt x="7" y="27"/>
                      <a:pt x="7" y="27"/>
                      <a:pt x="7" y="27"/>
                    </a:cubicBezTo>
                    <a:cubicBezTo>
                      <a:pt x="7" y="27"/>
                      <a:pt x="7" y="27"/>
                      <a:pt x="7" y="27"/>
                    </a:cubicBezTo>
                    <a:cubicBezTo>
                      <a:pt x="6" y="27"/>
                      <a:pt x="6" y="27"/>
                      <a:pt x="6" y="26"/>
                    </a:cubicBezTo>
                    <a:cubicBezTo>
                      <a:pt x="6" y="26"/>
                      <a:pt x="6" y="26"/>
                      <a:pt x="6" y="26"/>
                    </a:cubicBezTo>
                    <a:cubicBezTo>
                      <a:pt x="5" y="26"/>
                      <a:pt x="5" y="26"/>
                      <a:pt x="5" y="25"/>
                    </a:cubicBezTo>
                    <a:cubicBezTo>
                      <a:pt x="5" y="25"/>
                      <a:pt x="5" y="25"/>
                      <a:pt x="5" y="25"/>
                    </a:cubicBezTo>
                    <a:cubicBezTo>
                      <a:pt x="5" y="25"/>
                      <a:pt x="5" y="24"/>
                      <a:pt x="5" y="23"/>
                    </a:cubicBezTo>
                    <a:cubicBezTo>
                      <a:pt x="5" y="23"/>
                      <a:pt x="5" y="23"/>
                      <a:pt x="5" y="23"/>
                    </a:cubicBezTo>
                    <a:cubicBezTo>
                      <a:pt x="5" y="22"/>
                      <a:pt x="5" y="22"/>
                      <a:pt x="5" y="21"/>
                    </a:cubicBezTo>
                    <a:cubicBezTo>
                      <a:pt x="5" y="21"/>
                      <a:pt x="5" y="21"/>
                      <a:pt x="5" y="21"/>
                    </a:cubicBezTo>
                    <a:cubicBezTo>
                      <a:pt x="5" y="21"/>
                      <a:pt x="5" y="20"/>
                      <a:pt x="5" y="20"/>
                    </a:cubicBezTo>
                    <a:cubicBezTo>
                      <a:pt x="5" y="20"/>
                      <a:pt x="5" y="20"/>
                      <a:pt x="5" y="20"/>
                    </a:cubicBezTo>
                    <a:cubicBezTo>
                      <a:pt x="5" y="18"/>
                      <a:pt x="5" y="17"/>
                      <a:pt x="6" y="16"/>
                    </a:cubicBezTo>
                    <a:cubicBezTo>
                      <a:pt x="6" y="16"/>
                      <a:pt x="6" y="16"/>
                      <a:pt x="6" y="16"/>
                    </a:cubicBezTo>
                    <a:cubicBezTo>
                      <a:pt x="5" y="16"/>
                      <a:pt x="5" y="16"/>
                      <a:pt x="5" y="16"/>
                    </a:cubicBezTo>
                    <a:cubicBezTo>
                      <a:pt x="5" y="16"/>
                      <a:pt x="5" y="16"/>
                      <a:pt x="5" y="16"/>
                    </a:cubicBezTo>
                    <a:cubicBezTo>
                      <a:pt x="5" y="16"/>
                      <a:pt x="4" y="15"/>
                      <a:pt x="5" y="14"/>
                    </a:cubicBezTo>
                    <a:cubicBezTo>
                      <a:pt x="5" y="14"/>
                      <a:pt x="5" y="14"/>
                      <a:pt x="5" y="14"/>
                    </a:cubicBezTo>
                    <a:cubicBezTo>
                      <a:pt x="5" y="14"/>
                      <a:pt x="5" y="13"/>
                      <a:pt x="5" y="11"/>
                    </a:cubicBezTo>
                    <a:cubicBezTo>
                      <a:pt x="5" y="11"/>
                      <a:pt x="5" y="11"/>
                      <a:pt x="5" y="11"/>
                    </a:cubicBezTo>
                    <a:cubicBezTo>
                      <a:pt x="5" y="10"/>
                      <a:pt x="6" y="10"/>
                      <a:pt x="5" y="10"/>
                    </a:cubicBezTo>
                    <a:cubicBezTo>
                      <a:pt x="5" y="10"/>
                      <a:pt x="5" y="10"/>
                      <a:pt x="5" y="10"/>
                    </a:cubicBezTo>
                    <a:cubicBezTo>
                      <a:pt x="5" y="10"/>
                      <a:pt x="5" y="10"/>
                      <a:pt x="5" y="9"/>
                    </a:cubicBezTo>
                    <a:cubicBezTo>
                      <a:pt x="5" y="9"/>
                      <a:pt x="5" y="9"/>
                      <a:pt x="5" y="9"/>
                    </a:cubicBezTo>
                    <a:cubicBezTo>
                      <a:pt x="5" y="8"/>
                      <a:pt x="4" y="7"/>
                      <a:pt x="4" y="6"/>
                    </a:cubicBezTo>
                    <a:cubicBezTo>
                      <a:pt x="4" y="6"/>
                      <a:pt x="4" y="6"/>
                      <a:pt x="4" y="6"/>
                    </a:cubicBezTo>
                    <a:cubicBezTo>
                      <a:pt x="3" y="7"/>
                      <a:pt x="3" y="8"/>
                      <a:pt x="3" y="9"/>
                    </a:cubicBezTo>
                    <a:cubicBezTo>
                      <a:pt x="3" y="9"/>
                      <a:pt x="3" y="9"/>
                      <a:pt x="3" y="9"/>
                    </a:cubicBezTo>
                    <a:cubicBezTo>
                      <a:pt x="3" y="9"/>
                      <a:pt x="3" y="9"/>
                      <a:pt x="3" y="9"/>
                    </a:cubicBezTo>
                    <a:cubicBezTo>
                      <a:pt x="3" y="9"/>
                      <a:pt x="3" y="9"/>
                      <a:pt x="3" y="9"/>
                    </a:cubicBezTo>
                    <a:cubicBezTo>
                      <a:pt x="2" y="10"/>
                      <a:pt x="4" y="12"/>
                      <a:pt x="4" y="14"/>
                    </a:cubicBezTo>
                    <a:cubicBezTo>
                      <a:pt x="4" y="14"/>
                      <a:pt x="4" y="14"/>
                      <a:pt x="4" y="14"/>
                    </a:cubicBezTo>
                    <a:cubicBezTo>
                      <a:pt x="4" y="14"/>
                      <a:pt x="4" y="15"/>
                      <a:pt x="4" y="15"/>
                    </a:cubicBezTo>
                    <a:cubicBezTo>
                      <a:pt x="4" y="15"/>
                      <a:pt x="4" y="15"/>
                      <a:pt x="4" y="15"/>
                    </a:cubicBezTo>
                    <a:cubicBezTo>
                      <a:pt x="4" y="16"/>
                      <a:pt x="3" y="16"/>
                      <a:pt x="3" y="17"/>
                    </a:cubicBezTo>
                    <a:cubicBezTo>
                      <a:pt x="3" y="17"/>
                      <a:pt x="3" y="17"/>
                      <a:pt x="3" y="17"/>
                    </a:cubicBezTo>
                    <a:cubicBezTo>
                      <a:pt x="3" y="17"/>
                      <a:pt x="3" y="17"/>
                      <a:pt x="3" y="17"/>
                    </a:cubicBezTo>
                    <a:cubicBezTo>
                      <a:pt x="3" y="17"/>
                      <a:pt x="3" y="17"/>
                      <a:pt x="3" y="17"/>
                    </a:cubicBezTo>
                    <a:cubicBezTo>
                      <a:pt x="3" y="17"/>
                      <a:pt x="3" y="17"/>
                      <a:pt x="3" y="17"/>
                    </a:cubicBezTo>
                    <a:cubicBezTo>
                      <a:pt x="3" y="17"/>
                      <a:pt x="3" y="17"/>
                      <a:pt x="3" y="17"/>
                    </a:cubicBezTo>
                    <a:cubicBezTo>
                      <a:pt x="3" y="18"/>
                      <a:pt x="3" y="19"/>
                      <a:pt x="3" y="20"/>
                    </a:cubicBezTo>
                    <a:cubicBezTo>
                      <a:pt x="3" y="20"/>
                      <a:pt x="3" y="20"/>
                      <a:pt x="3" y="20"/>
                    </a:cubicBezTo>
                    <a:cubicBezTo>
                      <a:pt x="3" y="21"/>
                      <a:pt x="3" y="22"/>
                      <a:pt x="3" y="23"/>
                    </a:cubicBezTo>
                    <a:cubicBezTo>
                      <a:pt x="3" y="23"/>
                      <a:pt x="3" y="23"/>
                      <a:pt x="3" y="23"/>
                    </a:cubicBezTo>
                    <a:cubicBezTo>
                      <a:pt x="3" y="24"/>
                      <a:pt x="3" y="26"/>
                      <a:pt x="3" y="27"/>
                    </a:cubicBezTo>
                    <a:cubicBezTo>
                      <a:pt x="3" y="27"/>
                      <a:pt x="3" y="27"/>
                      <a:pt x="3" y="27"/>
                    </a:cubicBezTo>
                    <a:cubicBezTo>
                      <a:pt x="3" y="32"/>
                      <a:pt x="3" y="37"/>
                      <a:pt x="3" y="41"/>
                    </a:cubicBezTo>
                    <a:cubicBezTo>
                      <a:pt x="3" y="41"/>
                      <a:pt x="3" y="41"/>
                      <a:pt x="3" y="41"/>
                    </a:cubicBezTo>
                    <a:cubicBezTo>
                      <a:pt x="3" y="43"/>
                      <a:pt x="3" y="46"/>
                      <a:pt x="3" y="48"/>
                    </a:cubicBezTo>
                    <a:cubicBezTo>
                      <a:pt x="3" y="48"/>
                      <a:pt x="3" y="48"/>
                      <a:pt x="3" y="48"/>
                    </a:cubicBezTo>
                    <a:cubicBezTo>
                      <a:pt x="3" y="50"/>
                      <a:pt x="3" y="52"/>
                      <a:pt x="3" y="54"/>
                    </a:cubicBezTo>
                    <a:cubicBezTo>
                      <a:pt x="3" y="54"/>
                      <a:pt x="3" y="54"/>
                      <a:pt x="3" y="54"/>
                    </a:cubicBezTo>
                    <a:cubicBezTo>
                      <a:pt x="3" y="57"/>
                      <a:pt x="3" y="59"/>
                      <a:pt x="4" y="61"/>
                    </a:cubicBezTo>
                    <a:cubicBezTo>
                      <a:pt x="4" y="61"/>
                      <a:pt x="4" y="61"/>
                      <a:pt x="4" y="61"/>
                    </a:cubicBezTo>
                    <a:cubicBezTo>
                      <a:pt x="4" y="63"/>
                      <a:pt x="4" y="65"/>
                      <a:pt x="4" y="67"/>
                    </a:cubicBezTo>
                    <a:cubicBezTo>
                      <a:pt x="4" y="67"/>
                      <a:pt x="4" y="67"/>
                      <a:pt x="4" y="67"/>
                    </a:cubicBezTo>
                    <a:cubicBezTo>
                      <a:pt x="4" y="68"/>
                      <a:pt x="4" y="68"/>
                      <a:pt x="4" y="69"/>
                    </a:cubicBezTo>
                    <a:cubicBezTo>
                      <a:pt x="4" y="69"/>
                      <a:pt x="4" y="69"/>
                      <a:pt x="4" y="69"/>
                    </a:cubicBezTo>
                    <a:cubicBezTo>
                      <a:pt x="4" y="69"/>
                      <a:pt x="3" y="70"/>
                      <a:pt x="3" y="70"/>
                    </a:cubicBezTo>
                    <a:cubicBezTo>
                      <a:pt x="3" y="70"/>
                      <a:pt x="3" y="70"/>
                      <a:pt x="3" y="70"/>
                    </a:cubicBezTo>
                    <a:cubicBezTo>
                      <a:pt x="3" y="70"/>
                      <a:pt x="3" y="70"/>
                      <a:pt x="3" y="70"/>
                    </a:cubicBezTo>
                    <a:close/>
                    <a:moveTo>
                      <a:pt x="25" y="18"/>
                    </a:move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Freeform 44"/>
              <p:cNvSpPr>
                <a:spLocks noEditPoints="1"/>
              </p:cNvSpPr>
              <p:nvPr/>
            </p:nvSpPr>
            <p:spPr bwMode="auto">
              <a:xfrm>
                <a:off x="7064375" y="4356100"/>
                <a:ext cx="123825" cy="569913"/>
              </a:xfrm>
              <a:custGeom>
                <a:avLst/>
                <a:gdLst>
                  <a:gd name="T0" fmla="*/ 0 w 33"/>
                  <a:gd name="T1" fmla="*/ 150 h 151"/>
                  <a:gd name="T2" fmla="*/ 2 w 33"/>
                  <a:gd name="T3" fmla="*/ 32 h 151"/>
                  <a:gd name="T4" fmla="*/ 5 w 33"/>
                  <a:gd name="T5" fmla="*/ 28 h 151"/>
                  <a:gd name="T6" fmla="*/ 5 w 33"/>
                  <a:gd name="T7" fmla="*/ 27 h 151"/>
                  <a:gd name="T8" fmla="*/ 4 w 33"/>
                  <a:gd name="T9" fmla="*/ 24 h 151"/>
                  <a:gd name="T10" fmla="*/ 7 w 33"/>
                  <a:gd name="T11" fmla="*/ 14 h 151"/>
                  <a:gd name="T12" fmla="*/ 7 w 33"/>
                  <a:gd name="T13" fmla="*/ 5 h 151"/>
                  <a:gd name="T14" fmla="*/ 8 w 33"/>
                  <a:gd name="T15" fmla="*/ 3 h 151"/>
                  <a:gd name="T16" fmla="*/ 10 w 33"/>
                  <a:gd name="T17" fmla="*/ 5 h 151"/>
                  <a:gd name="T18" fmla="*/ 14 w 33"/>
                  <a:gd name="T19" fmla="*/ 23 h 151"/>
                  <a:gd name="T20" fmla="*/ 12 w 33"/>
                  <a:gd name="T21" fmla="*/ 28 h 151"/>
                  <a:gd name="T22" fmla="*/ 14 w 33"/>
                  <a:gd name="T23" fmla="*/ 31 h 151"/>
                  <a:gd name="T24" fmla="*/ 15 w 33"/>
                  <a:gd name="T25" fmla="*/ 44 h 151"/>
                  <a:gd name="T26" fmla="*/ 21 w 33"/>
                  <a:gd name="T27" fmla="*/ 39 h 151"/>
                  <a:gd name="T28" fmla="*/ 22 w 33"/>
                  <a:gd name="T29" fmla="*/ 38 h 151"/>
                  <a:gd name="T30" fmla="*/ 24 w 33"/>
                  <a:gd name="T31" fmla="*/ 27 h 151"/>
                  <a:gd name="T32" fmla="*/ 25 w 33"/>
                  <a:gd name="T33" fmla="*/ 26 h 151"/>
                  <a:gd name="T34" fmla="*/ 26 w 33"/>
                  <a:gd name="T35" fmla="*/ 25 h 151"/>
                  <a:gd name="T36" fmla="*/ 26 w 33"/>
                  <a:gd name="T37" fmla="*/ 25 h 151"/>
                  <a:gd name="T38" fmla="*/ 27 w 33"/>
                  <a:gd name="T39" fmla="*/ 23 h 151"/>
                  <a:gd name="T40" fmla="*/ 27 w 33"/>
                  <a:gd name="T41" fmla="*/ 23 h 151"/>
                  <a:gd name="T42" fmla="*/ 26 w 33"/>
                  <a:gd name="T43" fmla="*/ 18 h 151"/>
                  <a:gd name="T44" fmla="*/ 26 w 33"/>
                  <a:gd name="T45" fmla="*/ 17 h 151"/>
                  <a:gd name="T46" fmla="*/ 31 w 33"/>
                  <a:gd name="T47" fmla="*/ 2 h 151"/>
                  <a:gd name="T48" fmla="*/ 30 w 33"/>
                  <a:gd name="T49" fmla="*/ 1 h 151"/>
                  <a:gd name="T50" fmla="*/ 32 w 33"/>
                  <a:gd name="T51" fmla="*/ 0 h 151"/>
                  <a:gd name="T52" fmla="*/ 33 w 33"/>
                  <a:gd name="T53" fmla="*/ 1 h 151"/>
                  <a:gd name="T54" fmla="*/ 33 w 33"/>
                  <a:gd name="T55" fmla="*/ 2 h 151"/>
                  <a:gd name="T56" fmla="*/ 28 w 33"/>
                  <a:gd name="T57" fmla="*/ 17 h 151"/>
                  <a:gd name="T58" fmla="*/ 28 w 33"/>
                  <a:gd name="T59" fmla="*/ 18 h 151"/>
                  <a:gd name="T60" fmla="*/ 29 w 33"/>
                  <a:gd name="T61" fmla="*/ 23 h 151"/>
                  <a:gd name="T62" fmla="*/ 29 w 33"/>
                  <a:gd name="T63" fmla="*/ 24 h 151"/>
                  <a:gd name="T64" fmla="*/ 27 w 33"/>
                  <a:gd name="T65" fmla="*/ 28 h 151"/>
                  <a:gd name="T66" fmla="*/ 27 w 33"/>
                  <a:gd name="T67" fmla="*/ 38 h 151"/>
                  <a:gd name="T68" fmla="*/ 26 w 33"/>
                  <a:gd name="T69" fmla="*/ 39 h 151"/>
                  <a:gd name="T70" fmla="*/ 22 w 33"/>
                  <a:gd name="T71" fmla="*/ 46 h 151"/>
                  <a:gd name="T72" fmla="*/ 20 w 33"/>
                  <a:gd name="T73" fmla="*/ 47 h 151"/>
                  <a:gd name="T74" fmla="*/ 13 w 33"/>
                  <a:gd name="T75" fmla="*/ 45 h 151"/>
                  <a:gd name="T76" fmla="*/ 12 w 33"/>
                  <a:gd name="T77" fmla="*/ 32 h 151"/>
                  <a:gd name="T78" fmla="*/ 10 w 33"/>
                  <a:gd name="T79" fmla="*/ 28 h 151"/>
                  <a:gd name="T80" fmla="*/ 12 w 33"/>
                  <a:gd name="T81" fmla="*/ 23 h 151"/>
                  <a:gd name="T82" fmla="*/ 10 w 33"/>
                  <a:gd name="T83" fmla="*/ 19 h 151"/>
                  <a:gd name="T84" fmla="*/ 9 w 33"/>
                  <a:gd name="T85" fmla="*/ 16 h 151"/>
                  <a:gd name="T86" fmla="*/ 6 w 33"/>
                  <a:gd name="T87" fmla="*/ 24 h 151"/>
                  <a:gd name="T88" fmla="*/ 7 w 33"/>
                  <a:gd name="T89" fmla="*/ 26 h 151"/>
                  <a:gd name="T90" fmla="*/ 7 w 33"/>
                  <a:gd name="T91" fmla="*/ 27 h 151"/>
                  <a:gd name="T92" fmla="*/ 7 w 33"/>
                  <a:gd name="T93" fmla="*/ 28 h 151"/>
                  <a:gd name="T94" fmla="*/ 4 w 33"/>
                  <a:gd name="T95" fmla="*/ 32 h 151"/>
                  <a:gd name="T96" fmla="*/ 3 w 33"/>
                  <a:gd name="T97" fmla="*/ 150 h 151"/>
                  <a:gd name="T98" fmla="*/ 2 w 33"/>
                  <a:gd name="T99" fmla="*/ 151 h 151"/>
                  <a:gd name="T100" fmla="*/ 7 w 33"/>
                  <a:gd name="T101" fmla="*/ 27 h 151"/>
                  <a:gd name="T102" fmla="*/ 7 w 33"/>
                  <a:gd name="T103" fmla="*/ 2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151">
                    <a:moveTo>
                      <a:pt x="2" y="151"/>
                    </a:moveTo>
                    <a:cubicBezTo>
                      <a:pt x="1" y="151"/>
                      <a:pt x="0" y="151"/>
                      <a:pt x="0" y="150"/>
                    </a:cubicBezTo>
                    <a:cubicBezTo>
                      <a:pt x="0" y="150"/>
                      <a:pt x="0" y="150"/>
                      <a:pt x="0" y="150"/>
                    </a:cubicBezTo>
                    <a:cubicBezTo>
                      <a:pt x="2" y="32"/>
                      <a:pt x="2" y="32"/>
                      <a:pt x="2" y="32"/>
                    </a:cubicBezTo>
                    <a:cubicBezTo>
                      <a:pt x="2" y="31"/>
                      <a:pt x="2" y="31"/>
                      <a:pt x="2" y="31"/>
                    </a:cubicBezTo>
                    <a:cubicBezTo>
                      <a:pt x="5" y="28"/>
                      <a:pt x="5" y="28"/>
                      <a:pt x="5" y="28"/>
                    </a:cubicBezTo>
                    <a:cubicBezTo>
                      <a:pt x="5" y="28"/>
                      <a:pt x="5" y="28"/>
                      <a:pt x="5" y="27"/>
                    </a:cubicBezTo>
                    <a:cubicBezTo>
                      <a:pt x="5" y="27"/>
                      <a:pt x="5" y="27"/>
                      <a:pt x="5" y="27"/>
                    </a:cubicBezTo>
                    <a:cubicBezTo>
                      <a:pt x="4" y="27"/>
                      <a:pt x="4" y="26"/>
                      <a:pt x="4" y="24"/>
                    </a:cubicBezTo>
                    <a:cubicBezTo>
                      <a:pt x="4" y="24"/>
                      <a:pt x="4" y="24"/>
                      <a:pt x="4" y="24"/>
                    </a:cubicBezTo>
                    <a:cubicBezTo>
                      <a:pt x="4" y="19"/>
                      <a:pt x="7" y="16"/>
                      <a:pt x="7" y="14"/>
                    </a:cubicBezTo>
                    <a:cubicBezTo>
                      <a:pt x="7" y="14"/>
                      <a:pt x="7" y="14"/>
                      <a:pt x="7" y="14"/>
                    </a:cubicBezTo>
                    <a:cubicBezTo>
                      <a:pt x="7" y="12"/>
                      <a:pt x="7" y="5"/>
                      <a:pt x="7" y="5"/>
                    </a:cubicBezTo>
                    <a:cubicBezTo>
                      <a:pt x="7" y="5"/>
                      <a:pt x="7" y="5"/>
                      <a:pt x="7" y="5"/>
                    </a:cubicBezTo>
                    <a:cubicBezTo>
                      <a:pt x="7" y="4"/>
                      <a:pt x="8" y="4"/>
                      <a:pt x="8" y="3"/>
                    </a:cubicBezTo>
                    <a:cubicBezTo>
                      <a:pt x="8" y="3"/>
                      <a:pt x="8" y="3"/>
                      <a:pt x="8" y="3"/>
                    </a:cubicBezTo>
                    <a:cubicBezTo>
                      <a:pt x="9" y="3"/>
                      <a:pt x="10" y="4"/>
                      <a:pt x="10" y="5"/>
                    </a:cubicBezTo>
                    <a:cubicBezTo>
                      <a:pt x="10" y="5"/>
                      <a:pt x="10" y="5"/>
                      <a:pt x="10" y="5"/>
                    </a:cubicBezTo>
                    <a:cubicBezTo>
                      <a:pt x="11" y="15"/>
                      <a:pt x="11" y="15"/>
                      <a:pt x="11" y="15"/>
                    </a:cubicBezTo>
                    <a:cubicBezTo>
                      <a:pt x="11" y="16"/>
                      <a:pt x="14" y="20"/>
                      <a:pt x="14" y="23"/>
                    </a:cubicBezTo>
                    <a:cubicBezTo>
                      <a:pt x="14" y="23"/>
                      <a:pt x="14" y="23"/>
                      <a:pt x="14" y="23"/>
                    </a:cubicBezTo>
                    <a:cubicBezTo>
                      <a:pt x="14" y="25"/>
                      <a:pt x="13" y="27"/>
                      <a:pt x="12" y="28"/>
                    </a:cubicBezTo>
                    <a:cubicBezTo>
                      <a:pt x="12" y="28"/>
                      <a:pt x="12" y="28"/>
                      <a:pt x="12" y="28"/>
                    </a:cubicBezTo>
                    <a:cubicBezTo>
                      <a:pt x="14" y="31"/>
                      <a:pt x="14" y="31"/>
                      <a:pt x="14" y="31"/>
                    </a:cubicBezTo>
                    <a:cubicBezTo>
                      <a:pt x="15" y="32"/>
                      <a:pt x="15" y="32"/>
                      <a:pt x="15" y="32"/>
                    </a:cubicBezTo>
                    <a:cubicBezTo>
                      <a:pt x="15" y="44"/>
                      <a:pt x="15" y="44"/>
                      <a:pt x="15" y="44"/>
                    </a:cubicBezTo>
                    <a:cubicBezTo>
                      <a:pt x="19" y="44"/>
                      <a:pt x="19" y="44"/>
                      <a:pt x="19" y="44"/>
                    </a:cubicBezTo>
                    <a:cubicBezTo>
                      <a:pt x="21" y="39"/>
                      <a:pt x="21" y="39"/>
                      <a:pt x="21" y="39"/>
                    </a:cubicBezTo>
                    <a:cubicBezTo>
                      <a:pt x="21" y="38"/>
                      <a:pt x="21" y="38"/>
                      <a:pt x="22" y="38"/>
                    </a:cubicBezTo>
                    <a:cubicBezTo>
                      <a:pt x="22" y="38"/>
                      <a:pt x="22" y="38"/>
                      <a:pt x="22" y="38"/>
                    </a:cubicBezTo>
                    <a:cubicBezTo>
                      <a:pt x="24" y="37"/>
                      <a:pt x="24" y="37"/>
                      <a:pt x="24" y="37"/>
                    </a:cubicBezTo>
                    <a:cubicBezTo>
                      <a:pt x="24" y="27"/>
                      <a:pt x="24" y="27"/>
                      <a:pt x="24" y="27"/>
                    </a:cubicBezTo>
                    <a:cubicBezTo>
                      <a:pt x="24" y="26"/>
                      <a:pt x="25" y="26"/>
                      <a:pt x="25" y="26"/>
                    </a:cubicBezTo>
                    <a:cubicBezTo>
                      <a:pt x="25" y="26"/>
                      <a:pt x="25" y="26"/>
                      <a:pt x="25" y="26"/>
                    </a:cubicBezTo>
                    <a:cubicBezTo>
                      <a:pt x="25" y="26"/>
                      <a:pt x="25" y="25"/>
                      <a:pt x="26" y="25"/>
                    </a:cubicBezTo>
                    <a:cubicBezTo>
                      <a:pt x="26" y="25"/>
                      <a:pt x="26" y="25"/>
                      <a:pt x="26" y="25"/>
                    </a:cubicBezTo>
                    <a:cubicBezTo>
                      <a:pt x="26" y="25"/>
                      <a:pt x="26" y="25"/>
                      <a:pt x="26" y="25"/>
                    </a:cubicBezTo>
                    <a:cubicBezTo>
                      <a:pt x="26" y="25"/>
                      <a:pt x="26" y="25"/>
                      <a:pt x="26" y="25"/>
                    </a:cubicBezTo>
                    <a:cubicBezTo>
                      <a:pt x="26" y="25"/>
                      <a:pt x="26" y="25"/>
                      <a:pt x="26" y="25"/>
                    </a:cubicBezTo>
                    <a:cubicBezTo>
                      <a:pt x="26" y="25"/>
                      <a:pt x="27" y="25"/>
                      <a:pt x="27" y="23"/>
                    </a:cubicBezTo>
                    <a:cubicBezTo>
                      <a:pt x="27" y="23"/>
                      <a:pt x="27" y="23"/>
                      <a:pt x="27" y="23"/>
                    </a:cubicBezTo>
                    <a:cubicBezTo>
                      <a:pt x="27" y="23"/>
                      <a:pt x="27" y="23"/>
                      <a:pt x="27" y="23"/>
                    </a:cubicBezTo>
                    <a:cubicBezTo>
                      <a:pt x="27" y="23"/>
                      <a:pt x="27" y="23"/>
                      <a:pt x="27" y="23"/>
                    </a:cubicBezTo>
                    <a:cubicBezTo>
                      <a:pt x="27" y="22"/>
                      <a:pt x="26" y="21"/>
                      <a:pt x="26" y="18"/>
                    </a:cubicBezTo>
                    <a:cubicBezTo>
                      <a:pt x="26" y="18"/>
                      <a:pt x="26" y="18"/>
                      <a:pt x="26" y="18"/>
                    </a:cubicBezTo>
                    <a:cubicBezTo>
                      <a:pt x="26" y="17"/>
                      <a:pt x="26" y="17"/>
                      <a:pt x="26" y="17"/>
                    </a:cubicBezTo>
                    <a:cubicBezTo>
                      <a:pt x="26" y="17"/>
                      <a:pt x="26" y="17"/>
                      <a:pt x="26" y="17"/>
                    </a:cubicBezTo>
                    <a:cubicBezTo>
                      <a:pt x="26" y="12"/>
                      <a:pt x="31" y="11"/>
                      <a:pt x="31" y="2"/>
                    </a:cubicBezTo>
                    <a:cubicBezTo>
                      <a:pt x="31" y="2"/>
                      <a:pt x="31" y="2"/>
                      <a:pt x="31" y="2"/>
                    </a:cubicBezTo>
                    <a:cubicBezTo>
                      <a:pt x="31" y="2"/>
                      <a:pt x="31" y="1"/>
                      <a:pt x="30" y="1"/>
                    </a:cubicBezTo>
                    <a:cubicBezTo>
                      <a:pt x="30" y="1"/>
                      <a:pt x="30" y="1"/>
                      <a:pt x="30" y="1"/>
                    </a:cubicBezTo>
                    <a:cubicBezTo>
                      <a:pt x="30" y="0"/>
                      <a:pt x="31" y="0"/>
                      <a:pt x="32" y="0"/>
                    </a:cubicBezTo>
                    <a:cubicBezTo>
                      <a:pt x="32" y="0"/>
                      <a:pt x="32" y="0"/>
                      <a:pt x="32" y="0"/>
                    </a:cubicBezTo>
                    <a:cubicBezTo>
                      <a:pt x="32" y="0"/>
                      <a:pt x="33" y="0"/>
                      <a:pt x="33" y="1"/>
                    </a:cubicBezTo>
                    <a:cubicBezTo>
                      <a:pt x="33" y="1"/>
                      <a:pt x="33" y="1"/>
                      <a:pt x="33" y="1"/>
                    </a:cubicBezTo>
                    <a:cubicBezTo>
                      <a:pt x="33" y="1"/>
                      <a:pt x="33" y="2"/>
                      <a:pt x="33" y="2"/>
                    </a:cubicBezTo>
                    <a:cubicBezTo>
                      <a:pt x="33" y="2"/>
                      <a:pt x="33" y="2"/>
                      <a:pt x="33" y="2"/>
                    </a:cubicBezTo>
                    <a:cubicBezTo>
                      <a:pt x="33" y="11"/>
                      <a:pt x="28" y="15"/>
                      <a:pt x="28" y="17"/>
                    </a:cubicBezTo>
                    <a:cubicBezTo>
                      <a:pt x="28" y="17"/>
                      <a:pt x="28" y="17"/>
                      <a:pt x="28" y="17"/>
                    </a:cubicBezTo>
                    <a:cubicBezTo>
                      <a:pt x="28" y="17"/>
                      <a:pt x="28" y="18"/>
                      <a:pt x="28" y="18"/>
                    </a:cubicBezTo>
                    <a:cubicBezTo>
                      <a:pt x="28" y="18"/>
                      <a:pt x="28" y="18"/>
                      <a:pt x="28" y="18"/>
                    </a:cubicBezTo>
                    <a:cubicBezTo>
                      <a:pt x="28" y="20"/>
                      <a:pt x="29" y="20"/>
                      <a:pt x="29" y="23"/>
                    </a:cubicBezTo>
                    <a:cubicBezTo>
                      <a:pt x="29" y="23"/>
                      <a:pt x="29" y="23"/>
                      <a:pt x="29" y="23"/>
                    </a:cubicBezTo>
                    <a:cubicBezTo>
                      <a:pt x="29" y="23"/>
                      <a:pt x="29" y="24"/>
                      <a:pt x="29" y="24"/>
                    </a:cubicBezTo>
                    <a:cubicBezTo>
                      <a:pt x="29" y="24"/>
                      <a:pt x="29" y="24"/>
                      <a:pt x="29" y="24"/>
                    </a:cubicBezTo>
                    <a:cubicBezTo>
                      <a:pt x="29" y="26"/>
                      <a:pt x="28" y="27"/>
                      <a:pt x="27" y="28"/>
                    </a:cubicBezTo>
                    <a:cubicBezTo>
                      <a:pt x="27" y="28"/>
                      <a:pt x="27" y="28"/>
                      <a:pt x="27" y="28"/>
                    </a:cubicBezTo>
                    <a:cubicBezTo>
                      <a:pt x="27" y="38"/>
                      <a:pt x="27" y="38"/>
                      <a:pt x="27" y="38"/>
                    </a:cubicBezTo>
                    <a:cubicBezTo>
                      <a:pt x="27" y="39"/>
                      <a:pt x="26" y="39"/>
                      <a:pt x="26" y="39"/>
                    </a:cubicBezTo>
                    <a:cubicBezTo>
                      <a:pt x="26" y="39"/>
                      <a:pt x="26" y="39"/>
                      <a:pt x="26" y="39"/>
                    </a:cubicBezTo>
                    <a:cubicBezTo>
                      <a:pt x="23" y="40"/>
                      <a:pt x="23" y="40"/>
                      <a:pt x="23" y="40"/>
                    </a:cubicBezTo>
                    <a:cubicBezTo>
                      <a:pt x="22" y="46"/>
                      <a:pt x="22" y="46"/>
                      <a:pt x="22" y="46"/>
                    </a:cubicBezTo>
                    <a:cubicBezTo>
                      <a:pt x="21" y="46"/>
                      <a:pt x="21" y="47"/>
                      <a:pt x="20" y="47"/>
                    </a:cubicBezTo>
                    <a:cubicBezTo>
                      <a:pt x="20" y="47"/>
                      <a:pt x="20" y="47"/>
                      <a:pt x="20" y="47"/>
                    </a:cubicBezTo>
                    <a:cubicBezTo>
                      <a:pt x="14" y="47"/>
                      <a:pt x="14" y="47"/>
                      <a:pt x="14" y="47"/>
                    </a:cubicBezTo>
                    <a:cubicBezTo>
                      <a:pt x="13" y="47"/>
                      <a:pt x="13" y="46"/>
                      <a:pt x="13" y="45"/>
                    </a:cubicBezTo>
                    <a:cubicBezTo>
                      <a:pt x="13" y="45"/>
                      <a:pt x="13" y="45"/>
                      <a:pt x="13" y="45"/>
                    </a:cubicBezTo>
                    <a:cubicBezTo>
                      <a:pt x="12" y="32"/>
                      <a:pt x="12" y="32"/>
                      <a:pt x="12" y="32"/>
                    </a:cubicBezTo>
                    <a:cubicBezTo>
                      <a:pt x="10" y="29"/>
                      <a:pt x="10" y="29"/>
                      <a:pt x="10" y="29"/>
                    </a:cubicBezTo>
                    <a:cubicBezTo>
                      <a:pt x="10" y="29"/>
                      <a:pt x="10" y="28"/>
                      <a:pt x="10" y="28"/>
                    </a:cubicBezTo>
                    <a:cubicBezTo>
                      <a:pt x="10" y="28"/>
                      <a:pt x="10" y="28"/>
                      <a:pt x="10" y="28"/>
                    </a:cubicBezTo>
                    <a:cubicBezTo>
                      <a:pt x="10" y="28"/>
                      <a:pt x="12" y="24"/>
                      <a:pt x="12" y="23"/>
                    </a:cubicBezTo>
                    <a:cubicBezTo>
                      <a:pt x="12" y="23"/>
                      <a:pt x="12" y="23"/>
                      <a:pt x="12" y="23"/>
                    </a:cubicBezTo>
                    <a:cubicBezTo>
                      <a:pt x="12" y="23"/>
                      <a:pt x="11" y="20"/>
                      <a:pt x="10" y="19"/>
                    </a:cubicBezTo>
                    <a:cubicBezTo>
                      <a:pt x="10" y="19"/>
                      <a:pt x="10" y="19"/>
                      <a:pt x="10" y="19"/>
                    </a:cubicBezTo>
                    <a:cubicBezTo>
                      <a:pt x="10" y="18"/>
                      <a:pt x="9" y="17"/>
                      <a:pt x="9" y="16"/>
                    </a:cubicBezTo>
                    <a:cubicBezTo>
                      <a:pt x="9" y="16"/>
                      <a:pt x="9" y="16"/>
                      <a:pt x="9" y="16"/>
                    </a:cubicBezTo>
                    <a:cubicBezTo>
                      <a:pt x="8" y="19"/>
                      <a:pt x="6" y="20"/>
                      <a:pt x="6" y="24"/>
                    </a:cubicBezTo>
                    <a:cubicBezTo>
                      <a:pt x="6" y="24"/>
                      <a:pt x="6" y="24"/>
                      <a:pt x="6" y="24"/>
                    </a:cubicBezTo>
                    <a:cubicBezTo>
                      <a:pt x="6" y="25"/>
                      <a:pt x="7" y="26"/>
                      <a:pt x="7" y="26"/>
                    </a:cubicBezTo>
                    <a:cubicBezTo>
                      <a:pt x="7" y="26"/>
                      <a:pt x="7" y="26"/>
                      <a:pt x="7" y="26"/>
                    </a:cubicBezTo>
                    <a:cubicBezTo>
                      <a:pt x="7" y="26"/>
                      <a:pt x="7" y="26"/>
                      <a:pt x="7" y="27"/>
                    </a:cubicBezTo>
                    <a:cubicBezTo>
                      <a:pt x="7" y="27"/>
                      <a:pt x="7" y="27"/>
                      <a:pt x="7" y="27"/>
                    </a:cubicBezTo>
                    <a:cubicBezTo>
                      <a:pt x="8" y="27"/>
                      <a:pt x="8" y="28"/>
                      <a:pt x="7" y="28"/>
                    </a:cubicBezTo>
                    <a:cubicBezTo>
                      <a:pt x="7" y="28"/>
                      <a:pt x="7" y="28"/>
                      <a:pt x="7" y="28"/>
                    </a:cubicBezTo>
                    <a:cubicBezTo>
                      <a:pt x="4" y="32"/>
                      <a:pt x="4" y="32"/>
                      <a:pt x="4" y="32"/>
                    </a:cubicBezTo>
                    <a:cubicBezTo>
                      <a:pt x="3" y="150"/>
                      <a:pt x="3" y="150"/>
                      <a:pt x="3" y="150"/>
                    </a:cubicBezTo>
                    <a:cubicBezTo>
                      <a:pt x="3" y="150"/>
                      <a:pt x="3" y="150"/>
                      <a:pt x="3" y="150"/>
                    </a:cubicBezTo>
                    <a:cubicBezTo>
                      <a:pt x="3" y="151"/>
                      <a:pt x="2" y="151"/>
                      <a:pt x="2" y="151"/>
                    </a:cubicBezTo>
                    <a:cubicBezTo>
                      <a:pt x="2" y="151"/>
                      <a:pt x="2" y="151"/>
                      <a:pt x="2" y="151"/>
                    </a:cubicBezTo>
                    <a:cubicBezTo>
                      <a:pt x="2" y="151"/>
                      <a:pt x="2" y="151"/>
                      <a:pt x="2" y="151"/>
                    </a:cubicBezTo>
                    <a:close/>
                    <a:moveTo>
                      <a:pt x="7" y="27"/>
                    </a:moveTo>
                    <a:cubicBezTo>
                      <a:pt x="7" y="27"/>
                      <a:pt x="7" y="27"/>
                      <a:pt x="7" y="27"/>
                    </a:cubicBezTo>
                    <a:cubicBezTo>
                      <a:pt x="7" y="27"/>
                      <a:pt x="7" y="27"/>
                      <a:pt x="7"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4" name="Freeform 45"/>
              <p:cNvSpPr>
                <a:spLocks noEditPoints="1"/>
              </p:cNvSpPr>
              <p:nvPr/>
            </p:nvSpPr>
            <p:spPr bwMode="auto">
              <a:xfrm>
                <a:off x="7180263" y="4364038"/>
                <a:ext cx="150813" cy="169863"/>
              </a:xfrm>
              <a:custGeom>
                <a:avLst/>
                <a:gdLst>
                  <a:gd name="T0" fmla="*/ 23 w 40"/>
                  <a:gd name="T1" fmla="*/ 40 h 45"/>
                  <a:gd name="T2" fmla="*/ 22 w 40"/>
                  <a:gd name="T3" fmla="*/ 40 h 45"/>
                  <a:gd name="T4" fmla="*/ 18 w 40"/>
                  <a:gd name="T5" fmla="*/ 36 h 45"/>
                  <a:gd name="T6" fmla="*/ 16 w 40"/>
                  <a:gd name="T7" fmla="*/ 31 h 45"/>
                  <a:gd name="T8" fmla="*/ 17 w 40"/>
                  <a:gd name="T9" fmla="*/ 24 h 45"/>
                  <a:gd name="T10" fmla="*/ 14 w 40"/>
                  <a:gd name="T11" fmla="*/ 21 h 45"/>
                  <a:gd name="T12" fmla="*/ 10 w 40"/>
                  <a:gd name="T13" fmla="*/ 26 h 45"/>
                  <a:gd name="T14" fmla="*/ 8 w 40"/>
                  <a:gd name="T15" fmla="*/ 22 h 45"/>
                  <a:gd name="T16" fmla="*/ 8 w 40"/>
                  <a:gd name="T17" fmla="*/ 19 h 45"/>
                  <a:gd name="T18" fmla="*/ 7 w 40"/>
                  <a:gd name="T19" fmla="*/ 17 h 45"/>
                  <a:gd name="T20" fmla="*/ 5 w 40"/>
                  <a:gd name="T21" fmla="*/ 25 h 45"/>
                  <a:gd name="T22" fmla="*/ 3 w 40"/>
                  <a:gd name="T23" fmla="*/ 24 h 45"/>
                  <a:gd name="T24" fmla="*/ 4 w 40"/>
                  <a:gd name="T25" fmla="*/ 17 h 45"/>
                  <a:gd name="T26" fmla="*/ 1 w 40"/>
                  <a:gd name="T27" fmla="*/ 11 h 45"/>
                  <a:gd name="T28" fmla="*/ 0 w 40"/>
                  <a:gd name="T29" fmla="*/ 1 h 45"/>
                  <a:gd name="T30" fmla="*/ 2 w 40"/>
                  <a:gd name="T31" fmla="*/ 1 h 45"/>
                  <a:gd name="T32" fmla="*/ 3 w 40"/>
                  <a:gd name="T33" fmla="*/ 10 h 45"/>
                  <a:gd name="T34" fmla="*/ 5 w 40"/>
                  <a:gd name="T35" fmla="*/ 11 h 45"/>
                  <a:gd name="T36" fmla="*/ 6 w 40"/>
                  <a:gd name="T37" fmla="*/ 6 h 45"/>
                  <a:gd name="T38" fmla="*/ 9 w 40"/>
                  <a:gd name="T39" fmla="*/ 13 h 45"/>
                  <a:gd name="T40" fmla="*/ 11 w 40"/>
                  <a:gd name="T41" fmla="*/ 20 h 45"/>
                  <a:gd name="T42" fmla="*/ 11 w 40"/>
                  <a:gd name="T43" fmla="*/ 23 h 45"/>
                  <a:gd name="T44" fmla="*/ 13 w 40"/>
                  <a:gd name="T45" fmla="*/ 16 h 45"/>
                  <a:gd name="T46" fmla="*/ 13 w 40"/>
                  <a:gd name="T47" fmla="*/ 8 h 45"/>
                  <a:gd name="T48" fmla="*/ 13 w 40"/>
                  <a:gd name="T49" fmla="*/ 8 h 45"/>
                  <a:gd name="T50" fmla="*/ 15 w 40"/>
                  <a:gd name="T51" fmla="*/ 8 h 45"/>
                  <a:gd name="T52" fmla="*/ 15 w 40"/>
                  <a:gd name="T53" fmla="*/ 8 h 45"/>
                  <a:gd name="T54" fmla="*/ 15 w 40"/>
                  <a:gd name="T55" fmla="*/ 16 h 45"/>
                  <a:gd name="T56" fmla="*/ 19 w 40"/>
                  <a:gd name="T57" fmla="*/ 22 h 45"/>
                  <a:gd name="T58" fmla="*/ 19 w 40"/>
                  <a:gd name="T59" fmla="*/ 29 h 45"/>
                  <a:gd name="T60" fmla="*/ 19 w 40"/>
                  <a:gd name="T61" fmla="*/ 33 h 45"/>
                  <a:gd name="T62" fmla="*/ 20 w 40"/>
                  <a:gd name="T63" fmla="*/ 34 h 45"/>
                  <a:gd name="T64" fmla="*/ 20 w 40"/>
                  <a:gd name="T65" fmla="*/ 37 h 45"/>
                  <a:gd name="T66" fmla="*/ 22 w 40"/>
                  <a:gd name="T67" fmla="*/ 37 h 45"/>
                  <a:gd name="T68" fmla="*/ 25 w 40"/>
                  <a:gd name="T69" fmla="*/ 40 h 45"/>
                  <a:gd name="T70" fmla="*/ 27 w 40"/>
                  <a:gd name="T71" fmla="*/ 43 h 45"/>
                  <a:gd name="T72" fmla="*/ 30 w 40"/>
                  <a:gd name="T73" fmla="*/ 42 h 45"/>
                  <a:gd name="T74" fmla="*/ 31 w 40"/>
                  <a:gd name="T75" fmla="*/ 42 h 45"/>
                  <a:gd name="T76" fmla="*/ 32 w 40"/>
                  <a:gd name="T77" fmla="*/ 34 h 45"/>
                  <a:gd name="T78" fmla="*/ 32 w 40"/>
                  <a:gd name="T79" fmla="*/ 29 h 45"/>
                  <a:gd name="T80" fmla="*/ 33 w 40"/>
                  <a:gd name="T81" fmla="*/ 26 h 45"/>
                  <a:gd name="T82" fmla="*/ 33 w 40"/>
                  <a:gd name="T83" fmla="*/ 21 h 45"/>
                  <a:gd name="T84" fmla="*/ 35 w 40"/>
                  <a:gd name="T85" fmla="*/ 14 h 45"/>
                  <a:gd name="T86" fmla="*/ 37 w 40"/>
                  <a:gd name="T87" fmla="*/ 4 h 45"/>
                  <a:gd name="T88" fmla="*/ 37 w 40"/>
                  <a:gd name="T89" fmla="*/ 3 h 45"/>
                  <a:gd name="T90" fmla="*/ 38 w 40"/>
                  <a:gd name="T91" fmla="*/ 2 h 45"/>
                  <a:gd name="T92" fmla="*/ 39 w 40"/>
                  <a:gd name="T93" fmla="*/ 3 h 45"/>
                  <a:gd name="T94" fmla="*/ 37 w 40"/>
                  <a:gd name="T95" fmla="*/ 16 h 45"/>
                  <a:gd name="T96" fmla="*/ 35 w 40"/>
                  <a:gd name="T97" fmla="*/ 21 h 45"/>
                  <a:gd name="T98" fmla="*/ 36 w 40"/>
                  <a:gd name="T99" fmla="*/ 27 h 45"/>
                  <a:gd name="T100" fmla="*/ 35 w 40"/>
                  <a:gd name="T101" fmla="*/ 28 h 45"/>
                  <a:gd name="T102" fmla="*/ 34 w 40"/>
                  <a:gd name="T103" fmla="*/ 29 h 45"/>
                  <a:gd name="T104" fmla="*/ 35 w 40"/>
                  <a:gd name="T105" fmla="*/ 34 h 45"/>
                  <a:gd name="T106" fmla="*/ 34 w 40"/>
                  <a:gd name="T107" fmla="*/ 43 h 45"/>
                  <a:gd name="T108" fmla="*/ 32 w 40"/>
                  <a:gd name="T109" fmla="*/ 45 h 45"/>
                  <a:gd name="T110" fmla="*/ 30 w 40"/>
                  <a:gd name="T111" fmla="*/ 44 h 45"/>
                  <a:gd name="T112" fmla="*/ 27 w 40"/>
                  <a:gd name="T113" fmla="*/ 45 h 45"/>
                  <a:gd name="T114" fmla="*/ 27 w 40"/>
                  <a:gd name="T115" fmla="*/ 45 h 45"/>
                  <a:gd name="T116" fmla="*/ 27 w 40"/>
                  <a:gd name="T117" fmla="*/ 45 h 45"/>
                  <a:gd name="T118" fmla="*/ 27 w 40"/>
                  <a:gd name="T119" fmla="*/ 45 h 45"/>
                  <a:gd name="T120" fmla="*/ 27 w 40"/>
                  <a:gd name="T121" fmla="*/ 45 h 45"/>
                  <a:gd name="T122" fmla="*/ 27 w 40"/>
                  <a:gd name="T12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 h="45">
                    <a:moveTo>
                      <a:pt x="24" y="43"/>
                    </a:moveTo>
                    <a:cubicBezTo>
                      <a:pt x="23" y="42"/>
                      <a:pt x="23" y="41"/>
                      <a:pt x="23" y="40"/>
                    </a:cubicBezTo>
                    <a:cubicBezTo>
                      <a:pt x="23" y="40"/>
                      <a:pt x="23" y="40"/>
                      <a:pt x="23" y="40"/>
                    </a:cubicBezTo>
                    <a:cubicBezTo>
                      <a:pt x="23" y="40"/>
                      <a:pt x="23" y="40"/>
                      <a:pt x="23" y="40"/>
                    </a:cubicBezTo>
                    <a:cubicBezTo>
                      <a:pt x="23" y="40"/>
                      <a:pt x="23" y="40"/>
                      <a:pt x="23" y="40"/>
                    </a:cubicBezTo>
                    <a:cubicBezTo>
                      <a:pt x="23" y="40"/>
                      <a:pt x="23" y="39"/>
                      <a:pt x="23" y="39"/>
                    </a:cubicBezTo>
                    <a:cubicBezTo>
                      <a:pt x="23" y="39"/>
                      <a:pt x="23" y="39"/>
                      <a:pt x="23" y="39"/>
                    </a:cubicBezTo>
                    <a:cubicBezTo>
                      <a:pt x="22" y="39"/>
                      <a:pt x="22" y="40"/>
                      <a:pt x="22" y="40"/>
                    </a:cubicBezTo>
                    <a:cubicBezTo>
                      <a:pt x="22" y="40"/>
                      <a:pt x="22" y="40"/>
                      <a:pt x="22" y="40"/>
                    </a:cubicBezTo>
                    <a:cubicBezTo>
                      <a:pt x="21" y="40"/>
                      <a:pt x="21" y="39"/>
                      <a:pt x="20" y="39"/>
                    </a:cubicBezTo>
                    <a:cubicBezTo>
                      <a:pt x="20" y="39"/>
                      <a:pt x="20" y="39"/>
                      <a:pt x="20" y="39"/>
                    </a:cubicBezTo>
                    <a:cubicBezTo>
                      <a:pt x="19" y="39"/>
                      <a:pt x="18" y="37"/>
                      <a:pt x="18" y="36"/>
                    </a:cubicBezTo>
                    <a:cubicBezTo>
                      <a:pt x="18" y="36"/>
                      <a:pt x="18" y="36"/>
                      <a:pt x="18" y="36"/>
                    </a:cubicBezTo>
                    <a:cubicBezTo>
                      <a:pt x="18" y="36"/>
                      <a:pt x="18" y="35"/>
                      <a:pt x="18" y="35"/>
                    </a:cubicBezTo>
                    <a:cubicBezTo>
                      <a:pt x="18" y="35"/>
                      <a:pt x="18" y="35"/>
                      <a:pt x="18" y="35"/>
                    </a:cubicBezTo>
                    <a:cubicBezTo>
                      <a:pt x="16" y="34"/>
                      <a:pt x="16" y="32"/>
                      <a:pt x="16" y="31"/>
                    </a:cubicBezTo>
                    <a:cubicBezTo>
                      <a:pt x="16" y="31"/>
                      <a:pt x="16" y="31"/>
                      <a:pt x="16" y="31"/>
                    </a:cubicBezTo>
                    <a:cubicBezTo>
                      <a:pt x="16" y="30"/>
                      <a:pt x="16" y="29"/>
                      <a:pt x="16" y="28"/>
                    </a:cubicBezTo>
                    <a:cubicBezTo>
                      <a:pt x="16" y="28"/>
                      <a:pt x="16" y="28"/>
                      <a:pt x="16" y="28"/>
                    </a:cubicBezTo>
                    <a:cubicBezTo>
                      <a:pt x="16" y="27"/>
                      <a:pt x="17" y="26"/>
                      <a:pt x="17" y="24"/>
                    </a:cubicBezTo>
                    <a:cubicBezTo>
                      <a:pt x="17" y="24"/>
                      <a:pt x="17" y="24"/>
                      <a:pt x="17" y="24"/>
                    </a:cubicBezTo>
                    <a:cubicBezTo>
                      <a:pt x="17" y="24"/>
                      <a:pt x="17" y="24"/>
                      <a:pt x="17" y="23"/>
                    </a:cubicBezTo>
                    <a:cubicBezTo>
                      <a:pt x="17" y="23"/>
                      <a:pt x="17" y="23"/>
                      <a:pt x="17" y="23"/>
                    </a:cubicBezTo>
                    <a:cubicBezTo>
                      <a:pt x="16" y="23"/>
                      <a:pt x="15" y="22"/>
                      <a:pt x="14" y="21"/>
                    </a:cubicBezTo>
                    <a:cubicBezTo>
                      <a:pt x="14" y="21"/>
                      <a:pt x="14" y="21"/>
                      <a:pt x="14" y="21"/>
                    </a:cubicBezTo>
                    <a:cubicBezTo>
                      <a:pt x="14" y="22"/>
                      <a:pt x="13" y="24"/>
                      <a:pt x="12" y="25"/>
                    </a:cubicBezTo>
                    <a:cubicBezTo>
                      <a:pt x="12" y="25"/>
                      <a:pt x="12" y="25"/>
                      <a:pt x="12" y="25"/>
                    </a:cubicBezTo>
                    <a:cubicBezTo>
                      <a:pt x="12" y="26"/>
                      <a:pt x="11" y="26"/>
                      <a:pt x="10" y="26"/>
                    </a:cubicBezTo>
                    <a:cubicBezTo>
                      <a:pt x="10" y="26"/>
                      <a:pt x="10" y="26"/>
                      <a:pt x="10" y="26"/>
                    </a:cubicBezTo>
                    <a:cubicBezTo>
                      <a:pt x="9" y="26"/>
                      <a:pt x="9" y="25"/>
                      <a:pt x="8" y="24"/>
                    </a:cubicBezTo>
                    <a:cubicBezTo>
                      <a:pt x="8" y="24"/>
                      <a:pt x="8" y="24"/>
                      <a:pt x="8" y="24"/>
                    </a:cubicBezTo>
                    <a:cubicBezTo>
                      <a:pt x="8" y="24"/>
                      <a:pt x="8" y="23"/>
                      <a:pt x="8" y="22"/>
                    </a:cubicBezTo>
                    <a:cubicBezTo>
                      <a:pt x="8" y="22"/>
                      <a:pt x="8" y="22"/>
                      <a:pt x="8" y="22"/>
                    </a:cubicBezTo>
                    <a:cubicBezTo>
                      <a:pt x="8" y="21"/>
                      <a:pt x="8" y="21"/>
                      <a:pt x="8" y="20"/>
                    </a:cubicBezTo>
                    <a:cubicBezTo>
                      <a:pt x="8" y="20"/>
                      <a:pt x="8" y="20"/>
                      <a:pt x="8" y="20"/>
                    </a:cubicBezTo>
                    <a:cubicBezTo>
                      <a:pt x="8" y="20"/>
                      <a:pt x="8" y="19"/>
                      <a:pt x="8" y="19"/>
                    </a:cubicBezTo>
                    <a:cubicBezTo>
                      <a:pt x="8" y="19"/>
                      <a:pt x="8" y="19"/>
                      <a:pt x="8" y="19"/>
                    </a:cubicBezTo>
                    <a:cubicBezTo>
                      <a:pt x="8" y="18"/>
                      <a:pt x="8" y="17"/>
                      <a:pt x="7" y="15"/>
                    </a:cubicBezTo>
                    <a:cubicBezTo>
                      <a:pt x="7" y="15"/>
                      <a:pt x="7" y="15"/>
                      <a:pt x="7" y="15"/>
                    </a:cubicBezTo>
                    <a:cubicBezTo>
                      <a:pt x="7" y="16"/>
                      <a:pt x="7" y="16"/>
                      <a:pt x="7" y="17"/>
                    </a:cubicBezTo>
                    <a:cubicBezTo>
                      <a:pt x="7" y="17"/>
                      <a:pt x="7" y="17"/>
                      <a:pt x="7" y="17"/>
                    </a:cubicBezTo>
                    <a:cubicBezTo>
                      <a:pt x="7" y="17"/>
                      <a:pt x="7" y="21"/>
                      <a:pt x="7" y="23"/>
                    </a:cubicBezTo>
                    <a:cubicBezTo>
                      <a:pt x="7" y="23"/>
                      <a:pt x="7" y="23"/>
                      <a:pt x="7" y="23"/>
                    </a:cubicBezTo>
                    <a:cubicBezTo>
                      <a:pt x="6" y="24"/>
                      <a:pt x="6" y="25"/>
                      <a:pt x="5" y="25"/>
                    </a:cubicBezTo>
                    <a:cubicBezTo>
                      <a:pt x="5" y="25"/>
                      <a:pt x="5" y="25"/>
                      <a:pt x="5" y="25"/>
                    </a:cubicBezTo>
                    <a:cubicBezTo>
                      <a:pt x="5" y="25"/>
                      <a:pt x="5" y="25"/>
                      <a:pt x="4" y="25"/>
                    </a:cubicBezTo>
                    <a:cubicBezTo>
                      <a:pt x="4" y="25"/>
                      <a:pt x="4" y="25"/>
                      <a:pt x="4" y="25"/>
                    </a:cubicBezTo>
                    <a:cubicBezTo>
                      <a:pt x="4" y="25"/>
                      <a:pt x="3" y="25"/>
                      <a:pt x="3" y="24"/>
                    </a:cubicBezTo>
                    <a:cubicBezTo>
                      <a:pt x="3" y="24"/>
                      <a:pt x="3" y="24"/>
                      <a:pt x="3" y="24"/>
                    </a:cubicBezTo>
                    <a:cubicBezTo>
                      <a:pt x="2" y="24"/>
                      <a:pt x="2" y="23"/>
                      <a:pt x="2" y="23"/>
                    </a:cubicBezTo>
                    <a:cubicBezTo>
                      <a:pt x="2" y="23"/>
                      <a:pt x="2" y="23"/>
                      <a:pt x="2" y="23"/>
                    </a:cubicBezTo>
                    <a:cubicBezTo>
                      <a:pt x="2" y="21"/>
                      <a:pt x="4" y="18"/>
                      <a:pt x="4" y="17"/>
                    </a:cubicBezTo>
                    <a:cubicBezTo>
                      <a:pt x="4" y="17"/>
                      <a:pt x="4" y="17"/>
                      <a:pt x="4" y="17"/>
                    </a:cubicBezTo>
                    <a:cubicBezTo>
                      <a:pt x="4" y="17"/>
                      <a:pt x="4" y="17"/>
                      <a:pt x="4" y="17"/>
                    </a:cubicBezTo>
                    <a:cubicBezTo>
                      <a:pt x="4" y="17"/>
                      <a:pt x="4" y="17"/>
                      <a:pt x="4" y="17"/>
                    </a:cubicBezTo>
                    <a:cubicBezTo>
                      <a:pt x="4" y="15"/>
                      <a:pt x="2" y="13"/>
                      <a:pt x="1" y="11"/>
                    </a:cubicBezTo>
                    <a:cubicBezTo>
                      <a:pt x="1" y="11"/>
                      <a:pt x="1" y="11"/>
                      <a:pt x="1" y="11"/>
                    </a:cubicBezTo>
                    <a:cubicBezTo>
                      <a:pt x="0" y="8"/>
                      <a:pt x="0" y="5"/>
                      <a:pt x="0" y="2"/>
                    </a:cubicBezTo>
                    <a:cubicBezTo>
                      <a:pt x="0" y="2"/>
                      <a:pt x="0" y="2"/>
                      <a:pt x="0" y="2"/>
                    </a:cubicBezTo>
                    <a:cubicBezTo>
                      <a:pt x="0" y="1"/>
                      <a:pt x="0" y="1"/>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2"/>
                    </a:cubicBezTo>
                    <a:cubicBezTo>
                      <a:pt x="2" y="2"/>
                      <a:pt x="2" y="2"/>
                      <a:pt x="2" y="2"/>
                    </a:cubicBezTo>
                    <a:cubicBezTo>
                      <a:pt x="2" y="4"/>
                      <a:pt x="2" y="7"/>
                      <a:pt x="3" y="10"/>
                    </a:cubicBezTo>
                    <a:cubicBezTo>
                      <a:pt x="3" y="10"/>
                      <a:pt x="3" y="10"/>
                      <a:pt x="3" y="10"/>
                    </a:cubicBezTo>
                    <a:cubicBezTo>
                      <a:pt x="4" y="11"/>
                      <a:pt x="5" y="12"/>
                      <a:pt x="5" y="13"/>
                    </a:cubicBezTo>
                    <a:cubicBezTo>
                      <a:pt x="5" y="13"/>
                      <a:pt x="5" y="13"/>
                      <a:pt x="5" y="13"/>
                    </a:cubicBezTo>
                    <a:cubicBezTo>
                      <a:pt x="5" y="12"/>
                      <a:pt x="5" y="12"/>
                      <a:pt x="5" y="11"/>
                    </a:cubicBezTo>
                    <a:cubicBezTo>
                      <a:pt x="5" y="11"/>
                      <a:pt x="5" y="11"/>
                      <a:pt x="5" y="11"/>
                    </a:cubicBezTo>
                    <a:cubicBezTo>
                      <a:pt x="5" y="10"/>
                      <a:pt x="5" y="8"/>
                      <a:pt x="5" y="7"/>
                    </a:cubicBezTo>
                    <a:cubicBezTo>
                      <a:pt x="5" y="7"/>
                      <a:pt x="5" y="7"/>
                      <a:pt x="5" y="7"/>
                    </a:cubicBezTo>
                    <a:cubicBezTo>
                      <a:pt x="5" y="6"/>
                      <a:pt x="6" y="6"/>
                      <a:pt x="6" y="6"/>
                    </a:cubicBezTo>
                    <a:cubicBezTo>
                      <a:pt x="6" y="6"/>
                      <a:pt x="6" y="6"/>
                      <a:pt x="6" y="6"/>
                    </a:cubicBezTo>
                    <a:cubicBezTo>
                      <a:pt x="7" y="6"/>
                      <a:pt x="7" y="6"/>
                      <a:pt x="8" y="6"/>
                    </a:cubicBezTo>
                    <a:cubicBezTo>
                      <a:pt x="8" y="6"/>
                      <a:pt x="8" y="6"/>
                      <a:pt x="8" y="6"/>
                    </a:cubicBezTo>
                    <a:cubicBezTo>
                      <a:pt x="9" y="9"/>
                      <a:pt x="9" y="11"/>
                      <a:pt x="9" y="13"/>
                    </a:cubicBezTo>
                    <a:cubicBezTo>
                      <a:pt x="9" y="13"/>
                      <a:pt x="9" y="13"/>
                      <a:pt x="9" y="13"/>
                    </a:cubicBezTo>
                    <a:cubicBezTo>
                      <a:pt x="10" y="15"/>
                      <a:pt x="11" y="17"/>
                      <a:pt x="11" y="19"/>
                    </a:cubicBezTo>
                    <a:cubicBezTo>
                      <a:pt x="11" y="19"/>
                      <a:pt x="11" y="19"/>
                      <a:pt x="11" y="19"/>
                    </a:cubicBezTo>
                    <a:cubicBezTo>
                      <a:pt x="11" y="19"/>
                      <a:pt x="11" y="20"/>
                      <a:pt x="11" y="20"/>
                    </a:cubicBezTo>
                    <a:cubicBezTo>
                      <a:pt x="11" y="20"/>
                      <a:pt x="11" y="20"/>
                      <a:pt x="11" y="20"/>
                    </a:cubicBezTo>
                    <a:cubicBezTo>
                      <a:pt x="11" y="21"/>
                      <a:pt x="11" y="22"/>
                      <a:pt x="11" y="22"/>
                    </a:cubicBezTo>
                    <a:cubicBezTo>
                      <a:pt x="11" y="22"/>
                      <a:pt x="11" y="22"/>
                      <a:pt x="11" y="22"/>
                    </a:cubicBezTo>
                    <a:cubicBezTo>
                      <a:pt x="11" y="23"/>
                      <a:pt x="11" y="23"/>
                      <a:pt x="11" y="23"/>
                    </a:cubicBezTo>
                    <a:cubicBezTo>
                      <a:pt x="11" y="23"/>
                      <a:pt x="11" y="23"/>
                      <a:pt x="11" y="23"/>
                    </a:cubicBezTo>
                    <a:cubicBezTo>
                      <a:pt x="12" y="23"/>
                      <a:pt x="13" y="18"/>
                      <a:pt x="13" y="16"/>
                    </a:cubicBezTo>
                    <a:cubicBezTo>
                      <a:pt x="13" y="16"/>
                      <a:pt x="13" y="16"/>
                      <a:pt x="13" y="16"/>
                    </a:cubicBezTo>
                    <a:cubicBezTo>
                      <a:pt x="13" y="16"/>
                      <a:pt x="13" y="16"/>
                      <a:pt x="13" y="16"/>
                    </a:cubicBezTo>
                    <a:cubicBezTo>
                      <a:pt x="13" y="16"/>
                      <a:pt x="13" y="16"/>
                      <a:pt x="13" y="16"/>
                    </a:cubicBezTo>
                    <a:cubicBezTo>
                      <a:pt x="13" y="15"/>
                      <a:pt x="13" y="14"/>
                      <a:pt x="13" y="14"/>
                    </a:cubicBezTo>
                    <a:cubicBezTo>
                      <a:pt x="13" y="14"/>
                      <a:pt x="13" y="14"/>
                      <a:pt x="13" y="14"/>
                    </a:cubicBezTo>
                    <a:cubicBezTo>
                      <a:pt x="13" y="12"/>
                      <a:pt x="13" y="10"/>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7"/>
                      <a:pt x="13" y="6"/>
                      <a:pt x="14" y="6"/>
                    </a:cubicBezTo>
                    <a:cubicBezTo>
                      <a:pt x="14" y="6"/>
                      <a:pt x="14" y="6"/>
                      <a:pt x="14" y="6"/>
                    </a:cubicBezTo>
                    <a:cubicBezTo>
                      <a:pt x="15" y="6"/>
                      <a:pt x="15" y="7"/>
                      <a:pt x="15" y="8"/>
                    </a:cubicBezTo>
                    <a:cubicBezTo>
                      <a:pt x="15" y="8"/>
                      <a:pt x="15" y="8"/>
                      <a:pt x="15" y="8"/>
                    </a:cubicBezTo>
                    <a:cubicBezTo>
                      <a:pt x="15" y="8"/>
                      <a:pt x="15" y="8"/>
                      <a:pt x="15" y="8"/>
                    </a:cubicBezTo>
                    <a:cubicBezTo>
                      <a:pt x="15" y="8"/>
                      <a:pt x="15" y="8"/>
                      <a:pt x="15" y="8"/>
                    </a:cubicBezTo>
                    <a:cubicBezTo>
                      <a:pt x="15" y="8"/>
                      <a:pt x="15" y="8"/>
                      <a:pt x="15" y="8"/>
                    </a:cubicBezTo>
                    <a:cubicBezTo>
                      <a:pt x="15" y="8"/>
                      <a:pt x="15" y="8"/>
                      <a:pt x="15" y="8"/>
                    </a:cubicBezTo>
                    <a:cubicBezTo>
                      <a:pt x="15" y="10"/>
                      <a:pt x="16" y="12"/>
                      <a:pt x="16" y="13"/>
                    </a:cubicBezTo>
                    <a:cubicBezTo>
                      <a:pt x="16" y="13"/>
                      <a:pt x="16" y="13"/>
                      <a:pt x="16" y="13"/>
                    </a:cubicBezTo>
                    <a:cubicBezTo>
                      <a:pt x="16" y="14"/>
                      <a:pt x="16" y="15"/>
                      <a:pt x="15" y="16"/>
                    </a:cubicBezTo>
                    <a:cubicBezTo>
                      <a:pt x="15" y="16"/>
                      <a:pt x="15" y="16"/>
                      <a:pt x="15" y="16"/>
                    </a:cubicBezTo>
                    <a:cubicBezTo>
                      <a:pt x="15" y="17"/>
                      <a:pt x="16" y="18"/>
                      <a:pt x="16" y="18"/>
                    </a:cubicBezTo>
                    <a:cubicBezTo>
                      <a:pt x="16" y="18"/>
                      <a:pt x="16" y="18"/>
                      <a:pt x="16" y="18"/>
                    </a:cubicBezTo>
                    <a:cubicBezTo>
                      <a:pt x="16" y="19"/>
                      <a:pt x="18" y="20"/>
                      <a:pt x="19" y="22"/>
                    </a:cubicBezTo>
                    <a:cubicBezTo>
                      <a:pt x="19" y="22"/>
                      <a:pt x="19" y="22"/>
                      <a:pt x="19" y="22"/>
                    </a:cubicBezTo>
                    <a:cubicBezTo>
                      <a:pt x="19" y="23"/>
                      <a:pt x="19" y="24"/>
                      <a:pt x="19" y="24"/>
                    </a:cubicBezTo>
                    <a:cubicBezTo>
                      <a:pt x="19" y="24"/>
                      <a:pt x="19" y="24"/>
                      <a:pt x="19" y="24"/>
                    </a:cubicBezTo>
                    <a:cubicBezTo>
                      <a:pt x="19" y="26"/>
                      <a:pt x="19" y="28"/>
                      <a:pt x="19" y="29"/>
                    </a:cubicBezTo>
                    <a:cubicBezTo>
                      <a:pt x="19" y="29"/>
                      <a:pt x="19" y="29"/>
                      <a:pt x="19" y="29"/>
                    </a:cubicBezTo>
                    <a:cubicBezTo>
                      <a:pt x="19" y="29"/>
                      <a:pt x="18" y="30"/>
                      <a:pt x="18" y="31"/>
                    </a:cubicBezTo>
                    <a:cubicBezTo>
                      <a:pt x="18" y="31"/>
                      <a:pt x="18" y="31"/>
                      <a:pt x="18" y="31"/>
                    </a:cubicBezTo>
                    <a:cubicBezTo>
                      <a:pt x="18" y="32"/>
                      <a:pt x="19" y="32"/>
                      <a:pt x="19" y="33"/>
                    </a:cubicBezTo>
                    <a:cubicBezTo>
                      <a:pt x="19" y="33"/>
                      <a:pt x="19" y="33"/>
                      <a:pt x="19" y="33"/>
                    </a:cubicBezTo>
                    <a:cubicBezTo>
                      <a:pt x="20" y="33"/>
                      <a:pt x="20" y="33"/>
                      <a:pt x="20" y="34"/>
                    </a:cubicBezTo>
                    <a:cubicBezTo>
                      <a:pt x="20" y="34"/>
                      <a:pt x="20" y="34"/>
                      <a:pt x="20" y="34"/>
                    </a:cubicBezTo>
                    <a:cubicBezTo>
                      <a:pt x="20" y="34"/>
                      <a:pt x="20" y="34"/>
                      <a:pt x="20" y="34"/>
                    </a:cubicBezTo>
                    <a:cubicBezTo>
                      <a:pt x="20" y="34"/>
                      <a:pt x="20" y="34"/>
                      <a:pt x="20" y="34"/>
                    </a:cubicBezTo>
                    <a:cubicBezTo>
                      <a:pt x="20" y="35"/>
                      <a:pt x="20" y="36"/>
                      <a:pt x="20" y="36"/>
                    </a:cubicBezTo>
                    <a:cubicBezTo>
                      <a:pt x="20" y="36"/>
                      <a:pt x="20" y="36"/>
                      <a:pt x="20" y="36"/>
                    </a:cubicBezTo>
                    <a:cubicBezTo>
                      <a:pt x="20" y="37"/>
                      <a:pt x="20" y="37"/>
                      <a:pt x="20" y="37"/>
                    </a:cubicBezTo>
                    <a:cubicBezTo>
                      <a:pt x="20" y="37"/>
                      <a:pt x="20" y="37"/>
                      <a:pt x="20" y="37"/>
                    </a:cubicBezTo>
                    <a:cubicBezTo>
                      <a:pt x="20" y="37"/>
                      <a:pt x="20" y="37"/>
                      <a:pt x="21" y="37"/>
                    </a:cubicBezTo>
                    <a:cubicBezTo>
                      <a:pt x="21" y="37"/>
                      <a:pt x="21" y="37"/>
                      <a:pt x="21" y="37"/>
                    </a:cubicBezTo>
                    <a:cubicBezTo>
                      <a:pt x="21" y="37"/>
                      <a:pt x="22" y="37"/>
                      <a:pt x="22" y="37"/>
                    </a:cubicBezTo>
                    <a:cubicBezTo>
                      <a:pt x="22" y="37"/>
                      <a:pt x="22" y="37"/>
                      <a:pt x="22" y="37"/>
                    </a:cubicBezTo>
                    <a:cubicBezTo>
                      <a:pt x="22" y="37"/>
                      <a:pt x="22" y="37"/>
                      <a:pt x="23" y="37"/>
                    </a:cubicBezTo>
                    <a:cubicBezTo>
                      <a:pt x="23" y="37"/>
                      <a:pt x="23" y="37"/>
                      <a:pt x="23" y="37"/>
                    </a:cubicBezTo>
                    <a:cubicBezTo>
                      <a:pt x="24" y="37"/>
                      <a:pt x="25" y="38"/>
                      <a:pt x="25" y="40"/>
                    </a:cubicBezTo>
                    <a:cubicBezTo>
                      <a:pt x="25" y="40"/>
                      <a:pt x="25" y="40"/>
                      <a:pt x="25" y="40"/>
                    </a:cubicBezTo>
                    <a:cubicBezTo>
                      <a:pt x="26" y="41"/>
                      <a:pt x="26" y="42"/>
                      <a:pt x="26" y="42"/>
                    </a:cubicBezTo>
                    <a:cubicBezTo>
                      <a:pt x="26" y="42"/>
                      <a:pt x="26" y="42"/>
                      <a:pt x="26" y="42"/>
                    </a:cubicBezTo>
                    <a:cubicBezTo>
                      <a:pt x="26" y="43"/>
                      <a:pt x="26" y="43"/>
                      <a:pt x="27" y="43"/>
                    </a:cubicBezTo>
                    <a:cubicBezTo>
                      <a:pt x="27" y="43"/>
                      <a:pt x="27" y="43"/>
                      <a:pt x="27" y="43"/>
                    </a:cubicBezTo>
                    <a:cubicBezTo>
                      <a:pt x="27" y="43"/>
                      <a:pt x="27" y="43"/>
                      <a:pt x="27" y="43"/>
                    </a:cubicBezTo>
                    <a:cubicBezTo>
                      <a:pt x="27" y="43"/>
                      <a:pt x="27" y="43"/>
                      <a:pt x="27" y="43"/>
                    </a:cubicBezTo>
                    <a:cubicBezTo>
                      <a:pt x="27" y="43"/>
                      <a:pt x="28" y="42"/>
                      <a:pt x="30" y="42"/>
                    </a:cubicBezTo>
                    <a:cubicBezTo>
                      <a:pt x="30" y="42"/>
                      <a:pt x="30" y="42"/>
                      <a:pt x="30" y="42"/>
                    </a:cubicBezTo>
                    <a:cubicBezTo>
                      <a:pt x="30" y="42"/>
                      <a:pt x="30" y="42"/>
                      <a:pt x="31" y="42"/>
                    </a:cubicBezTo>
                    <a:cubicBezTo>
                      <a:pt x="31" y="42"/>
                      <a:pt x="31" y="42"/>
                      <a:pt x="31" y="42"/>
                    </a:cubicBezTo>
                    <a:cubicBezTo>
                      <a:pt x="31" y="42"/>
                      <a:pt x="31" y="42"/>
                      <a:pt x="31" y="42"/>
                    </a:cubicBezTo>
                    <a:cubicBezTo>
                      <a:pt x="31" y="42"/>
                      <a:pt x="31" y="42"/>
                      <a:pt x="31" y="42"/>
                    </a:cubicBezTo>
                    <a:cubicBezTo>
                      <a:pt x="31" y="42"/>
                      <a:pt x="31" y="42"/>
                      <a:pt x="31" y="41"/>
                    </a:cubicBezTo>
                    <a:cubicBezTo>
                      <a:pt x="31" y="41"/>
                      <a:pt x="31" y="41"/>
                      <a:pt x="31" y="41"/>
                    </a:cubicBezTo>
                    <a:cubicBezTo>
                      <a:pt x="31" y="38"/>
                      <a:pt x="32" y="36"/>
                      <a:pt x="32" y="34"/>
                    </a:cubicBezTo>
                    <a:cubicBezTo>
                      <a:pt x="32" y="34"/>
                      <a:pt x="32" y="34"/>
                      <a:pt x="32" y="34"/>
                    </a:cubicBezTo>
                    <a:cubicBezTo>
                      <a:pt x="32" y="34"/>
                      <a:pt x="32" y="34"/>
                      <a:pt x="32" y="34"/>
                    </a:cubicBezTo>
                    <a:cubicBezTo>
                      <a:pt x="32" y="34"/>
                      <a:pt x="32" y="34"/>
                      <a:pt x="32" y="34"/>
                    </a:cubicBezTo>
                    <a:cubicBezTo>
                      <a:pt x="32" y="33"/>
                      <a:pt x="32" y="31"/>
                      <a:pt x="32" y="29"/>
                    </a:cubicBezTo>
                    <a:cubicBezTo>
                      <a:pt x="32" y="29"/>
                      <a:pt x="32" y="29"/>
                      <a:pt x="32" y="29"/>
                    </a:cubicBezTo>
                    <a:cubicBezTo>
                      <a:pt x="32" y="28"/>
                      <a:pt x="32" y="27"/>
                      <a:pt x="33" y="27"/>
                    </a:cubicBezTo>
                    <a:cubicBezTo>
                      <a:pt x="33" y="27"/>
                      <a:pt x="33" y="27"/>
                      <a:pt x="33" y="27"/>
                    </a:cubicBezTo>
                    <a:cubicBezTo>
                      <a:pt x="33" y="26"/>
                      <a:pt x="33" y="26"/>
                      <a:pt x="33" y="26"/>
                    </a:cubicBezTo>
                    <a:cubicBezTo>
                      <a:pt x="33" y="26"/>
                      <a:pt x="33" y="26"/>
                      <a:pt x="33" y="26"/>
                    </a:cubicBezTo>
                    <a:cubicBezTo>
                      <a:pt x="33" y="25"/>
                      <a:pt x="33" y="24"/>
                      <a:pt x="33" y="24"/>
                    </a:cubicBezTo>
                    <a:cubicBezTo>
                      <a:pt x="33" y="24"/>
                      <a:pt x="33" y="24"/>
                      <a:pt x="33" y="24"/>
                    </a:cubicBezTo>
                    <a:cubicBezTo>
                      <a:pt x="33" y="23"/>
                      <a:pt x="33" y="22"/>
                      <a:pt x="33" y="21"/>
                    </a:cubicBezTo>
                    <a:cubicBezTo>
                      <a:pt x="33" y="21"/>
                      <a:pt x="33" y="21"/>
                      <a:pt x="33" y="21"/>
                    </a:cubicBezTo>
                    <a:cubicBezTo>
                      <a:pt x="33" y="21"/>
                      <a:pt x="33" y="20"/>
                      <a:pt x="33" y="19"/>
                    </a:cubicBezTo>
                    <a:cubicBezTo>
                      <a:pt x="33" y="19"/>
                      <a:pt x="33" y="19"/>
                      <a:pt x="33" y="19"/>
                    </a:cubicBezTo>
                    <a:cubicBezTo>
                      <a:pt x="33" y="17"/>
                      <a:pt x="34" y="16"/>
                      <a:pt x="35" y="14"/>
                    </a:cubicBezTo>
                    <a:cubicBezTo>
                      <a:pt x="35" y="14"/>
                      <a:pt x="35" y="14"/>
                      <a:pt x="35" y="14"/>
                    </a:cubicBezTo>
                    <a:cubicBezTo>
                      <a:pt x="36" y="12"/>
                      <a:pt x="37" y="8"/>
                      <a:pt x="37" y="5"/>
                    </a:cubicBezTo>
                    <a:cubicBezTo>
                      <a:pt x="37" y="5"/>
                      <a:pt x="37" y="5"/>
                      <a:pt x="37" y="5"/>
                    </a:cubicBezTo>
                    <a:cubicBezTo>
                      <a:pt x="37" y="5"/>
                      <a:pt x="37" y="5"/>
                      <a:pt x="37" y="4"/>
                    </a:cubicBezTo>
                    <a:cubicBezTo>
                      <a:pt x="37" y="4"/>
                      <a:pt x="37" y="4"/>
                      <a:pt x="37" y="4"/>
                    </a:cubicBezTo>
                    <a:cubicBezTo>
                      <a:pt x="37" y="4"/>
                      <a:pt x="37" y="4"/>
                      <a:pt x="37" y="4"/>
                    </a:cubicBezTo>
                    <a:cubicBezTo>
                      <a:pt x="37" y="4"/>
                      <a:pt x="37" y="4"/>
                      <a:pt x="37" y="4"/>
                    </a:cubicBezTo>
                    <a:cubicBezTo>
                      <a:pt x="37" y="3"/>
                      <a:pt x="37" y="3"/>
                      <a:pt x="37" y="3"/>
                    </a:cubicBezTo>
                    <a:cubicBezTo>
                      <a:pt x="37" y="3"/>
                      <a:pt x="37" y="3"/>
                      <a:pt x="37" y="3"/>
                    </a:cubicBezTo>
                    <a:cubicBezTo>
                      <a:pt x="37" y="3"/>
                      <a:pt x="37" y="3"/>
                      <a:pt x="37" y="3"/>
                    </a:cubicBezTo>
                    <a:cubicBezTo>
                      <a:pt x="37" y="3"/>
                      <a:pt x="37" y="3"/>
                      <a:pt x="37" y="3"/>
                    </a:cubicBezTo>
                    <a:cubicBezTo>
                      <a:pt x="37" y="3"/>
                      <a:pt x="37" y="2"/>
                      <a:pt x="38" y="2"/>
                    </a:cubicBezTo>
                    <a:cubicBezTo>
                      <a:pt x="38" y="2"/>
                      <a:pt x="38" y="2"/>
                      <a:pt x="38" y="2"/>
                    </a:cubicBezTo>
                    <a:cubicBezTo>
                      <a:pt x="38" y="2"/>
                      <a:pt x="39" y="2"/>
                      <a:pt x="39" y="2"/>
                    </a:cubicBezTo>
                    <a:cubicBezTo>
                      <a:pt x="39" y="2"/>
                      <a:pt x="39" y="2"/>
                      <a:pt x="39" y="2"/>
                    </a:cubicBezTo>
                    <a:cubicBezTo>
                      <a:pt x="39" y="2"/>
                      <a:pt x="39" y="2"/>
                      <a:pt x="39" y="3"/>
                    </a:cubicBezTo>
                    <a:cubicBezTo>
                      <a:pt x="39" y="3"/>
                      <a:pt x="39" y="3"/>
                      <a:pt x="39" y="3"/>
                    </a:cubicBezTo>
                    <a:cubicBezTo>
                      <a:pt x="40" y="4"/>
                      <a:pt x="40" y="4"/>
                      <a:pt x="40" y="5"/>
                    </a:cubicBezTo>
                    <a:cubicBezTo>
                      <a:pt x="40" y="5"/>
                      <a:pt x="40" y="5"/>
                      <a:pt x="40" y="5"/>
                    </a:cubicBezTo>
                    <a:cubicBezTo>
                      <a:pt x="40" y="9"/>
                      <a:pt x="38" y="12"/>
                      <a:pt x="37" y="16"/>
                    </a:cubicBezTo>
                    <a:cubicBezTo>
                      <a:pt x="37" y="16"/>
                      <a:pt x="37" y="16"/>
                      <a:pt x="37" y="16"/>
                    </a:cubicBezTo>
                    <a:cubicBezTo>
                      <a:pt x="36" y="18"/>
                      <a:pt x="35" y="18"/>
                      <a:pt x="35" y="19"/>
                    </a:cubicBezTo>
                    <a:cubicBezTo>
                      <a:pt x="35" y="19"/>
                      <a:pt x="35" y="19"/>
                      <a:pt x="35" y="19"/>
                    </a:cubicBezTo>
                    <a:cubicBezTo>
                      <a:pt x="35" y="19"/>
                      <a:pt x="35" y="20"/>
                      <a:pt x="35" y="21"/>
                    </a:cubicBezTo>
                    <a:cubicBezTo>
                      <a:pt x="35" y="21"/>
                      <a:pt x="35" y="21"/>
                      <a:pt x="35" y="21"/>
                    </a:cubicBezTo>
                    <a:cubicBezTo>
                      <a:pt x="36" y="22"/>
                      <a:pt x="36" y="23"/>
                      <a:pt x="36" y="24"/>
                    </a:cubicBezTo>
                    <a:cubicBezTo>
                      <a:pt x="36" y="24"/>
                      <a:pt x="36" y="24"/>
                      <a:pt x="36" y="24"/>
                    </a:cubicBezTo>
                    <a:cubicBezTo>
                      <a:pt x="36" y="25"/>
                      <a:pt x="36" y="26"/>
                      <a:pt x="36" y="27"/>
                    </a:cubicBezTo>
                    <a:cubicBezTo>
                      <a:pt x="36" y="27"/>
                      <a:pt x="36" y="27"/>
                      <a:pt x="36" y="27"/>
                    </a:cubicBezTo>
                    <a:cubicBezTo>
                      <a:pt x="36" y="27"/>
                      <a:pt x="36" y="27"/>
                      <a:pt x="36" y="27"/>
                    </a:cubicBezTo>
                    <a:cubicBezTo>
                      <a:pt x="36" y="27"/>
                      <a:pt x="36" y="27"/>
                      <a:pt x="36" y="27"/>
                    </a:cubicBezTo>
                    <a:cubicBezTo>
                      <a:pt x="36" y="28"/>
                      <a:pt x="36" y="28"/>
                      <a:pt x="35" y="28"/>
                    </a:cubicBezTo>
                    <a:cubicBezTo>
                      <a:pt x="35" y="28"/>
                      <a:pt x="35" y="28"/>
                      <a:pt x="35" y="28"/>
                    </a:cubicBezTo>
                    <a:cubicBezTo>
                      <a:pt x="35" y="28"/>
                      <a:pt x="35" y="28"/>
                      <a:pt x="35" y="29"/>
                    </a:cubicBezTo>
                    <a:cubicBezTo>
                      <a:pt x="35" y="29"/>
                      <a:pt x="35" y="29"/>
                      <a:pt x="35" y="29"/>
                    </a:cubicBezTo>
                    <a:cubicBezTo>
                      <a:pt x="35" y="29"/>
                      <a:pt x="34" y="29"/>
                      <a:pt x="34" y="29"/>
                    </a:cubicBezTo>
                    <a:cubicBezTo>
                      <a:pt x="34" y="29"/>
                      <a:pt x="34" y="29"/>
                      <a:pt x="34" y="29"/>
                    </a:cubicBezTo>
                    <a:cubicBezTo>
                      <a:pt x="34" y="31"/>
                      <a:pt x="35" y="32"/>
                      <a:pt x="35" y="34"/>
                    </a:cubicBezTo>
                    <a:cubicBezTo>
                      <a:pt x="35" y="34"/>
                      <a:pt x="35" y="34"/>
                      <a:pt x="35" y="34"/>
                    </a:cubicBezTo>
                    <a:cubicBezTo>
                      <a:pt x="35" y="34"/>
                      <a:pt x="35" y="34"/>
                      <a:pt x="35" y="34"/>
                    </a:cubicBezTo>
                    <a:cubicBezTo>
                      <a:pt x="35" y="34"/>
                      <a:pt x="35" y="34"/>
                      <a:pt x="35" y="34"/>
                    </a:cubicBezTo>
                    <a:cubicBezTo>
                      <a:pt x="35" y="36"/>
                      <a:pt x="34" y="39"/>
                      <a:pt x="34" y="41"/>
                    </a:cubicBezTo>
                    <a:cubicBezTo>
                      <a:pt x="34" y="41"/>
                      <a:pt x="34" y="41"/>
                      <a:pt x="34" y="41"/>
                    </a:cubicBezTo>
                    <a:cubicBezTo>
                      <a:pt x="34" y="42"/>
                      <a:pt x="34" y="43"/>
                      <a:pt x="34" y="43"/>
                    </a:cubicBezTo>
                    <a:cubicBezTo>
                      <a:pt x="34" y="43"/>
                      <a:pt x="34" y="43"/>
                      <a:pt x="34" y="43"/>
                    </a:cubicBezTo>
                    <a:cubicBezTo>
                      <a:pt x="34" y="43"/>
                      <a:pt x="34" y="44"/>
                      <a:pt x="34" y="44"/>
                    </a:cubicBezTo>
                    <a:cubicBezTo>
                      <a:pt x="34" y="44"/>
                      <a:pt x="34" y="44"/>
                      <a:pt x="34" y="44"/>
                    </a:cubicBezTo>
                    <a:cubicBezTo>
                      <a:pt x="33" y="45"/>
                      <a:pt x="33" y="45"/>
                      <a:pt x="32" y="45"/>
                    </a:cubicBezTo>
                    <a:cubicBezTo>
                      <a:pt x="32" y="45"/>
                      <a:pt x="32" y="45"/>
                      <a:pt x="32" y="45"/>
                    </a:cubicBezTo>
                    <a:cubicBezTo>
                      <a:pt x="32" y="44"/>
                      <a:pt x="31" y="44"/>
                      <a:pt x="31" y="44"/>
                    </a:cubicBezTo>
                    <a:cubicBezTo>
                      <a:pt x="31" y="44"/>
                      <a:pt x="31" y="44"/>
                      <a:pt x="31" y="44"/>
                    </a:cubicBezTo>
                    <a:cubicBezTo>
                      <a:pt x="31" y="44"/>
                      <a:pt x="30" y="44"/>
                      <a:pt x="30" y="44"/>
                    </a:cubicBezTo>
                    <a:cubicBezTo>
                      <a:pt x="30" y="44"/>
                      <a:pt x="30" y="44"/>
                      <a:pt x="30" y="44"/>
                    </a:cubicBezTo>
                    <a:cubicBezTo>
                      <a:pt x="29" y="44"/>
                      <a:pt x="28"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ubicBezTo>
                      <a:pt x="25" y="45"/>
                      <a:pt x="24" y="44"/>
                      <a:pt x="24" y="43"/>
                    </a:cubicBezTo>
                    <a:close/>
                    <a:moveTo>
                      <a:pt x="27" y="45"/>
                    </a:moveTo>
                    <a:cubicBezTo>
                      <a:pt x="27" y="45"/>
                      <a:pt x="27" y="45"/>
                      <a:pt x="27" y="45"/>
                    </a:cubicBezTo>
                    <a:cubicBezTo>
                      <a:pt x="27" y="45"/>
                      <a:pt x="27" y="45"/>
                      <a:pt x="27" y="45"/>
                    </a:cubicBezTo>
                    <a:cubicBezTo>
                      <a:pt x="27" y="45"/>
                      <a:pt x="27" y="45"/>
                      <a:pt x="27" y="45"/>
                    </a:cubicBezTo>
                    <a:cubicBezTo>
                      <a:pt x="27" y="45"/>
                      <a:pt x="27" y="45"/>
                      <a:pt x="27" y="45"/>
                    </a:cubicBezTo>
                    <a:cubicBezTo>
                      <a:pt x="27" y="45"/>
                      <a:pt x="27" y="45"/>
                      <a:pt x="27" y="4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5" name="Freeform 46"/>
              <p:cNvSpPr/>
              <p:nvPr/>
            </p:nvSpPr>
            <p:spPr bwMode="auto">
              <a:xfrm>
                <a:off x="7199313" y="4198938"/>
                <a:ext cx="11113" cy="206375"/>
              </a:xfrm>
              <a:custGeom>
                <a:avLst/>
                <a:gdLst>
                  <a:gd name="T0" fmla="*/ 1 w 3"/>
                  <a:gd name="T1" fmla="*/ 53 h 55"/>
                  <a:gd name="T2" fmla="*/ 0 w 3"/>
                  <a:gd name="T3" fmla="*/ 1 h 55"/>
                  <a:gd name="T4" fmla="*/ 1 w 3"/>
                  <a:gd name="T5" fmla="*/ 0 h 55"/>
                  <a:gd name="T6" fmla="*/ 1 w 3"/>
                  <a:gd name="T7" fmla="*/ 0 h 55"/>
                  <a:gd name="T8" fmla="*/ 3 w 3"/>
                  <a:gd name="T9" fmla="*/ 1 h 55"/>
                  <a:gd name="T10" fmla="*/ 3 w 3"/>
                  <a:gd name="T11" fmla="*/ 1 h 55"/>
                  <a:gd name="T12" fmla="*/ 3 w 3"/>
                  <a:gd name="T13" fmla="*/ 53 h 55"/>
                  <a:gd name="T14" fmla="*/ 2 w 3"/>
                  <a:gd name="T15" fmla="*/ 55 h 55"/>
                  <a:gd name="T16" fmla="*/ 2 w 3"/>
                  <a:gd name="T17" fmla="*/ 55 h 55"/>
                  <a:gd name="T18" fmla="*/ 2 w 3"/>
                  <a:gd name="T19" fmla="*/ 55 h 55"/>
                  <a:gd name="T20" fmla="*/ 2 w 3"/>
                  <a:gd name="T21" fmla="*/ 55 h 55"/>
                  <a:gd name="T22" fmla="*/ 1 w 3"/>
                  <a:gd name="T23"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55">
                    <a:moveTo>
                      <a:pt x="1" y="53"/>
                    </a:move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53"/>
                      <a:pt x="3" y="53"/>
                      <a:pt x="3" y="53"/>
                    </a:cubicBezTo>
                    <a:cubicBezTo>
                      <a:pt x="3" y="54"/>
                      <a:pt x="3" y="55"/>
                      <a:pt x="2" y="55"/>
                    </a:cubicBezTo>
                    <a:cubicBezTo>
                      <a:pt x="2" y="55"/>
                      <a:pt x="2" y="55"/>
                      <a:pt x="2" y="55"/>
                    </a:cubicBezTo>
                    <a:cubicBezTo>
                      <a:pt x="2" y="55"/>
                      <a:pt x="2" y="55"/>
                      <a:pt x="2" y="55"/>
                    </a:cubicBezTo>
                    <a:cubicBezTo>
                      <a:pt x="2" y="55"/>
                      <a:pt x="2" y="55"/>
                      <a:pt x="2" y="55"/>
                    </a:cubicBezTo>
                    <a:cubicBezTo>
                      <a:pt x="1" y="55"/>
                      <a:pt x="1" y="54"/>
                      <a:pt x="1"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6" name="Freeform 47"/>
              <p:cNvSpPr/>
              <p:nvPr/>
            </p:nvSpPr>
            <p:spPr bwMode="auto">
              <a:xfrm>
                <a:off x="7199313" y="4205288"/>
                <a:ext cx="33338" cy="90488"/>
              </a:xfrm>
              <a:custGeom>
                <a:avLst/>
                <a:gdLst>
                  <a:gd name="T0" fmla="*/ 6 w 9"/>
                  <a:gd name="T1" fmla="*/ 24 h 24"/>
                  <a:gd name="T2" fmla="*/ 2 w 9"/>
                  <a:gd name="T3" fmla="*/ 21 h 24"/>
                  <a:gd name="T4" fmla="*/ 2 w 9"/>
                  <a:gd name="T5" fmla="*/ 21 h 24"/>
                  <a:gd name="T6" fmla="*/ 0 w 9"/>
                  <a:gd name="T7" fmla="*/ 18 h 24"/>
                  <a:gd name="T8" fmla="*/ 0 w 9"/>
                  <a:gd name="T9" fmla="*/ 18 h 24"/>
                  <a:gd name="T10" fmla="*/ 1 w 9"/>
                  <a:gd name="T11" fmla="*/ 16 h 24"/>
                  <a:gd name="T12" fmla="*/ 1 w 9"/>
                  <a:gd name="T13" fmla="*/ 16 h 24"/>
                  <a:gd name="T14" fmla="*/ 2 w 9"/>
                  <a:gd name="T15" fmla="*/ 16 h 24"/>
                  <a:gd name="T16" fmla="*/ 2 w 9"/>
                  <a:gd name="T17" fmla="*/ 16 h 24"/>
                  <a:gd name="T18" fmla="*/ 5 w 9"/>
                  <a:gd name="T19" fmla="*/ 21 h 24"/>
                  <a:gd name="T20" fmla="*/ 5 w 9"/>
                  <a:gd name="T21" fmla="*/ 21 h 24"/>
                  <a:gd name="T22" fmla="*/ 6 w 9"/>
                  <a:gd name="T23" fmla="*/ 21 h 24"/>
                  <a:gd name="T24" fmla="*/ 6 w 9"/>
                  <a:gd name="T25" fmla="*/ 21 h 24"/>
                  <a:gd name="T26" fmla="*/ 6 w 9"/>
                  <a:gd name="T27" fmla="*/ 20 h 24"/>
                  <a:gd name="T28" fmla="*/ 6 w 9"/>
                  <a:gd name="T29" fmla="*/ 20 h 24"/>
                  <a:gd name="T30" fmla="*/ 7 w 9"/>
                  <a:gd name="T31" fmla="*/ 17 h 24"/>
                  <a:gd name="T32" fmla="*/ 7 w 9"/>
                  <a:gd name="T33" fmla="*/ 17 h 24"/>
                  <a:gd name="T34" fmla="*/ 7 w 9"/>
                  <a:gd name="T35" fmla="*/ 17 h 24"/>
                  <a:gd name="T36" fmla="*/ 7 w 9"/>
                  <a:gd name="T37" fmla="*/ 17 h 24"/>
                  <a:gd name="T38" fmla="*/ 6 w 9"/>
                  <a:gd name="T39" fmla="*/ 15 h 24"/>
                  <a:gd name="T40" fmla="*/ 6 w 9"/>
                  <a:gd name="T41" fmla="*/ 15 h 24"/>
                  <a:gd name="T42" fmla="*/ 6 w 9"/>
                  <a:gd name="T43" fmla="*/ 14 h 24"/>
                  <a:gd name="T44" fmla="*/ 6 w 9"/>
                  <a:gd name="T45" fmla="*/ 14 h 24"/>
                  <a:gd name="T46" fmla="*/ 6 w 9"/>
                  <a:gd name="T47" fmla="*/ 12 h 24"/>
                  <a:gd name="T48" fmla="*/ 6 w 9"/>
                  <a:gd name="T49" fmla="*/ 12 h 24"/>
                  <a:gd name="T50" fmla="*/ 7 w 9"/>
                  <a:gd name="T51" fmla="*/ 11 h 24"/>
                  <a:gd name="T52" fmla="*/ 7 w 9"/>
                  <a:gd name="T53" fmla="*/ 11 h 24"/>
                  <a:gd name="T54" fmla="*/ 4 w 9"/>
                  <a:gd name="T55" fmla="*/ 7 h 24"/>
                  <a:gd name="T56" fmla="*/ 4 w 9"/>
                  <a:gd name="T57" fmla="*/ 7 h 24"/>
                  <a:gd name="T58" fmla="*/ 0 w 9"/>
                  <a:gd name="T59" fmla="*/ 2 h 24"/>
                  <a:gd name="T60" fmla="*/ 0 w 9"/>
                  <a:gd name="T61" fmla="*/ 2 h 24"/>
                  <a:gd name="T62" fmla="*/ 1 w 9"/>
                  <a:gd name="T63" fmla="*/ 0 h 24"/>
                  <a:gd name="T64" fmla="*/ 1 w 9"/>
                  <a:gd name="T65" fmla="*/ 0 h 24"/>
                  <a:gd name="T66" fmla="*/ 3 w 9"/>
                  <a:gd name="T67" fmla="*/ 1 h 24"/>
                  <a:gd name="T68" fmla="*/ 3 w 9"/>
                  <a:gd name="T69" fmla="*/ 1 h 24"/>
                  <a:gd name="T70" fmla="*/ 5 w 9"/>
                  <a:gd name="T71" fmla="*/ 6 h 24"/>
                  <a:gd name="T72" fmla="*/ 5 w 9"/>
                  <a:gd name="T73" fmla="*/ 6 h 24"/>
                  <a:gd name="T74" fmla="*/ 9 w 9"/>
                  <a:gd name="T75" fmla="*/ 11 h 24"/>
                  <a:gd name="T76" fmla="*/ 9 w 9"/>
                  <a:gd name="T77" fmla="*/ 11 h 24"/>
                  <a:gd name="T78" fmla="*/ 9 w 9"/>
                  <a:gd name="T79" fmla="*/ 12 h 24"/>
                  <a:gd name="T80" fmla="*/ 9 w 9"/>
                  <a:gd name="T81" fmla="*/ 12 h 24"/>
                  <a:gd name="T82" fmla="*/ 8 w 9"/>
                  <a:gd name="T83" fmla="*/ 14 h 24"/>
                  <a:gd name="T84" fmla="*/ 8 w 9"/>
                  <a:gd name="T85" fmla="*/ 14 h 24"/>
                  <a:gd name="T86" fmla="*/ 9 w 9"/>
                  <a:gd name="T87" fmla="*/ 14 h 24"/>
                  <a:gd name="T88" fmla="*/ 9 w 9"/>
                  <a:gd name="T89" fmla="*/ 14 h 24"/>
                  <a:gd name="T90" fmla="*/ 9 w 9"/>
                  <a:gd name="T91" fmla="*/ 17 h 24"/>
                  <a:gd name="T92" fmla="*/ 9 w 9"/>
                  <a:gd name="T93" fmla="*/ 17 h 24"/>
                  <a:gd name="T94" fmla="*/ 9 w 9"/>
                  <a:gd name="T95" fmla="*/ 18 h 24"/>
                  <a:gd name="T96" fmla="*/ 9 w 9"/>
                  <a:gd name="T97" fmla="*/ 18 h 24"/>
                  <a:gd name="T98" fmla="*/ 8 w 9"/>
                  <a:gd name="T99" fmla="*/ 20 h 24"/>
                  <a:gd name="T100" fmla="*/ 8 w 9"/>
                  <a:gd name="T101" fmla="*/ 20 h 24"/>
                  <a:gd name="T102" fmla="*/ 8 w 9"/>
                  <a:gd name="T103" fmla="*/ 22 h 24"/>
                  <a:gd name="T104" fmla="*/ 8 w 9"/>
                  <a:gd name="T105" fmla="*/ 22 h 24"/>
                  <a:gd name="T106" fmla="*/ 6 w 9"/>
                  <a:gd name="T107" fmla="*/ 24 h 24"/>
                  <a:gd name="T108" fmla="*/ 6 w 9"/>
                  <a:gd name="T109" fmla="*/ 24 h 24"/>
                  <a:gd name="T110" fmla="*/ 6 w 9"/>
                  <a:gd name="T111" fmla="*/ 24 h 24"/>
                  <a:gd name="T112" fmla="*/ 6 w 9"/>
                  <a:gd name="T113" fmla="*/ 24 h 24"/>
                  <a:gd name="T114" fmla="*/ 6 w 9"/>
                  <a:gd name="T11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 h="24">
                    <a:moveTo>
                      <a:pt x="6" y="24"/>
                    </a:moveTo>
                    <a:cubicBezTo>
                      <a:pt x="4" y="24"/>
                      <a:pt x="3" y="22"/>
                      <a:pt x="2" y="21"/>
                    </a:cubicBezTo>
                    <a:cubicBezTo>
                      <a:pt x="2" y="21"/>
                      <a:pt x="2" y="21"/>
                      <a:pt x="2" y="21"/>
                    </a:cubicBezTo>
                    <a:cubicBezTo>
                      <a:pt x="1" y="19"/>
                      <a:pt x="1" y="18"/>
                      <a:pt x="0" y="18"/>
                    </a:cubicBezTo>
                    <a:cubicBezTo>
                      <a:pt x="0" y="18"/>
                      <a:pt x="0" y="18"/>
                      <a:pt x="0" y="18"/>
                    </a:cubicBezTo>
                    <a:cubicBezTo>
                      <a:pt x="0" y="17"/>
                      <a:pt x="0" y="16"/>
                      <a:pt x="1" y="16"/>
                    </a:cubicBezTo>
                    <a:cubicBezTo>
                      <a:pt x="1" y="16"/>
                      <a:pt x="1" y="16"/>
                      <a:pt x="1" y="16"/>
                    </a:cubicBezTo>
                    <a:cubicBezTo>
                      <a:pt x="1" y="15"/>
                      <a:pt x="2" y="16"/>
                      <a:pt x="2" y="16"/>
                    </a:cubicBezTo>
                    <a:cubicBezTo>
                      <a:pt x="2" y="16"/>
                      <a:pt x="2" y="16"/>
                      <a:pt x="2" y="16"/>
                    </a:cubicBezTo>
                    <a:cubicBezTo>
                      <a:pt x="3" y="17"/>
                      <a:pt x="4" y="20"/>
                      <a:pt x="5" y="21"/>
                    </a:cubicBezTo>
                    <a:cubicBezTo>
                      <a:pt x="5" y="21"/>
                      <a:pt x="5" y="21"/>
                      <a:pt x="5" y="21"/>
                    </a:cubicBezTo>
                    <a:cubicBezTo>
                      <a:pt x="5" y="21"/>
                      <a:pt x="6" y="21"/>
                      <a:pt x="6" y="21"/>
                    </a:cubicBezTo>
                    <a:cubicBezTo>
                      <a:pt x="6" y="21"/>
                      <a:pt x="6" y="21"/>
                      <a:pt x="6" y="21"/>
                    </a:cubicBezTo>
                    <a:cubicBezTo>
                      <a:pt x="6" y="21"/>
                      <a:pt x="6" y="20"/>
                      <a:pt x="6" y="20"/>
                    </a:cubicBezTo>
                    <a:cubicBezTo>
                      <a:pt x="6" y="20"/>
                      <a:pt x="6" y="20"/>
                      <a:pt x="6" y="20"/>
                    </a:cubicBezTo>
                    <a:cubicBezTo>
                      <a:pt x="6" y="18"/>
                      <a:pt x="7" y="18"/>
                      <a:pt x="7" y="17"/>
                    </a:cubicBezTo>
                    <a:cubicBezTo>
                      <a:pt x="7" y="17"/>
                      <a:pt x="7" y="17"/>
                      <a:pt x="7" y="17"/>
                    </a:cubicBezTo>
                    <a:cubicBezTo>
                      <a:pt x="7" y="17"/>
                      <a:pt x="7" y="17"/>
                      <a:pt x="7" y="17"/>
                    </a:cubicBezTo>
                    <a:cubicBezTo>
                      <a:pt x="7" y="17"/>
                      <a:pt x="7" y="17"/>
                      <a:pt x="7" y="17"/>
                    </a:cubicBezTo>
                    <a:cubicBezTo>
                      <a:pt x="7" y="16"/>
                      <a:pt x="7" y="16"/>
                      <a:pt x="6" y="15"/>
                    </a:cubicBezTo>
                    <a:cubicBezTo>
                      <a:pt x="6" y="15"/>
                      <a:pt x="6" y="15"/>
                      <a:pt x="6" y="15"/>
                    </a:cubicBezTo>
                    <a:cubicBezTo>
                      <a:pt x="6" y="14"/>
                      <a:pt x="6" y="14"/>
                      <a:pt x="6" y="14"/>
                    </a:cubicBezTo>
                    <a:cubicBezTo>
                      <a:pt x="6" y="14"/>
                      <a:pt x="6" y="14"/>
                      <a:pt x="6" y="14"/>
                    </a:cubicBezTo>
                    <a:cubicBezTo>
                      <a:pt x="6" y="13"/>
                      <a:pt x="6" y="12"/>
                      <a:pt x="6" y="12"/>
                    </a:cubicBezTo>
                    <a:cubicBezTo>
                      <a:pt x="6" y="12"/>
                      <a:pt x="6" y="12"/>
                      <a:pt x="6" y="12"/>
                    </a:cubicBezTo>
                    <a:cubicBezTo>
                      <a:pt x="7" y="12"/>
                      <a:pt x="7" y="11"/>
                      <a:pt x="7" y="11"/>
                    </a:cubicBezTo>
                    <a:cubicBezTo>
                      <a:pt x="7" y="11"/>
                      <a:pt x="7" y="11"/>
                      <a:pt x="7" y="11"/>
                    </a:cubicBezTo>
                    <a:cubicBezTo>
                      <a:pt x="7" y="10"/>
                      <a:pt x="5" y="9"/>
                      <a:pt x="4" y="7"/>
                    </a:cubicBezTo>
                    <a:cubicBezTo>
                      <a:pt x="4" y="7"/>
                      <a:pt x="4" y="7"/>
                      <a:pt x="4" y="7"/>
                    </a:cubicBezTo>
                    <a:cubicBezTo>
                      <a:pt x="2" y="6"/>
                      <a:pt x="1" y="4"/>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3" y="3"/>
                      <a:pt x="4" y="4"/>
                      <a:pt x="5" y="6"/>
                    </a:cubicBezTo>
                    <a:cubicBezTo>
                      <a:pt x="5" y="6"/>
                      <a:pt x="5" y="6"/>
                      <a:pt x="5" y="6"/>
                    </a:cubicBezTo>
                    <a:cubicBezTo>
                      <a:pt x="7" y="7"/>
                      <a:pt x="9" y="8"/>
                      <a:pt x="9" y="11"/>
                    </a:cubicBezTo>
                    <a:cubicBezTo>
                      <a:pt x="9" y="11"/>
                      <a:pt x="9" y="11"/>
                      <a:pt x="9" y="11"/>
                    </a:cubicBezTo>
                    <a:cubicBezTo>
                      <a:pt x="9" y="12"/>
                      <a:pt x="9" y="12"/>
                      <a:pt x="9" y="12"/>
                    </a:cubicBezTo>
                    <a:cubicBezTo>
                      <a:pt x="9" y="12"/>
                      <a:pt x="9" y="12"/>
                      <a:pt x="9" y="12"/>
                    </a:cubicBezTo>
                    <a:cubicBezTo>
                      <a:pt x="9" y="13"/>
                      <a:pt x="8" y="14"/>
                      <a:pt x="8" y="14"/>
                    </a:cubicBezTo>
                    <a:cubicBezTo>
                      <a:pt x="8" y="14"/>
                      <a:pt x="8" y="14"/>
                      <a:pt x="8" y="14"/>
                    </a:cubicBezTo>
                    <a:cubicBezTo>
                      <a:pt x="8" y="14"/>
                      <a:pt x="8" y="14"/>
                      <a:pt x="9" y="14"/>
                    </a:cubicBezTo>
                    <a:cubicBezTo>
                      <a:pt x="9" y="14"/>
                      <a:pt x="9" y="14"/>
                      <a:pt x="9" y="14"/>
                    </a:cubicBezTo>
                    <a:cubicBezTo>
                      <a:pt x="9" y="15"/>
                      <a:pt x="9" y="15"/>
                      <a:pt x="9" y="17"/>
                    </a:cubicBezTo>
                    <a:cubicBezTo>
                      <a:pt x="9" y="17"/>
                      <a:pt x="9" y="17"/>
                      <a:pt x="9" y="17"/>
                    </a:cubicBezTo>
                    <a:cubicBezTo>
                      <a:pt x="9" y="17"/>
                      <a:pt x="9" y="17"/>
                      <a:pt x="9" y="18"/>
                    </a:cubicBezTo>
                    <a:cubicBezTo>
                      <a:pt x="9" y="18"/>
                      <a:pt x="9" y="18"/>
                      <a:pt x="9" y="18"/>
                    </a:cubicBezTo>
                    <a:cubicBezTo>
                      <a:pt x="9" y="19"/>
                      <a:pt x="8" y="20"/>
                      <a:pt x="8" y="20"/>
                    </a:cubicBezTo>
                    <a:cubicBezTo>
                      <a:pt x="8" y="20"/>
                      <a:pt x="8" y="20"/>
                      <a:pt x="8" y="20"/>
                    </a:cubicBezTo>
                    <a:cubicBezTo>
                      <a:pt x="8" y="20"/>
                      <a:pt x="8" y="21"/>
                      <a:pt x="8" y="22"/>
                    </a:cubicBezTo>
                    <a:cubicBezTo>
                      <a:pt x="8" y="22"/>
                      <a:pt x="8" y="22"/>
                      <a:pt x="8" y="22"/>
                    </a:cubicBezTo>
                    <a:cubicBezTo>
                      <a:pt x="8" y="22"/>
                      <a:pt x="7" y="24"/>
                      <a:pt x="6" y="24"/>
                    </a:cubicBezTo>
                    <a:cubicBezTo>
                      <a:pt x="6" y="24"/>
                      <a:pt x="6" y="24"/>
                      <a:pt x="6" y="24"/>
                    </a:cubicBezTo>
                    <a:cubicBezTo>
                      <a:pt x="6" y="24"/>
                      <a:pt x="6" y="24"/>
                      <a:pt x="6" y="24"/>
                    </a:cubicBezTo>
                    <a:cubicBezTo>
                      <a:pt x="6" y="24"/>
                      <a:pt x="6" y="24"/>
                      <a:pt x="6" y="24"/>
                    </a:cubicBezTo>
                    <a:cubicBezTo>
                      <a:pt x="6" y="24"/>
                      <a:pt x="6" y="24"/>
                      <a:pt x="6" y="2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7" name="Freeform 48"/>
              <p:cNvSpPr/>
              <p:nvPr/>
            </p:nvSpPr>
            <p:spPr bwMode="auto">
              <a:xfrm>
                <a:off x="7196138" y="4191000"/>
                <a:ext cx="19050" cy="19050"/>
              </a:xfrm>
              <a:custGeom>
                <a:avLst/>
                <a:gdLst>
                  <a:gd name="T0" fmla="*/ 2 w 5"/>
                  <a:gd name="T1" fmla="*/ 5 h 5"/>
                  <a:gd name="T2" fmla="*/ 0 w 5"/>
                  <a:gd name="T3" fmla="*/ 2 h 5"/>
                  <a:gd name="T4" fmla="*/ 0 w 5"/>
                  <a:gd name="T5" fmla="*/ 2 h 5"/>
                  <a:gd name="T6" fmla="*/ 1 w 5"/>
                  <a:gd name="T7" fmla="*/ 0 h 5"/>
                  <a:gd name="T8" fmla="*/ 1 w 5"/>
                  <a:gd name="T9" fmla="*/ 0 h 5"/>
                  <a:gd name="T10" fmla="*/ 2 w 5"/>
                  <a:gd name="T11" fmla="*/ 0 h 5"/>
                  <a:gd name="T12" fmla="*/ 2 w 5"/>
                  <a:gd name="T13" fmla="*/ 0 h 5"/>
                  <a:gd name="T14" fmla="*/ 4 w 5"/>
                  <a:gd name="T15" fmla="*/ 0 h 5"/>
                  <a:gd name="T16" fmla="*/ 4 w 5"/>
                  <a:gd name="T17" fmla="*/ 0 h 5"/>
                  <a:gd name="T18" fmla="*/ 5 w 5"/>
                  <a:gd name="T19" fmla="*/ 2 h 5"/>
                  <a:gd name="T20" fmla="*/ 5 w 5"/>
                  <a:gd name="T21" fmla="*/ 2 h 5"/>
                  <a:gd name="T22" fmla="*/ 4 w 5"/>
                  <a:gd name="T23" fmla="*/ 4 h 5"/>
                  <a:gd name="T24" fmla="*/ 4 w 5"/>
                  <a:gd name="T25" fmla="*/ 4 h 5"/>
                  <a:gd name="T26" fmla="*/ 2 w 5"/>
                  <a:gd name="T27" fmla="*/ 5 h 5"/>
                  <a:gd name="T28" fmla="*/ 2 w 5"/>
                  <a:gd name="T29" fmla="*/ 5 h 5"/>
                  <a:gd name="T30" fmla="*/ 2 w 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5">
                    <a:moveTo>
                      <a:pt x="2" y="5"/>
                    </a:moveTo>
                    <a:cubicBezTo>
                      <a:pt x="1" y="5"/>
                      <a:pt x="0" y="3"/>
                      <a:pt x="0" y="2"/>
                    </a:cubicBezTo>
                    <a:cubicBezTo>
                      <a:pt x="0" y="2"/>
                      <a:pt x="0" y="2"/>
                      <a:pt x="0" y="2"/>
                    </a:cubicBezTo>
                    <a:cubicBezTo>
                      <a:pt x="0" y="1"/>
                      <a:pt x="0" y="0"/>
                      <a:pt x="1" y="0"/>
                    </a:cubicBezTo>
                    <a:cubicBezTo>
                      <a:pt x="1" y="0"/>
                      <a:pt x="1" y="0"/>
                      <a:pt x="1" y="0"/>
                    </a:cubicBezTo>
                    <a:cubicBezTo>
                      <a:pt x="2" y="0"/>
                      <a:pt x="2" y="0"/>
                      <a:pt x="2" y="0"/>
                    </a:cubicBezTo>
                    <a:cubicBezTo>
                      <a:pt x="2" y="0"/>
                      <a:pt x="2" y="0"/>
                      <a:pt x="2" y="0"/>
                    </a:cubicBezTo>
                    <a:cubicBezTo>
                      <a:pt x="3" y="0"/>
                      <a:pt x="4" y="0"/>
                      <a:pt x="4" y="0"/>
                    </a:cubicBezTo>
                    <a:cubicBezTo>
                      <a:pt x="4" y="0"/>
                      <a:pt x="4" y="0"/>
                      <a:pt x="4" y="0"/>
                    </a:cubicBezTo>
                    <a:cubicBezTo>
                      <a:pt x="5" y="1"/>
                      <a:pt x="5" y="2"/>
                      <a:pt x="5" y="2"/>
                    </a:cubicBezTo>
                    <a:cubicBezTo>
                      <a:pt x="5" y="2"/>
                      <a:pt x="5" y="2"/>
                      <a:pt x="5" y="2"/>
                    </a:cubicBezTo>
                    <a:cubicBezTo>
                      <a:pt x="5" y="3"/>
                      <a:pt x="5" y="3"/>
                      <a:pt x="4" y="4"/>
                    </a:cubicBezTo>
                    <a:cubicBezTo>
                      <a:pt x="4" y="4"/>
                      <a:pt x="4" y="4"/>
                      <a:pt x="4" y="4"/>
                    </a:cubicBezTo>
                    <a:cubicBezTo>
                      <a:pt x="4" y="4"/>
                      <a:pt x="3"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8" name="Freeform 49"/>
              <p:cNvSpPr/>
              <p:nvPr/>
            </p:nvSpPr>
            <p:spPr bwMode="auto">
              <a:xfrm>
                <a:off x="7319963" y="4383088"/>
                <a:ext cx="217488" cy="539750"/>
              </a:xfrm>
              <a:custGeom>
                <a:avLst/>
                <a:gdLst>
                  <a:gd name="T0" fmla="*/ 8 w 58"/>
                  <a:gd name="T1" fmla="*/ 140 h 143"/>
                  <a:gd name="T2" fmla="*/ 7 w 58"/>
                  <a:gd name="T3" fmla="*/ 124 h 143"/>
                  <a:gd name="T4" fmla="*/ 6 w 58"/>
                  <a:gd name="T5" fmla="*/ 121 h 143"/>
                  <a:gd name="T6" fmla="*/ 4 w 58"/>
                  <a:gd name="T7" fmla="*/ 103 h 143"/>
                  <a:gd name="T8" fmla="*/ 5 w 58"/>
                  <a:gd name="T9" fmla="*/ 25 h 143"/>
                  <a:gd name="T10" fmla="*/ 2 w 58"/>
                  <a:gd name="T11" fmla="*/ 21 h 143"/>
                  <a:gd name="T12" fmla="*/ 4 w 58"/>
                  <a:gd name="T13" fmla="*/ 13 h 143"/>
                  <a:gd name="T14" fmla="*/ 2 w 58"/>
                  <a:gd name="T15" fmla="*/ 0 h 143"/>
                  <a:gd name="T16" fmla="*/ 7 w 58"/>
                  <a:gd name="T17" fmla="*/ 14 h 143"/>
                  <a:gd name="T18" fmla="*/ 7 w 58"/>
                  <a:gd name="T19" fmla="*/ 23 h 143"/>
                  <a:gd name="T20" fmla="*/ 7 w 58"/>
                  <a:gd name="T21" fmla="*/ 80 h 143"/>
                  <a:gd name="T22" fmla="*/ 7 w 58"/>
                  <a:gd name="T23" fmla="*/ 116 h 143"/>
                  <a:gd name="T24" fmla="*/ 9 w 58"/>
                  <a:gd name="T25" fmla="*/ 124 h 143"/>
                  <a:gd name="T26" fmla="*/ 11 w 58"/>
                  <a:gd name="T27" fmla="*/ 139 h 143"/>
                  <a:gd name="T28" fmla="*/ 15 w 58"/>
                  <a:gd name="T29" fmla="*/ 132 h 143"/>
                  <a:gd name="T30" fmla="*/ 16 w 58"/>
                  <a:gd name="T31" fmla="*/ 114 h 143"/>
                  <a:gd name="T32" fmla="*/ 17 w 58"/>
                  <a:gd name="T33" fmla="*/ 110 h 143"/>
                  <a:gd name="T34" fmla="*/ 18 w 58"/>
                  <a:gd name="T35" fmla="*/ 101 h 143"/>
                  <a:gd name="T36" fmla="*/ 22 w 58"/>
                  <a:gd name="T37" fmla="*/ 102 h 143"/>
                  <a:gd name="T38" fmla="*/ 23 w 58"/>
                  <a:gd name="T39" fmla="*/ 111 h 143"/>
                  <a:gd name="T40" fmla="*/ 24 w 58"/>
                  <a:gd name="T41" fmla="*/ 116 h 143"/>
                  <a:gd name="T42" fmla="*/ 26 w 58"/>
                  <a:gd name="T43" fmla="*/ 110 h 143"/>
                  <a:gd name="T44" fmla="*/ 30 w 58"/>
                  <a:gd name="T45" fmla="*/ 113 h 143"/>
                  <a:gd name="T46" fmla="*/ 31 w 58"/>
                  <a:gd name="T47" fmla="*/ 108 h 143"/>
                  <a:gd name="T48" fmla="*/ 32 w 58"/>
                  <a:gd name="T49" fmla="*/ 98 h 143"/>
                  <a:gd name="T50" fmla="*/ 35 w 58"/>
                  <a:gd name="T51" fmla="*/ 97 h 143"/>
                  <a:gd name="T52" fmla="*/ 37 w 58"/>
                  <a:gd name="T53" fmla="*/ 106 h 143"/>
                  <a:gd name="T54" fmla="*/ 37 w 58"/>
                  <a:gd name="T55" fmla="*/ 110 h 143"/>
                  <a:gd name="T56" fmla="*/ 38 w 58"/>
                  <a:gd name="T57" fmla="*/ 100 h 143"/>
                  <a:gd name="T58" fmla="*/ 43 w 58"/>
                  <a:gd name="T59" fmla="*/ 97 h 143"/>
                  <a:gd name="T60" fmla="*/ 45 w 58"/>
                  <a:gd name="T61" fmla="*/ 97 h 143"/>
                  <a:gd name="T62" fmla="*/ 47 w 58"/>
                  <a:gd name="T63" fmla="*/ 98 h 143"/>
                  <a:gd name="T64" fmla="*/ 48 w 58"/>
                  <a:gd name="T65" fmla="*/ 106 h 143"/>
                  <a:gd name="T66" fmla="*/ 49 w 58"/>
                  <a:gd name="T67" fmla="*/ 112 h 143"/>
                  <a:gd name="T68" fmla="*/ 51 w 58"/>
                  <a:gd name="T69" fmla="*/ 111 h 143"/>
                  <a:gd name="T70" fmla="*/ 54 w 58"/>
                  <a:gd name="T71" fmla="*/ 113 h 143"/>
                  <a:gd name="T72" fmla="*/ 55 w 58"/>
                  <a:gd name="T73" fmla="*/ 122 h 143"/>
                  <a:gd name="T74" fmla="*/ 55 w 58"/>
                  <a:gd name="T75" fmla="*/ 124 h 143"/>
                  <a:gd name="T76" fmla="*/ 52 w 58"/>
                  <a:gd name="T77" fmla="*/ 118 h 143"/>
                  <a:gd name="T78" fmla="*/ 51 w 58"/>
                  <a:gd name="T79" fmla="*/ 115 h 143"/>
                  <a:gd name="T80" fmla="*/ 46 w 58"/>
                  <a:gd name="T81" fmla="*/ 111 h 143"/>
                  <a:gd name="T82" fmla="*/ 45 w 58"/>
                  <a:gd name="T83" fmla="*/ 106 h 143"/>
                  <a:gd name="T84" fmla="*/ 44 w 58"/>
                  <a:gd name="T85" fmla="*/ 100 h 143"/>
                  <a:gd name="T86" fmla="*/ 40 w 58"/>
                  <a:gd name="T87" fmla="*/ 112 h 143"/>
                  <a:gd name="T88" fmla="*/ 34 w 58"/>
                  <a:gd name="T89" fmla="*/ 111 h 143"/>
                  <a:gd name="T90" fmla="*/ 33 w 58"/>
                  <a:gd name="T91" fmla="*/ 108 h 143"/>
                  <a:gd name="T92" fmla="*/ 33 w 58"/>
                  <a:gd name="T93" fmla="*/ 103 h 143"/>
                  <a:gd name="T94" fmla="*/ 33 w 58"/>
                  <a:gd name="T95" fmla="*/ 109 h 143"/>
                  <a:gd name="T96" fmla="*/ 32 w 58"/>
                  <a:gd name="T97" fmla="*/ 115 h 143"/>
                  <a:gd name="T98" fmla="*/ 26 w 58"/>
                  <a:gd name="T99" fmla="*/ 120 h 143"/>
                  <a:gd name="T100" fmla="*/ 21 w 58"/>
                  <a:gd name="T101" fmla="*/ 116 h 143"/>
                  <a:gd name="T102" fmla="*/ 21 w 58"/>
                  <a:gd name="T103" fmla="*/ 111 h 143"/>
                  <a:gd name="T104" fmla="*/ 20 w 58"/>
                  <a:gd name="T105" fmla="*/ 103 h 143"/>
                  <a:gd name="T106" fmla="*/ 19 w 58"/>
                  <a:gd name="T107" fmla="*/ 110 h 143"/>
                  <a:gd name="T108" fmla="*/ 18 w 58"/>
                  <a:gd name="T109" fmla="*/ 113 h 143"/>
                  <a:gd name="T110" fmla="*/ 17 w 58"/>
                  <a:gd name="T111" fmla="*/ 123 h 143"/>
                  <a:gd name="T112" fmla="*/ 18 w 58"/>
                  <a:gd name="T113" fmla="*/ 1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43">
                    <a:moveTo>
                      <a:pt x="15" y="143"/>
                    </a:moveTo>
                    <a:cubicBezTo>
                      <a:pt x="13" y="143"/>
                      <a:pt x="11" y="142"/>
                      <a:pt x="10" y="141"/>
                    </a:cubicBezTo>
                    <a:cubicBezTo>
                      <a:pt x="10" y="141"/>
                      <a:pt x="10" y="141"/>
                      <a:pt x="10" y="141"/>
                    </a:cubicBezTo>
                    <a:cubicBezTo>
                      <a:pt x="9" y="140"/>
                      <a:pt x="9" y="140"/>
                      <a:pt x="9" y="139"/>
                    </a:cubicBezTo>
                    <a:cubicBezTo>
                      <a:pt x="9" y="139"/>
                      <a:pt x="9" y="139"/>
                      <a:pt x="9" y="139"/>
                    </a:cubicBezTo>
                    <a:cubicBezTo>
                      <a:pt x="9" y="139"/>
                      <a:pt x="8" y="139"/>
                      <a:pt x="8" y="139"/>
                    </a:cubicBezTo>
                    <a:cubicBezTo>
                      <a:pt x="8" y="139"/>
                      <a:pt x="8" y="139"/>
                      <a:pt x="8" y="139"/>
                    </a:cubicBezTo>
                    <a:cubicBezTo>
                      <a:pt x="8" y="139"/>
                      <a:pt x="8" y="140"/>
                      <a:pt x="8" y="140"/>
                    </a:cubicBezTo>
                    <a:cubicBezTo>
                      <a:pt x="8" y="140"/>
                      <a:pt x="8" y="140"/>
                      <a:pt x="8" y="140"/>
                    </a:cubicBezTo>
                    <a:cubicBezTo>
                      <a:pt x="7" y="140"/>
                      <a:pt x="6" y="139"/>
                      <a:pt x="6" y="138"/>
                    </a:cubicBezTo>
                    <a:cubicBezTo>
                      <a:pt x="6" y="138"/>
                      <a:pt x="6" y="138"/>
                      <a:pt x="6" y="138"/>
                    </a:cubicBezTo>
                    <a:cubicBezTo>
                      <a:pt x="6" y="138"/>
                      <a:pt x="6" y="137"/>
                      <a:pt x="6" y="137"/>
                    </a:cubicBezTo>
                    <a:cubicBezTo>
                      <a:pt x="6" y="137"/>
                      <a:pt x="6" y="137"/>
                      <a:pt x="6" y="137"/>
                    </a:cubicBezTo>
                    <a:cubicBezTo>
                      <a:pt x="6" y="135"/>
                      <a:pt x="6" y="133"/>
                      <a:pt x="6" y="133"/>
                    </a:cubicBezTo>
                    <a:cubicBezTo>
                      <a:pt x="6" y="133"/>
                      <a:pt x="6" y="133"/>
                      <a:pt x="6" y="133"/>
                    </a:cubicBezTo>
                    <a:cubicBezTo>
                      <a:pt x="7" y="130"/>
                      <a:pt x="7" y="127"/>
                      <a:pt x="7" y="124"/>
                    </a:cubicBezTo>
                    <a:cubicBezTo>
                      <a:pt x="7" y="124"/>
                      <a:pt x="7" y="124"/>
                      <a:pt x="7" y="124"/>
                    </a:cubicBezTo>
                    <a:cubicBezTo>
                      <a:pt x="7" y="124"/>
                      <a:pt x="7" y="123"/>
                      <a:pt x="7" y="123"/>
                    </a:cubicBezTo>
                    <a:cubicBezTo>
                      <a:pt x="7" y="123"/>
                      <a:pt x="7" y="123"/>
                      <a:pt x="7" y="123"/>
                    </a:cubicBezTo>
                    <a:cubicBezTo>
                      <a:pt x="7" y="122"/>
                      <a:pt x="7" y="121"/>
                      <a:pt x="7" y="120"/>
                    </a:cubicBezTo>
                    <a:cubicBezTo>
                      <a:pt x="7" y="120"/>
                      <a:pt x="7" y="120"/>
                      <a:pt x="7" y="120"/>
                    </a:cubicBezTo>
                    <a:cubicBezTo>
                      <a:pt x="7" y="120"/>
                      <a:pt x="7" y="120"/>
                      <a:pt x="7" y="120"/>
                    </a:cubicBezTo>
                    <a:cubicBezTo>
                      <a:pt x="7" y="120"/>
                      <a:pt x="7" y="120"/>
                      <a:pt x="7" y="120"/>
                    </a:cubicBezTo>
                    <a:cubicBezTo>
                      <a:pt x="7" y="121"/>
                      <a:pt x="6" y="121"/>
                      <a:pt x="6" y="121"/>
                    </a:cubicBezTo>
                    <a:cubicBezTo>
                      <a:pt x="6" y="121"/>
                      <a:pt x="6" y="121"/>
                      <a:pt x="6" y="121"/>
                    </a:cubicBezTo>
                    <a:cubicBezTo>
                      <a:pt x="5" y="120"/>
                      <a:pt x="5" y="119"/>
                      <a:pt x="4" y="118"/>
                    </a:cubicBezTo>
                    <a:cubicBezTo>
                      <a:pt x="4" y="118"/>
                      <a:pt x="4" y="118"/>
                      <a:pt x="4" y="118"/>
                    </a:cubicBezTo>
                    <a:cubicBezTo>
                      <a:pt x="4" y="118"/>
                      <a:pt x="4" y="116"/>
                      <a:pt x="4" y="115"/>
                    </a:cubicBezTo>
                    <a:cubicBezTo>
                      <a:pt x="4" y="115"/>
                      <a:pt x="4" y="115"/>
                      <a:pt x="4" y="115"/>
                    </a:cubicBezTo>
                    <a:cubicBezTo>
                      <a:pt x="4" y="113"/>
                      <a:pt x="4" y="109"/>
                      <a:pt x="4" y="107"/>
                    </a:cubicBezTo>
                    <a:cubicBezTo>
                      <a:pt x="4" y="107"/>
                      <a:pt x="4" y="107"/>
                      <a:pt x="4" y="107"/>
                    </a:cubicBezTo>
                    <a:cubicBezTo>
                      <a:pt x="4" y="105"/>
                      <a:pt x="4" y="103"/>
                      <a:pt x="4" y="103"/>
                    </a:cubicBezTo>
                    <a:cubicBezTo>
                      <a:pt x="4" y="103"/>
                      <a:pt x="4" y="103"/>
                      <a:pt x="4" y="103"/>
                    </a:cubicBezTo>
                    <a:cubicBezTo>
                      <a:pt x="4" y="95"/>
                      <a:pt x="4" y="87"/>
                      <a:pt x="4" y="80"/>
                    </a:cubicBezTo>
                    <a:cubicBezTo>
                      <a:pt x="4" y="80"/>
                      <a:pt x="4" y="80"/>
                      <a:pt x="4" y="80"/>
                    </a:cubicBezTo>
                    <a:cubicBezTo>
                      <a:pt x="4" y="71"/>
                      <a:pt x="4" y="62"/>
                      <a:pt x="5" y="54"/>
                    </a:cubicBezTo>
                    <a:cubicBezTo>
                      <a:pt x="5" y="54"/>
                      <a:pt x="5" y="54"/>
                      <a:pt x="5" y="54"/>
                    </a:cubicBezTo>
                    <a:cubicBezTo>
                      <a:pt x="5" y="47"/>
                      <a:pt x="5" y="40"/>
                      <a:pt x="5" y="33"/>
                    </a:cubicBezTo>
                    <a:cubicBezTo>
                      <a:pt x="5" y="33"/>
                      <a:pt x="5" y="33"/>
                      <a:pt x="5" y="33"/>
                    </a:cubicBezTo>
                    <a:cubicBezTo>
                      <a:pt x="5" y="30"/>
                      <a:pt x="5" y="28"/>
                      <a:pt x="5" y="25"/>
                    </a:cubicBezTo>
                    <a:cubicBezTo>
                      <a:pt x="5" y="25"/>
                      <a:pt x="5" y="25"/>
                      <a:pt x="5" y="25"/>
                    </a:cubicBezTo>
                    <a:cubicBezTo>
                      <a:pt x="5" y="25"/>
                      <a:pt x="4" y="25"/>
                      <a:pt x="4" y="25"/>
                    </a:cubicBezTo>
                    <a:cubicBezTo>
                      <a:pt x="4" y="25"/>
                      <a:pt x="4" y="25"/>
                      <a:pt x="4" y="25"/>
                    </a:cubicBezTo>
                    <a:cubicBezTo>
                      <a:pt x="3" y="25"/>
                      <a:pt x="3" y="24"/>
                      <a:pt x="3" y="24"/>
                    </a:cubicBezTo>
                    <a:cubicBezTo>
                      <a:pt x="3" y="24"/>
                      <a:pt x="3" y="24"/>
                      <a:pt x="3" y="24"/>
                    </a:cubicBezTo>
                    <a:cubicBezTo>
                      <a:pt x="3" y="24"/>
                      <a:pt x="3" y="24"/>
                      <a:pt x="3" y="23"/>
                    </a:cubicBezTo>
                    <a:cubicBezTo>
                      <a:pt x="3" y="23"/>
                      <a:pt x="3" y="23"/>
                      <a:pt x="3" y="23"/>
                    </a:cubicBezTo>
                    <a:cubicBezTo>
                      <a:pt x="3" y="23"/>
                      <a:pt x="2" y="22"/>
                      <a:pt x="2" y="21"/>
                    </a:cubicBezTo>
                    <a:cubicBezTo>
                      <a:pt x="2" y="21"/>
                      <a:pt x="2" y="21"/>
                      <a:pt x="2" y="21"/>
                    </a:cubicBezTo>
                    <a:cubicBezTo>
                      <a:pt x="2" y="21"/>
                      <a:pt x="2" y="21"/>
                      <a:pt x="2" y="21"/>
                    </a:cubicBezTo>
                    <a:cubicBezTo>
                      <a:pt x="2" y="21"/>
                      <a:pt x="2" y="21"/>
                      <a:pt x="2" y="21"/>
                    </a:cubicBezTo>
                    <a:cubicBezTo>
                      <a:pt x="2" y="19"/>
                      <a:pt x="3" y="18"/>
                      <a:pt x="3" y="17"/>
                    </a:cubicBezTo>
                    <a:cubicBezTo>
                      <a:pt x="3" y="17"/>
                      <a:pt x="3" y="17"/>
                      <a:pt x="3" y="17"/>
                    </a:cubicBezTo>
                    <a:cubicBezTo>
                      <a:pt x="4" y="16"/>
                      <a:pt x="5" y="15"/>
                      <a:pt x="5" y="14"/>
                    </a:cubicBezTo>
                    <a:cubicBezTo>
                      <a:pt x="5" y="14"/>
                      <a:pt x="5" y="14"/>
                      <a:pt x="5" y="14"/>
                    </a:cubicBezTo>
                    <a:cubicBezTo>
                      <a:pt x="5" y="14"/>
                      <a:pt x="4" y="13"/>
                      <a:pt x="4" y="13"/>
                    </a:cubicBezTo>
                    <a:cubicBezTo>
                      <a:pt x="4" y="13"/>
                      <a:pt x="4" y="13"/>
                      <a:pt x="4" y="13"/>
                    </a:cubicBezTo>
                    <a:cubicBezTo>
                      <a:pt x="3" y="9"/>
                      <a:pt x="0" y="7"/>
                      <a:pt x="0" y="2"/>
                    </a:cubicBezTo>
                    <a:cubicBezTo>
                      <a:pt x="0" y="2"/>
                      <a:pt x="0" y="2"/>
                      <a:pt x="0" y="2"/>
                    </a:cubicBezTo>
                    <a:cubicBezTo>
                      <a:pt x="0" y="2"/>
                      <a:pt x="0" y="1"/>
                      <a:pt x="0" y="1"/>
                    </a:cubicBezTo>
                    <a:cubicBezTo>
                      <a:pt x="0" y="1"/>
                      <a:pt x="0" y="1"/>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3" y="2"/>
                      <a:pt x="3" y="2"/>
                      <a:pt x="3" y="2"/>
                    </a:cubicBezTo>
                    <a:cubicBezTo>
                      <a:pt x="3" y="2"/>
                      <a:pt x="3" y="2"/>
                      <a:pt x="3" y="2"/>
                    </a:cubicBezTo>
                    <a:cubicBezTo>
                      <a:pt x="3" y="6"/>
                      <a:pt x="5" y="8"/>
                      <a:pt x="6" y="12"/>
                    </a:cubicBezTo>
                    <a:cubicBezTo>
                      <a:pt x="6" y="12"/>
                      <a:pt x="6" y="12"/>
                      <a:pt x="6" y="12"/>
                    </a:cubicBezTo>
                    <a:cubicBezTo>
                      <a:pt x="7" y="13"/>
                      <a:pt x="7" y="13"/>
                      <a:pt x="7" y="14"/>
                    </a:cubicBezTo>
                    <a:cubicBezTo>
                      <a:pt x="7" y="14"/>
                      <a:pt x="7" y="14"/>
                      <a:pt x="7" y="14"/>
                    </a:cubicBezTo>
                    <a:cubicBezTo>
                      <a:pt x="7" y="16"/>
                      <a:pt x="6" y="17"/>
                      <a:pt x="6" y="18"/>
                    </a:cubicBezTo>
                    <a:cubicBezTo>
                      <a:pt x="6" y="18"/>
                      <a:pt x="6" y="18"/>
                      <a:pt x="6" y="18"/>
                    </a:cubicBezTo>
                    <a:cubicBezTo>
                      <a:pt x="5" y="19"/>
                      <a:pt x="5" y="20"/>
                      <a:pt x="5" y="21"/>
                    </a:cubicBezTo>
                    <a:cubicBezTo>
                      <a:pt x="5" y="21"/>
                      <a:pt x="5" y="21"/>
                      <a:pt x="5" y="21"/>
                    </a:cubicBezTo>
                    <a:cubicBezTo>
                      <a:pt x="5" y="21"/>
                      <a:pt x="5" y="21"/>
                      <a:pt x="5" y="21"/>
                    </a:cubicBezTo>
                    <a:cubicBezTo>
                      <a:pt x="5" y="21"/>
                      <a:pt x="5" y="22"/>
                      <a:pt x="5" y="23"/>
                    </a:cubicBezTo>
                    <a:cubicBezTo>
                      <a:pt x="5" y="23"/>
                      <a:pt x="5" y="23"/>
                      <a:pt x="5" y="23"/>
                    </a:cubicBezTo>
                    <a:cubicBezTo>
                      <a:pt x="6" y="23"/>
                      <a:pt x="6" y="23"/>
                      <a:pt x="7" y="23"/>
                    </a:cubicBezTo>
                    <a:cubicBezTo>
                      <a:pt x="7" y="23"/>
                      <a:pt x="7" y="23"/>
                      <a:pt x="7" y="23"/>
                    </a:cubicBezTo>
                    <a:cubicBezTo>
                      <a:pt x="7" y="23"/>
                      <a:pt x="8" y="24"/>
                      <a:pt x="8" y="24"/>
                    </a:cubicBezTo>
                    <a:cubicBezTo>
                      <a:pt x="8" y="24"/>
                      <a:pt x="8" y="24"/>
                      <a:pt x="8" y="24"/>
                    </a:cubicBezTo>
                    <a:cubicBezTo>
                      <a:pt x="8" y="27"/>
                      <a:pt x="8" y="30"/>
                      <a:pt x="7" y="33"/>
                    </a:cubicBezTo>
                    <a:cubicBezTo>
                      <a:pt x="7" y="33"/>
                      <a:pt x="7" y="33"/>
                      <a:pt x="7" y="33"/>
                    </a:cubicBezTo>
                    <a:cubicBezTo>
                      <a:pt x="7" y="40"/>
                      <a:pt x="7" y="47"/>
                      <a:pt x="7" y="54"/>
                    </a:cubicBezTo>
                    <a:cubicBezTo>
                      <a:pt x="7" y="54"/>
                      <a:pt x="7" y="54"/>
                      <a:pt x="7" y="54"/>
                    </a:cubicBezTo>
                    <a:cubicBezTo>
                      <a:pt x="7" y="62"/>
                      <a:pt x="7" y="71"/>
                      <a:pt x="7" y="80"/>
                    </a:cubicBezTo>
                    <a:cubicBezTo>
                      <a:pt x="7" y="80"/>
                      <a:pt x="7" y="80"/>
                      <a:pt x="7" y="80"/>
                    </a:cubicBezTo>
                    <a:cubicBezTo>
                      <a:pt x="6" y="87"/>
                      <a:pt x="6" y="95"/>
                      <a:pt x="6" y="103"/>
                    </a:cubicBezTo>
                    <a:cubicBezTo>
                      <a:pt x="6" y="103"/>
                      <a:pt x="6" y="103"/>
                      <a:pt x="6" y="103"/>
                    </a:cubicBezTo>
                    <a:cubicBezTo>
                      <a:pt x="6" y="103"/>
                      <a:pt x="6" y="105"/>
                      <a:pt x="6" y="107"/>
                    </a:cubicBezTo>
                    <a:cubicBezTo>
                      <a:pt x="6" y="107"/>
                      <a:pt x="6" y="107"/>
                      <a:pt x="6" y="107"/>
                    </a:cubicBezTo>
                    <a:cubicBezTo>
                      <a:pt x="6" y="110"/>
                      <a:pt x="6" y="113"/>
                      <a:pt x="6" y="116"/>
                    </a:cubicBezTo>
                    <a:cubicBezTo>
                      <a:pt x="6" y="116"/>
                      <a:pt x="6" y="116"/>
                      <a:pt x="6" y="116"/>
                    </a:cubicBezTo>
                    <a:cubicBezTo>
                      <a:pt x="7" y="116"/>
                      <a:pt x="7" y="116"/>
                      <a:pt x="7" y="116"/>
                    </a:cubicBezTo>
                    <a:cubicBezTo>
                      <a:pt x="7" y="116"/>
                      <a:pt x="7" y="116"/>
                      <a:pt x="7" y="116"/>
                    </a:cubicBezTo>
                    <a:cubicBezTo>
                      <a:pt x="7" y="116"/>
                      <a:pt x="8" y="116"/>
                      <a:pt x="8" y="116"/>
                    </a:cubicBezTo>
                    <a:cubicBezTo>
                      <a:pt x="8" y="116"/>
                      <a:pt x="8" y="116"/>
                      <a:pt x="8" y="116"/>
                    </a:cubicBezTo>
                    <a:cubicBezTo>
                      <a:pt x="9" y="117"/>
                      <a:pt x="9" y="119"/>
                      <a:pt x="9" y="120"/>
                    </a:cubicBezTo>
                    <a:cubicBezTo>
                      <a:pt x="9" y="120"/>
                      <a:pt x="9" y="120"/>
                      <a:pt x="9" y="120"/>
                    </a:cubicBezTo>
                    <a:cubicBezTo>
                      <a:pt x="9" y="121"/>
                      <a:pt x="9" y="122"/>
                      <a:pt x="9" y="123"/>
                    </a:cubicBezTo>
                    <a:cubicBezTo>
                      <a:pt x="9" y="123"/>
                      <a:pt x="9" y="123"/>
                      <a:pt x="9" y="123"/>
                    </a:cubicBezTo>
                    <a:cubicBezTo>
                      <a:pt x="9" y="123"/>
                      <a:pt x="9" y="124"/>
                      <a:pt x="9" y="124"/>
                    </a:cubicBezTo>
                    <a:cubicBezTo>
                      <a:pt x="9" y="124"/>
                      <a:pt x="9" y="124"/>
                      <a:pt x="9" y="124"/>
                    </a:cubicBezTo>
                    <a:cubicBezTo>
                      <a:pt x="9" y="127"/>
                      <a:pt x="9" y="129"/>
                      <a:pt x="9" y="131"/>
                    </a:cubicBezTo>
                    <a:cubicBezTo>
                      <a:pt x="9" y="131"/>
                      <a:pt x="9" y="131"/>
                      <a:pt x="9" y="131"/>
                    </a:cubicBezTo>
                    <a:cubicBezTo>
                      <a:pt x="9" y="131"/>
                      <a:pt x="9" y="131"/>
                      <a:pt x="10" y="131"/>
                    </a:cubicBezTo>
                    <a:cubicBezTo>
                      <a:pt x="10" y="131"/>
                      <a:pt x="10" y="131"/>
                      <a:pt x="10" y="131"/>
                    </a:cubicBezTo>
                    <a:cubicBezTo>
                      <a:pt x="10" y="132"/>
                      <a:pt x="10" y="132"/>
                      <a:pt x="10" y="132"/>
                    </a:cubicBezTo>
                    <a:cubicBezTo>
                      <a:pt x="10" y="132"/>
                      <a:pt x="10" y="132"/>
                      <a:pt x="10" y="132"/>
                    </a:cubicBezTo>
                    <a:cubicBezTo>
                      <a:pt x="11" y="135"/>
                      <a:pt x="10" y="138"/>
                      <a:pt x="11" y="139"/>
                    </a:cubicBezTo>
                    <a:cubicBezTo>
                      <a:pt x="11" y="139"/>
                      <a:pt x="11" y="139"/>
                      <a:pt x="11" y="139"/>
                    </a:cubicBezTo>
                    <a:cubicBezTo>
                      <a:pt x="12" y="140"/>
                      <a:pt x="13" y="140"/>
                      <a:pt x="15" y="140"/>
                    </a:cubicBezTo>
                    <a:cubicBezTo>
                      <a:pt x="15" y="140"/>
                      <a:pt x="15" y="140"/>
                      <a:pt x="15" y="140"/>
                    </a:cubicBezTo>
                    <a:cubicBezTo>
                      <a:pt x="16" y="140"/>
                      <a:pt x="16" y="140"/>
                      <a:pt x="16" y="140"/>
                    </a:cubicBezTo>
                    <a:cubicBezTo>
                      <a:pt x="16" y="140"/>
                      <a:pt x="16" y="140"/>
                      <a:pt x="16" y="140"/>
                    </a:cubicBezTo>
                    <a:cubicBezTo>
                      <a:pt x="16" y="139"/>
                      <a:pt x="16" y="139"/>
                      <a:pt x="16" y="139"/>
                    </a:cubicBezTo>
                    <a:cubicBezTo>
                      <a:pt x="16" y="139"/>
                      <a:pt x="16" y="139"/>
                      <a:pt x="16" y="139"/>
                    </a:cubicBezTo>
                    <a:cubicBezTo>
                      <a:pt x="16" y="137"/>
                      <a:pt x="15" y="134"/>
                      <a:pt x="15" y="132"/>
                    </a:cubicBezTo>
                    <a:cubicBezTo>
                      <a:pt x="15" y="132"/>
                      <a:pt x="15" y="132"/>
                      <a:pt x="15" y="132"/>
                    </a:cubicBezTo>
                    <a:cubicBezTo>
                      <a:pt x="15" y="130"/>
                      <a:pt x="15" y="128"/>
                      <a:pt x="15" y="126"/>
                    </a:cubicBezTo>
                    <a:cubicBezTo>
                      <a:pt x="15" y="126"/>
                      <a:pt x="15" y="126"/>
                      <a:pt x="15" y="126"/>
                    </a:cubicBezTo>
                    <a:cubicBezTo>
                      <a:pt x="15" y="125"/>
                      <a:pt x="15" y="124"/>
                      <a:pt x="15" y="123"/>
                    </a:cubicBezTo>
                    <a:cubicBezTo>
                      <a:pt x="15" y="123"/>
                      <a:pt x="15" y="123"/>
                      <a:pt x="15" y="123"/>
                    </a:cubicBezTo>
                    <a:cubicBezTo>
                      <a:pt x="15" y="120"/>
                      <a:pt x="16" y="117"/>
                      <a:pt x="16" y="115"/>
                    </a:cubicBezTo>
                    <a:cubicBezTo>
                      <a:pt x="16" y="115"/>
                      <a:pt x="16" y="115"/>
                      <a:pt x="16" y="115"/>
                    </a:cubicBezTo>
                    <a:cubicBezTo>
                      <a:pt x="16" y="115"/>
                      <a:pt x="16" y="114"/>
                      <a:pt x="16" y="114"/>
                    </a:cubicBezTo>
                    <a:cubicBezTo>
                      <a:pt x="16" y="114"/>
                      <a:pt x="16" y="114"/>
                      <a:pt x="16" y="114"/>
                    </a:cubicBezTo>
                    <a:cubicBezTo>
                      <a:pt x="16" y="114"/>
                      <a:pt x="16" y="114"/>
                      <a:pt x="16" y="113"/>
                    </a:cubicBezTo>
                    <a:cubicBezTo>
                      <a:pt x="16" y="113"/>
                      <a:pt x="16" y="113"/>
                      <a:pt x="16" y="113"/>
                    </a:cubicBezTo>
                    <a:cubicBezTo>
                      <a:pt x="16" y="112"/>
                      <a:pt x="16" y="112"/>
                      <a:pt x="16" y="111"/>
                    </a:cubicBezTo>
                    <a:cubicBezTo>
                      <a:pt x="16" y="111"/>
                      <a:pt x="16" y="111"/>
                      <a:pt x="16" y="111"/>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10"/>
                      <a:pt x="17" y="110"/>
                      <a:pt x="17" y="110"/>
                    </a:cubicBezTo>
                    <a:cubicBezTo>
                      <a:pt x="17" y="109"/>
                      <a:pt x="16" y="107"/>
                      <a:pt x="16" y="106"/>
                    </a:cubicBezTo>
                    <a:cubicBezTo>
                      <a:pt x="16" y="106"/>
                      <a:pt x="16" y="106"/>
                      <a:pt x="16" y="106"/>
                    </a:cubicBezTo>
                    <a:cubicBezTo>
                      <a:pt x="16" y="105"/>
                      <a:pt x="16" y="105"/>
                      <a:pt x="16" y="105"/>
                    </a:cubicBezTo>
                    <a:cubicBezTo>
                      <a:pt x="16" y="105"/>
                      <a:pt x="16" y="105"/>
                      <a:pt x="16" y="105"/>
                    </a:cubicBezTo>
                    <a:cubicBezTo>
                      <a:pt x="17" y="103"/>
                      <a:pt x="17" y="102"/>
                      <a:pt x="18" y="101"/>
                    </a:cubicBezTo>
                    <a:cubicBezTo>
                      <a:pt x="18" y="101"/>
                      <a:pt x="18" y="101"/>
                      <a:pt x="18" y="101"/>
                    </a:cubicBezTo>
                    <a:cubicBezTo>
                      <a:pt x="18" y="100"/>
                      <a:pt x="18" y="99"/>
                      <a:pt x="18" y="97"/>
                    </a:cubicBezTo>
                    <a:cubicBezTo>
                      <a:pt x="18" y="97"/>
                      <a:pt x="18" y="97"/>
                      <a:pt x="18" y="97"/>
                    </a:cubicBezTo>
                    <a:cubicBezTo>
                      <a:pt x="18" y="97"/>
                      <a:pt x="19" y="96"/>
                      <a:pt x="19" y="96"/>
                    </a:cubicBezTo>
                    <a:cubicBezTo>
                      <a:pt x="19" y="96"/>
                      <a:pt x="19" y="96"/>
                      <a:pt x="19" y="96"/>
                    </a:cubicBezTo>
                    <a:cubicBezTo>
                      <a:pt x="20" y="96"/>
                      <a:pt x="20" y="96"/>
                      <a:pt x="21" y="97"/>
                    </a:cubicBezTo>
                    <a:cubicBezTo>
                      <a:pt x="21" y="97"/>
                      <a:pt x="21" y="97"/>
                      <a:pt x="21" y="97"/>
                    </a:cubicBezTo>
                    <a:cubicBezTo>
                      <a:pt x="21" y="98"/>
                      <a:pt x="21" y="100"/>
                      <a:pt x="22" y="102"/>
                    </a:cubicBezTo>
                    <a:cubicBezTo>
                      <a:pt x="22" y="102"/>
                      <a:pt x="22" y="102"/>
                      <a:pt x="22" y="102"/>
                    </a:cubicBezTo>
                    <a:cubicBezTo>
                      <a:pt x="22" y="103"/>
                      <a:pt x="23" y="103"/>
                      <a:pt x="24" y="106"/>
                    </a:cubicBezTo>
                    <a:cubicBezTo>
                      <a:pt x="24" y="106"/>
                      <a:pt x="24" y="106"/>
                      <a:pt x="24" y="106"/>
                    </a:cubicBezTo>
                    <a:cubicBezTo>
                      <a:pt x="24" y="106"/>
                      <a:pt x="24" y="106"/>
                      <a:pt x="24" y="107"/>
                    </a:cubicBezTo>
                    <a:cubicBezTo>
                      <a:pt x="24" y="107"/>
                      <a:pt x="24" y="107"/>
                      <a:pt x="24" y="107"/>
                    </a:cubicBezTo>
                    <a:cubicBezTo>
                      <a:pt x="24" y="108"/>
                      <a:pt x="23" y="110"/>
                      <a:pt x="23" y="111"/>
                    </a:cubicBezTo>
                    <a:cubicBezTo>
                      <a:pt x="23" y="111"/>
                      <a:pt x="23" y="111"/>
                      <a:pt x="23" y="111"/>
                    </a:cubicBezTo>
                    <a:cubicBezTo>
                      <a:pt x="23" y="111"/>
                      <a:pt x="23" y="111"/>
                      <a:pt x="23" y="111"/>
                    </a:cubicBezTo>
                    <a:cubicBezTo>
                      <a:pt x="23" y="111"/>
                      <a:pt x="23" y="111"/>
                      <a:pt x="23" y="111"/>
                    </a:cubicBezTo>
                    <a:cubicBezTo>
                      <a:pt x="23" y="111"/>
                      <a:pt x="24" y="112"/>
                      <a:pt x="24" y="114"/>
                    </a:cubicBezTo>
                    <a:cubicBezTo>
                      <a:pt x="24" y="114"/>
                      <a:pt x="24" y="114"/>
                      <a:pt x="24" y="114"/>
                    </a:cubicBezTo>
                    <a:cubicBezTo>
                      <a:pt x="24" y="114"/>
                      <a:pt x="24" y="114"/>
                      <a:pt x="24" y="114"/>
                    </a:cubicBezTo>
                    <a:cubicBezTo>
                      <a:pt x="24" y="114"/>
                      <a:pt x="24" y="114"/>
                      <a:pt x="24" y="114"/>
                    </a:cubicBezTo>
                    <a:cubicBezTo>
                      <a:pt x="24" y="115"/>
                      <a:pt x="24" y="115"/>
                      <a:pt x="24" y="116"/>
                    </a:cubicBezTo>
                    <a:cubicBezTo>
                      <a:pt x="24" y="116"/>
                      <a:pt x="24" y="116"/>
                      <a:pt x="24" y="116"/>
                    </a:cubicBezTo>
                    <a:cubicBezTo>
                      <a:pt x="24" y="116"/>
                      <a:pt x="24" y="116"/>
                      <a:pt x="24" y="116"/>
                    </a:cubicBezTo>
                    <a:cubicBezTo>
                      <a:pt x="24" y="116"/>
                      <a:pt x="24" y="116"/>
                      <a:pt x="24" y="116"/>
                    </a:cubicBezTo>
                    <a:cubicBezTo>
                      <a:pt x="24" y="116"/>
                      <a:pt x="24" y="117"/>
                      <a:pt x="24" y="117"/>
                    </a:cubicBezTo>
                    <a:cubicBezTo>
                      <a:pt x="24" y="117"/>
                      <a:pt x="24" y="117"/>
                      <a:pt x="24" y="117"/>
                    </a:cubicBezTo>
                    <a:cubicBezTo>
                      <a:pt x="24" y="115"/>
                      <a:pt x="24" y="113"/>
                      <a:pt x="24" y="111"/>
                    </a:cubicBezTo>
                    <a:cubicBezTo>
                      <a:pt x="24" y="111"/>
                      <a:pt x="24" y="111"/>
                      <a:pt x="24" y="111"/>
                    </a:cubicBezTo>
                    <a:cubicBezTo>
                      <a:pt x="24" y="111"/>
                      <a:pt x="25" y="110"/>
                      <a:pt x="25" y="110"/>
                    </a:cubicBezTo>
                    <a:cubicBezTo>
                      <a:pt x="25" y="110"/>
                      <a:pt x="25" y="110"/>
                      <a:pt x="25" y="110"/>
                    </a:cubicBezTo>
                    <a:cubicBezTo>
                      <a:pt x="25" y="110"/>
                      <a:pt x="26" y="110"/>
                      <a:pt x="26" y="110"/>
                    </a:cubicBezTo>
                    <a:cubicBezTo>
                      <a:pt x="26" y="110"/>
                      <a:pt x="26" y="110"/>
                      <a:pt x="26" y="110"/>
                    </a:cubicBezTo>
                    <a:cubicBezTo>
                      <a:pt x="27" y="110"/>
                      <a:pt x="28" y="112"/>
                      <a:pt x="28" y="112"/>
                    </a:cubicBezTo>
                    <a:cubicBezTo>
                      <a:pt x="28" y="112"/>
                      <a:pt x="28" y="112"/>
                      <a:pt x="28" y="112"/>
                    </a:cubicBezTo>
                    <a:cubicBezTo>
                      <a:pt x="28" y="113"/>
                      <a:pt x="28" y="113"/>
                      <a:pt x="28" y="113"/>
                    </a:cubicBezTo>
                    <a:cubicBezTo>
                      <a:pt x="28" y="113"/>
                      <a:pt x="28" y="113"/>
                      <a:pt x="28" y="113"/>
                    </a:cubicBezTo>
                    <a:cubicBezTo>
                      <a:pt x="29" y="113"/>
                      <a:pt x="29" y="113"/>
                      <a:pt x="29" y="113"/>
                    </a:cubicBezTo>
                    <a:cubicBezTo>
                      <a:pt x="29" y="113"/>
                      <a:pt x="29" y="113"/>
                      <a:pt x="29" y="113"/>
                    </a:cubicBezTo>
                    <a:cubicBezTo>
                      <a:pt x="29" y="113"/>
                      <a:pt x="29" y="113"/>
                      <a:pt x="30" y="113"/>
                    </a:cubicBezTo>
                    <a:cubicBezTo>
                      <a:pt x="30" y="113"/>
                      <a:pt x="30" y="113"/>
                      <a:pt x="30" y="113"/>
                    </a:cubicBezTo>
                    <a:cubicBezTo>
                      <a:pt x="30" y="112"/>
                      <a:pt x="30" y="111"/>
                      <a:pt x="30" y="110"/>
                    </a:cubicBezTo>
                    <a:cubicBezTo>
                      <a:pt x="30" y="110"/>
                      <a:pt x="30" y="110"/>
                      <a:pt x="30" y="110"/>
                    </a:cubicBezTo>
                    <a:cubicBezTo>
                      <a:pt x="30" y="110"/>
                      <a:pt x="30" y="109"/>
                      <a:pt x="30" y="109"/>
                    </a:cubicBezTo>
                    <a:cubicBezTo>
                      <a:pt x="30" y="109"/>
                      <a:pt x="30" y="109"/>
                      <a:pt x="30" y="109"/>
                    </a:cubicBezTo>
                    <a:cubicBezTo>
                      <a:pt x="30" y="108"/>
                      <a:pt x="30" y="108"/>
                      <a:pt x="30" y="108"/>
                    </a:cubicBezTo>
                    <a:cubicBezTo>
                      <a:pt x="30" y="108"/>
                      <a:pt x="30" y="108"/>
                      <a:pt x="30" y="108"/>
                    </a:cubicBezTo>
                    <a:cubicBezTo>
                      <a:pt x="31" y="108"/>
                      <a:pt x="31" y="108"/>
                      <a:pt x="31" y="108"/>
                    </a:cubicBezTo>
                    <a:cubicBezTo>
                      <a:pt x="31" y="108"/>
                      <a:pt x="31" y="108"/>
                      <a:pt x="31" y="108"/>
                    </a:cubicBezTo>
                    <a:cubicBezTo>
                      <a:pt x="31" y="107"/>
                      <a:pt x="31" y="107"/>
                      <a:pt x="31" y="107"/>
                    </a:cubicBezTo>
                    <a:cubicBezTo>
                      <a:pt x="31" y="107"/>
                      <a:pt x="31" y="107"/>
                      <a:pt x="31" y="107"/>
                    </a:cubicBezTo>
                    <a:cubicBezTo>
                      <a:pt x="30" y="106"/>
                      <a:pt x="30" y="105"/>
                      <a:pt x="30" y="104"/>
                    </a:cubicBezTo>
                    <a:cubicBezTo>
                      <a:pt x="30" y="104"/>
                      <a:pt x="30" y="104"/>
                      <a:pt x="30" y="104"/>
                    </a:cubicBezTo>
                    <a:cubicBezTo>
                      <a:pt x="30" y="104"/>
                      <a:pt x="30" y="103"/>
                      <a:pt x="30" y="102"/>
                    </a:cubicBezTo>
                    <a:cubicBezTo>
                      <a:pt x="30" y="102"/>
                      <a:pt x="30" y="102"/>
                      <a:pt x="30" y="102"/>
                    </a:cubicBezTo>
                    <a:cubicBezTo>
                      <a:pt x="31" y="101"/>
                      <a:pt x="32" y="99"/>
                      <a:pt x="32" y="98"/>
                    </a:cubicBezTo>
                    <a:cubicBezTo>
                      <a:pt x="32" y="98"/>
                      <a:pt x="32" y="98"/>
                      <a:pt x="32" y="98"/>
                    </a:cubicBezTo>
                    <a:cubicBezTo>
                      <a:pt x="32" y="97"/>
                      <a:pt x="32" y="97"/>
                      <a:pt x="32" y="96"/>
                    </a:cubicBezTo>
                    <a:cubicBezTo>
                      <a:pt x="32" y="96"/>
                      <a:pt x="32" y="96"/>
                      <a:pt x="32" y="96"/>
                    </a:cubicBezTo>
                    <a:cubicBezTo>
                      <a:pt x="32" y="95"/>
                      <a:pt x="32" y="95"/>
                      <a:pt x="33" y="95"/>
                    </a:cubicBezTo>
                    <a:cubicBezTo>
                      <a:pt x="33" y="95"/>
                      <a:pt x="33" y="95"/>
                      <a:pt x="33" y="95"/>
                    </a:cubicBezTo>
                    <a:cubicBezTo>
                      <a:pt x="33" y="94"/>
                      <a:pt x="34" y="95"/>
                      <a:pt x="34" y="95"/>
                    </a:cubicBezTo>
                    <a:cubicBezTo>
                      <a:pt x="34" y="95"/>
                      <a:pt x="34" y="95"/>
                      <a:pt x="34" y="95"/>
                    </a:cubicBezTo>
                    <a:cubicBezTo>
                      <a:pt x="35" y="96"/>
                      <a:pt x="35" y="97"/>
                      <a:pt x="35" y="97"/>
                    </a:cubicBezTo>
                    <a:cubicBezTo>
                      <a:pt x="35" y="97"/>
                      <a:pt x="35" y="97"/>
                      <a:pt x="35" y="97"/>
                    </a:cubicBezTo>
                    <a:cubicBezTo>
                      <a:pt x="35" y="98"/>
                      <a:pt x="35" y="98"/>
                      <a:pt x="35" y="98"/>
                    </a:cubicBezTo>
                    <a:cubicBezTo>
                      <a:pt x="35" y="98"/>
                      <a:pt x="35" y="98"/>
                      <a:pt x="35" y="98"/>
                    </a:cubicBezTo>
                    <a:cubicBezTo>
                      <a:pt x="35" y="99"/>
                      <a:pt x="35" y="100"/>
                      <a:pt x="35" y="101"/>
                    </a:cubicBezTo>
                    <a:cubicBezTo>
                      <a:pt x="35" y="101"/>
                      <a:pt x="35" y="101"/>
                      <a:pt x="35" y="101"/>
                    </a:cubicBezTo>
                    <a:cubicBezTo>
                      <a:pt x="36" y="102"/>
                      <a:pt x="37" y="103"/>
                      <a:pt x="37" y="105"/>
                    </a:cubicBezTo>
                    <a:cubicBezTo>
                      <a:pt x="37" y="105"/>
                      <a:pt x="37" y="105"/>
                      <a:pt x="37" y="105"/>
                    </a:cubicBezTo>
                    <a:cubicBezTo>
                      <a:pt x="37" y="106"/>
                      <a:pt x="37" y="106"/>
                      <a:pt x="37" y="106"/>
                    </a:cubicBezTo>
                    <a:cubicBezTo>
                      <a:pt x="37" y="106"/>
                      <a:pt x="37" y="106"/>
                      <a:pt x="37" y="106"/>
                    </a:cubicBezTo>
                    <a:cubicBezTo>
                      <a:pt x="36" y="107"/>
                      <a:pt x="36" y="108"/>
                      <a:pt x="36" y="108"/>
                    </a:cubicBezTo>
                    <a:cubicBezTo>
                      <a:pt x="36" y="108"/>
                      <a:pt x="36" y="108"/>
                      <a:pt x="36" y="108"/>
                    </a:cubicBezTo>
                    <a:cubicBezTo>
                      <a:pt x="36" y="108"/>
                      <a:pt x="36" y="108"/>
                      <a:pt x="36" y="108"/>
                    </a:cubicBezTo>
                    <a:cubicBezTo>
                      <a:pt x="36" y="108"/>
                      <a:pt x="36" y="108"/>
                      <a:pt x="36" y="108"/>
                    </a:cubicBezTo>
                    <a:cubicBezTo>
                      <a:pt x="36" y="108"/>
                      <a:pt x="36" y="108"/>
                      <a:pt x="36" y="108"/>
                    </a:cubicBezTo>
                    <a:cubicBezTo>
                      <a:pt x="36" y="108"/>
                      <a:pt x="36" y="109"/>
                      <a:pt x="37" y="110"/>
                    </a:cubicBezTo>
                    <a:cubicBezTo>
                      <a:pt x="37" y="110"/>
                      <a:pt x="37" y="110"/>
                      <a:pt x="37" y="110"/>
                    </a:cubicBezTo>
                    <a:cubicBezTo>
                      <a:pt x="37" y="110"/>
                      <a:pt x="37" y="110"/>
                      <a:pt x="37" y="110"/>
                    </a:cubicBezTo>
                    <a:cubicBezTo>
                      <a:pt x="37" y="110"/>
                      <a:pt x="37" y="110"/>
                      <a:pt x="37" y="110"/>
                    </a:cubicBezTo>
                    <a:cubicBezTo>
                      <a:pt x="37" y="111"/>
                      <a:pt x="37" y="111"/>
                      <a:pt x="37" y="111"/>
                    </a:cubicBezTo>
                    <a:cubicBezTo>
                      <a:pt x="37" y="111"/>
                      <a:pt x="37" y="111"/>
                      <a:pt x="37" y="111"/>
                    </a:cubicBezTo>
                    <a:cubicBezTo>
                      <a:pt x="37" y="111"/>
                      <a:pt x="37" y="111"/>
                      <a:pt x="37" y="111"/>
                    </a:cubicBezTo>
                    <a:cubicBezTo>
                      <a:pt x="37" y="111"/>
                      <a:pt x="37" y="111"/>
                      <a:pt x="37" y="111"/>
                    </a:cubicBezTo>
                    <a:cubicBezTo>
                      <a:pt x="38" y="108"/>
                      <a:pt x="37" y="105"/>
                      <a:pt x="38" y="101"/>
                    </a:cubicBezTo>
                    <a:cubicBezTo>
                      <a:pt x="38" y="101"/>
                      <a:pt x="38" y="101"/>
                      <a:pt x="38" y="101"/>
                    </a:cubicBezTo>
                    <a:cubicBezTo>
                      <a:pt x="38" y="101"/>
                      <a:pt x="38" y="101"/>
                      <a:pt x="38" y="100"/>
                    </a:cubicBezTo>
                    <a:cubicBezTo>
                      <a:pt x="38" y="100"/>
                      <a:pt x="38" y="100"/>
                      <a:pt x="38" y="100"/>
                    </a:cubicBezTo>
                    <a:cubicBezTo>
                      <a:pt x="38" y="100"/>
                      <a:pt x="39" y="100"/>
                      <a:pt x="39" y="100"/>
                    </a:cubicBezTo>
                    <a:cubicBezTo>
                      <a:pt x="39" y="100"/>
                      <a:pt x="39" y="100"/>
                      <a:pt x="39" y="100"/>
                    </a:cubicBezTo>
                    <a:cubicBezTo>
                      <a:pt x="39" y="100"/>
                      <a:pt x="39" y="100"/>
                      <a:pt x="40" y="100"/>
                    </a:cubicBezTo>
                    <a:cubicBezTo>
                      <a:pt x="40" y="100"/>
                      <a:pt x="40" y="100"/>
                      <a:pt x="40" y="100"/>
                    </a:cubicBezTo>
                    <a:cubicBezTo>
                      <a:pt x="41" y="99"/>
                      <a:pt x="42"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7"/>
                      <a:pt x="43" y="97"/>
                      <a:pt x="43" y="97"/>
                    </a:cubicBezTo>
                    <a:cubicBezTo>
                      <a:pt x="43" y="96"/>
                      <a:pt x="43" y="96"/>
                      <a:pt x="44" y="96"/>
                    </a:cubicBezTo>
                    <a:cubicBezTo>
                      <a:pt x="44" y="96"/>
                      <a:pt x="44" y="96"/>
                      <a:pt x="44" y="96"/>
                    </a:cubicBezTo>
                    <a:cubicBezTo>
                      <a:pt x="45" y="96"/>
                      <a:pt x="45" y="97"/>
                      <a:pt x="45" y="97"/>
                    </a:cubicBezTo>
                    <a:cubicBezTo>
                      <a:pt x="45" y="97"/>
                      <a:pt x="45" y="97"/>
                      <a:pt x="45" y="97"/>
                    </a:cubicBezTo>
                    <a:cubicBezTo>
                      <a:pt x="45" y="97"/>
                      <a:pt x="45" y="97"/>
                      <a:pt x="45" y="97"/>
                    </a:cubicBezTo>
                    <a:cubicBezTo>
                      <a:pt x="45" y="97"/>
                      <a:pt x="45" y="97"/>
                      <a:pt x="45" y="97"/>
                    </a:cubicBezTo>
                    <a:cubicBezTo>
                      <a:pt x="45" y="97"/>
                      <a:pt x="45" y="97"/>
                      <a:pt x="45" y="97"/>
                    </a:cubicBezTo>
                    <a:cubicBezTo>
                      <a:pt x="45" y="97"/>
                      <a:pt x="45" y="97"/>
                      <a:pt x="46" y="97"/>
                    </a:cubicBezTo>
                    <a:cubicBezTo>
                      <a:pt x="46" y="97"/>
                      <a:pt x="46" y="97"/>
                      <a:pt x="46" y="97"/>
                    </a:cubicBezTo>
                    <a:cubicBezTo>
                      <a:pt x="46" y="97"/>
                      <a:pt x="47" y="97"/>
                      <a:pt x="47" y="98"/>
                    </a:cubicBezTo>
                    <a:cubicBezTo>
                      <a:pt x="47" y="98"/>
                      <a:pt x="47" y="98"/>
                      <a:pt x="47" y="98"/>
                    </a:cubicBezTo>
                    <a:cubicBezTo>
                      <a:pt x="47" y="98"/>
                      <a:pt x="47" y="98"/>
                      <a:pt x="47" y="98"/>
                    </a:cubicBezTo>
                    <a:cubicBezTo>
                      <a:pt x="47" y="98"/>
                      <a:pt x="47" y="98"/>
                      <a:pt x="47" y="98"/>
                    </a:cubicBezTo>
                    <a:cubicBezTo>
                      <a:pt x="47" y="100"/>
                      <a:pt x="47" y="101"/>
                      <a:pt x="47" y="103"/>
                    </a:cubicBezTo>
                    <a:cubicBezTo>
                      <a:pt x="47" y="103"/>
                      <a:pt x="47" y="103"/>
                      <a:pt x="47" y="103"/>
                    </a:cubicBezTo>
                    <a:cubicBezTo>
                      <a:pt x="47" y="104"/>
                      <a:pt x="47" y="104"/>
                      <a:pt x="47" y="105"/>
                    </a:cubicBezTo>
                    <a:cubicBezTo>
                      <a:pt x="47" y="105"/>
                      <a:pt x="47" y="105"/>
                      <a:pt x="47" y="105"/>
                    </a:cubicBezTo>
                    <a:cubicBezTo>
                      <a:pt x="47" y="105"/>
                      <a:pt x="47" y="105"/>
                      <a:pt x="47" y="105"/>
                    </a:cubicBezTo>
                    <a:cubicBezTo>
                      <a:pt x="47" y="105"/>
                      <a:pt x="47" y="105"/>
                      <a:pt x="47" y="105"/>
                    </a:cubicBezTo>
                    <a:cubicBezTo>
                      <a:pt x="47" y="105"/>
                      <a:pt x="48" y="105"/>
                      <a:pt x="48" y="106"/>
                    </a:cubicBezTo>
                    <a:cubicBezTo>
                      <a:pt x="48" y="106"/>
                      <a:pt x="48" y="106"/>
                      <a:pt x="48" y="106"/>
                    </a:cubicBezTo>
                    <a:cubicBezTo>
                      <a:pt x="49" y="107"/>
                      <a:pt x="49" y="107"/>
                      <a:pt x="49" y="108"/>
                    </a:cubicBezTo>
                    <a:cubicBezTo>
                      <a:pt x="49" y="108"/>
                      <a:pt x="49" y="108"/>
                      <a:pt x="49" y="108"/>
                    </a:cubicBezTo>
                    <a:cubicBezTo>
                      <a:pt x="49" y="109"/>
                      <a:pt x="48" y="110"/>
                      <a:pt x="48" y="111"/>
                    </a:cubicBezTo>
                    <a:cubicBezTo>
                      <a:pt x="48" y="111"/>
                      <a:pt x="48" y="111"/>
                      <a:pt x="48" y="111"/>
                    </a:cubicBezTo>
                    <a:cubicBezTo>
                      <a:pt x="48" y="111"/>
                      <a:pt x="48" y="111"/>
                      <a:pt x="48" y="111"/>
                    </a:cubicBezTo>
                    <a:cubicBezTo>
                      <a:pt x="48" y="111"/>
                      <a:pt x="48" y="111"/>
                      <a:pt x="48" y="111"/>
                    </a:cubicBezTo>
                    <a:cubicBezTo>
                      <a:pt x="48" y="112"/>
                      <a:pt x="48" y="112"/>
                      <a:pt x="49" y="112"/>
                    </a:cubicBezTo>
                    <a:cubicBezTo>
                      <a:pt x="49" y="112"/>
                      <a:pt x="49" y="112"/>
                      <a:pt x="49" y="112"/>
                    </a:cubicBezTo>
                    <a:cubicBezTo>
                      <a:pt x="49" y="112"/>
                      <a:pt x="49" y="111"/>
                      <a:pt x="49" y="111"/>
                    </a:cubicBezTo>
                    <a:cubicBezTo>
                      <a:pt x="49" y="111"/>
                      <a:pt x="49" y="111"/>
                      <a:pt x="49" y="111"/>
                    </a:cubicBezTo>
                    <a:cubicBezTo>
                      <a:pt x="49" y="110"/>
                      <a:pt x="50" y="110"/>
                      <a:pt x="50" y="110"/>
                    </a:cubicBezTo>
                    <a:cubicBezTo>
                      <a:pt x="50" y="110"/>
                      <a:pt x="50" y="110"/>
                      <a:pt x="50" y="110"/>
                    </a:cubicBezTo>
                    <a:cubicBezTo>
                      <a:pt x="51" y="110"/>
                      <a:pt x="51" y="111"/>
                      <a:pt x="51" y="111"/>
                    </a:cubicBezTo>
                    <a:cubicBezTo>
                      <a:pt x="51" y="111"/>
                      <a:pt x="51" y="111"/>
                      <a:pt x="51" y="111"/>
                    </a:cubicBezTo>
                    <a:cubicBezTo>
                      <a:pt x="51" y="111"/>
                      <a:pt x="51" y="111"/>
                      <a:pt x="51" y="111"/>
                    </a:cubicBezTo>
                    <a:cubicBezTo>
                      <a:pt x="51" y="111"/>
                      <a:pt x="51" y="111"/>
                      <a:pt x="51" y="111"/>
                    </a:cubicBezTo>
                    <a:cubicBezTo>
                      <a:pt x="52" y="111"/>
                      <a:pt x="52" y="111"/>
                      <a:pt x="53" y="110"/>
                    </a:cubicBezTo>
                    <a:cubicBezTo>
                      <a:pt x="53" y="110"/>
                      <a:pt x="53" y="110"/>
                      <a:pt x="53" y="110"/>
                    </a:cubicBezTo>
                    <a:cubicBezTo>
                      <a:pt x="53" y="110"/>
                      <a:pt x="53" y="110"/>
                      <a:pt x="54" y="110"/>
                    </a:cubicBezTo>
                    <a:cubicBezTo>
                      <a:pt x="54" y="110"/>
                      <a:pt x="54" y="110"/>
                      <a:pt x="54" y="110"/>
                    </a:cubicBezTo>
                    <a:cubicBezTo>
                      <a:pt x="54" y="111"/>
                      <a:pt x="54" y="111"/>
                      <a:pt x="54" y="111"/>
                    </a:cubicBezTo>
                    <a:cubicBezTo>
                      <a:pt x="54" y="111"/>
                      <a:pt x="54" y="111"/>
                      <a:pt x="54" y="111"/>
                    </a:cubicBezTo>
                    <a:cubicBezTo>
                      <a:pt x="54" y="112"/>
                      <a:pt x="54" y="113"/>
                      <a:pt x="54" y="113"/>
                    </a:cubicBezTo>
                    <a:cubicBezTo>
                      <a:pt x="54" y="113"/>
                      <a:pt x="54" y="113"/>
                      <a:pt x="54" y="113"/>
                    </a:cubicBezTo>
                    <a:cubicBezTo>
                      <a:pt x="54" y="114"/>
                      <a:pt x="54" y="115"/>
                      <a:pt x="54" y="115"/>
                    </a:cubicBezTo>
                    <a:cubicBezTo>
                      <a:pt x="54" y="115"/>
                      <a:pt x="54" y="115"/>
                      <a:pt x="54" y="115"/>
                    </a:cubicBezTo>
                    <a:cubicBezTo>
                      <a:pt x="54" y="116"/>
                      <a:pt x="54" y="117"/>
                      <a:pt x="55" y="117"/>
                    </a:cubicBezTo>
                    <a:cubicBezTo>
                      <a:pt x="55" y="117"/>
                      <a:pt x="55" y="117"/>
                      <a:pt x="55" y="117"/>
                    </a:cubicBezTo>
                    <a:cubicBezTo>
                      <a:pt x="55" y="119"/>
                      <a:pt x="55" y="120"/>
                      <a:pt x="55" y="122"/>
                    </a:cubicBezTo>
                    <a:cubicBezTo>
                      <a:pt x="55" y="122"/>
                      <a:pt x="55" y="122"/>
                      <a:pt x="55" y="122"/>
                    </a:cubicBezTo>
                    <a:cubicBezTo>
                      <a:pt x="55" y="122"/>
                      <a:pt x="55" y="122"/>
                      <a:pt x="55" y="122"/>
                    </a:cubicBezTo>
                    <a:cubicBezTo>
                      <a:pt x="55" y="122"/>
                      <a:pt x="55" y="122"/>
                      <a:pt x="55" y="122"/>
                    </a:cubicBezTo>
                    <a:cubicBezTo>
                      <a:pt x="56" y="122"/>
                      <a:pt x="56" y="122"/>
                      <a:pt x="56" y="122"/>
                    </a:cubicBezTo>
                    <a:cubicBezTo>
                      <a:pt x="56" y="122"/>
                      <a:pt x="56" y="122"/>
                      <a:pt x="56" y="122"/>
                    </a:cubicBezTo>
                    <a:cubicBezTo>
                      <a:pt x="57" y="121"/>
                      <a:pt x="57" y="122"/>
                      <a:pt x="58" y="123"/>
                    </a:cubicBezTo>
                    <a:cubicBezTo>
                      <a:pt x="58" y="123"/>
                      <a:pt x="58" y="123"/>
                      <a:pt x="58" y="123"/>
                    </a:cubicBezTo>
                    <a:cubicBezTo>
                      <a:pt x="58" y="123"/>
                      <a:pt x="57" y="124"/>
                      <a:pt x="57" y="124"/>
                    </a:cubicBezTo>
                    <a:cubicBezTo>
                      <a:pt x="57" y="124"/>
                      <a:pt x="57" y="124"/>
                      <a:pt x="57" y="124"/>
                    </a:cubicBezTo>
                    <a:cubicBezTo>
                      <a:pt x="56" y="124"/>
                      <a:pt x="56" y="124"/>
                      <a:pt x="55" y="124"/>
                    </a:cubicBezTo>
                    <a:cubicBezTo>
                      <a:pt x="55" y="124"/>
                      <a:pt x="55" y="124"/>
                      <a:pt x="55" y="124"/>
                    </a:cubicBezTo>
                    <a:cubicBezTo>
                      <a:pt x="55" y="124"/>
                      <a:pt x="54" y="124"/>
                      <a:pt x="54" y="124"/>
                    </a:cubicBezTo>
                    <a:cubicBezTo>
                      <a:pt x="54" y="124"/>
                      <a:pt x="54" y="124"/>
                      <a:pt x="54" y="124"/>
                    </a:cubicBezTo>
                    <a:cubicBezTo>
                      <a:pt x="53" y="124"/>
                      <a:pt x="53" y="123"/>
                      <a:pt x="53" y="123"/>
                    </a:cubicBezTo>
                    <a:cubicBezTo>
                      <a:pt x="53" y="123"/>
                      <a:pt x="53" y="123"/>
                      <a:pt x="53" y="123"/>
                    </a:cubicBezTo>
                    <a:cubicBezTo>
                      <a:pt x="53" y="123"/>
                      <a:pt x="53" y="122"/>
                      <a:pt x="53" y="122"/>
                    </a:cubicBezTo>
                    <a:cubicBezTo>
                      <a:pt x="53" y="122"/>
                      <a:pt x="53" y="122"/>
                      <a:pt x="53" y="122"/>
                    </a:cubicBezTo>
                    <a:cubicBezTo>
                      <a:pt x="53" y="121"/>
                      <a:pt x="52" y="119"/>
                      <a:pt x="52" y="118"/>
                    </a:cubicBezTo>
                    <a:cubicBezTo>
                      <a:pt x="52" y="118"/>
                      <a:pt x="52" y="118"/>
                      <a:pt x="52" y="118"/>
                    </a:cubicBezTo>
                    <a:cubicBezTo>
                      <a:pt x="52" y="117"/>
                      <a:pt x="52" y="116"/>
                      <a:pt x="52" y="115"/>
                    </a:cubicBezTo>
                    <a:cubicBezTo>
                      <a:pt x="52" y="115"/>
                      <a:pt x="52" y="115"/>
                      <a:pt x="52" y="115"/>
                    </a:cubicBezTo>
                    <a:cubicBezTo>
                      <a:pt x="52" y="115"/>
                      <a:pt x="52" y="115"/>
                      <a:pt x="52" y="115"/>
                    </a:cubicBezTo>
                    <a:cubicBezTo>
                      <a:pt x="52" y="115"/>
                      <a:pt x="52" y="115"/>
                      <a:pt x="52" y="115"/>
                    </a:cubicBezTo>
                    <a:cubicBezTo>
                      <a:pt x="52" y="115"/>
                      <a:pt x="51" y="115"/>
                      <a:pt x="51" y="115"/>
                    </a:cubicBezTo>
                    <a:cubicBezTo>
                      <a:pt x="51" y="115"/>
                      <a:pt x="51" y="115"/>
                      <a:pt x="51" y="115"/>
                    </a:cubicBezTo>
                    <a:cubicBezTo>
                      <a:pt x="51" y="115"/>
                      <a:pt x="51" y="115"/>
                      <a:pt x="51" y="115"/>
                    </a:cubicBezTo>
                    <a:cubicBezTo>
                      <a:pt x="50" y="115"/>
                      <a:pt x="50" y="115"/>
                      <a:pt x="50" y="115"/>
                    </a:cubicBezTo>
                    <a:cubicBezTo>
                      <a:pt x="50" y="115"/>
                      <a:pt x="50" y="115"/>
                      <a:pt x="50" y="115"/>
                    </a:cubicBezTo>
                    <a:cubicBezTo>
                      <a:pt x="50" y="115"/>
                      <a:pt x="50" y="115"/>
                      <a:pt x="49" y="115"/>
                    </a:cubicBezTo>
                    <a:cubicBezTo>
                      <a:pt x="49" y="115"/>
                      <a:pt x="49" y="115"/>
                      <a:pt x="49" y="115"/>
                    </a:cubicBezTo>
                    <a:cubicBezTo>
                      <a:pt x="48" y="114"/>
                      <a:pt x="46" y="114"/>
                      <a:pt x="46" y="112"/>
                    </a:cubicBezTo>
                    <a:cubicBezTo>
                      <a:pt x="46" y="112"/>
                      <a:pt x="46" y="112"/>
                      <a:pt x="46" y="112"/>
                    </a:cubicBezTo>
                    <a:cubicBezTo>
                      <a:pt x="46" y="111"/>
                      <a:pt x="46" y="111"/>
                      <a:pt x="46" y="111"/>
                    </a:cubicBezTo>
                    <a:cubicBezTo>
                      <a:pt x="46" y="111"/>
                      <a:pt x="46" y="111"/>
                      <a:pt x="46" y="111"/>
                    </a:cubicBezTo>
                    <a:cubicBezTo>
                      <a:pt x="46" y="109"/>
                      <a:pt x="46" y="108"/>
                      <a:pt x="46" y="108"/>
                    </a:cubicBezTo>
                    <a:cubicBezTo>
                      <a:pt x="46" y="108"/>
                      <a:pt x="46" y="108"/>
                      <a:pt x="46" y="108"/>
                    </a:cubicBezTo>
                    <a:cubicBezTo>
                      <a:pt x="46" y="108"/>
                      <a:pt x="46" y="108"/>
                      <a:pt x="46" y="107"/>
                    </a:cubicBezTo>
                    <a:cubicBezTo>
                      <a:pt x="46" y="107"/>
                      <a:pt x="46" y="107"/>
                      <a:pt x="46" y="107"/>
                    </a:cubicBezTo>
                    <a:cubicBezTo>
                      <a:pt x="46" y="107"/>
                      <a:pt x="46" y="107"/>
                      <a:pt x="46" y="107"/>
                    </a:cubicBezTo>
                    <a:cubicBezTo>
                      <a:pt x="46" y="107"/>
                      <a:pt x="46" y="107"/>
                      <a:pt x="46" y="107"/>
                    </a:cubicBezTo>
                    <a:cubicBezTo>
                      <a:pt x="46" y="107"/>
                      <a:pt x="45" y="107"/>
                      <a:pt x="45" y="106"/>
                    </a:cubicBezTo>
                    <a:cubicBezTo>
                      <a:pt x="45" y="106"/>
                      <a:pt x="45" y="106"/>
                      <a:pt x="45" y="106"/>
                    </a:cubicBezTo>
                    <a:cubicBezTo>
                      <a:pt x="45" y="105"/>
                      <a:pt x="45" y="105"/>
                      <a:pt x="45" y="105"/>
                    </a:cubicBezTo>
                    <a:cubicBezTo>
                      <a:pt x="45" y="105"/>
                      <a:pt x="45" y="105"/>
                      <a:pt x="45" y="105"/>
                    </a:cubicBezTo>
                    <a:cubicBezTo>
                      <a:pt x="45" y="104"/>
                      <a:pt x="45" y="103"/>
                      <a:pt x="45" y="103"/>
                    </a:cubicBezTo>
                    <a:cubicBezTo>
                      <a:pt x="45" y="103"/>
                      <a:pt x="45" y="103"/>
                      <a:pt x="45" y="103"/>
                    </a:cubicBezTo>
                    <a:cubicBezTo>
                      <a:pt x="45" y="102"/>
                      <a:pt x="45" y="102"/>
                      <a:pt x="45" y="101"/>
                    </a:cubicBezTo>
                    <a:cubicBezTo>
                      <a:pt x="45" y="101"/>
                      <a:pt x="45" y="101"/>
                      <a:pt x="45" y="101"/>
                    </a:cubicBezTo>
                    <a:cubicBezTo>
                      <a:pt x="44" y="101"/>
                      <a:pt x="44" y="100"/>
                      <a:pt x="44" y="100"/>
                    </a:cubicBezTo>
                    <a:cubicBezTo>
                      <a:pt x="44" y="100"/>
                      <a:pt x="44" y="100"/>
                      <a:pt x="44" y="100"/>
                    </a:cubicBezTo>
                    <a:cubicBezTo>
                      <a:pt x="43" y="101"/>
                      <a:pt x="41" y="101"/>
                      <a:pt x="41" y="102"/>
                    </a:cubicBezTo>
                    <a:cubicBezTo>
                      <a:pt x="41" y="102"/>
                      <a:pt x="41" y="102"/>
                      <a:pt x="41" y="102"/>
                    </a:cubicBezTo>
                    <a:cubicBezTo>
                      <a:pt x="41" y="102"/>
                      <a:pt x="41" y="103"/>
                      <a:pt x="40" y="103"/>
                    </a:cubicBezTo>
                    <a:cubicBezTo>
                      <a:pt x="40" y="103"/>
                      <a:pt x="40" y="103"/>
                      <a:pt x="40" y="103"/>
                    </a:cubicBezTo>
                    <a:cubicBezTo>
                      <a:pt x="40" y="103"/>
                      <a:pt x="40" y="103"/>
                      <a:pt x="40" y="103"/>
                    </a:cubicBezTo>
                    <a:cubicBezTo>
                      <a:pt x="40" y="103"/>
                      <a:pt x="40" y="103"/>
                      <a:pt x="40" y="103"/>
                    </a:cubicBezTo>
                    <a:cubicBezTo>
                      <a:pt x="40" y="106"/>
                      <a:pt x="40" y="109"/>
                      <a:pt x="40" y="112"/>
                    </a:cubicBezTo>
                    <a:cubicBezTo>
                      <a:pt x="40" y="112"/>
                      <a:pt x="40" y="112"/>
                      <a:pt x="40" y="112"/>
                    </a:cubicBezTo>
                    <a:cubicBezTo>
                      <a:pt x="40" y="113"/>
                      <a:pt x="39" y="113"/>
                      <a:pt x="39" y="113"/>
                    </a:cubicBezTo>
                    <a:cubicBezTo>
                      <a:pt x="39" y="113"/>
                      <a:pt x="39" y="113"/>
                      <a:pt x="39" y="113"/>
                    </a:cubicBezTo>
                    <a:cubicBezTo>
                      <a:pt x="39" y="113"/>
                      <a:pt x="37" y="114"/>
                      <a:pt x="36" y="114"/>
                    </a:cubicBezTo>
                    <a:cubicBezTo>
                      <a:pt x="36" y="114"/>
                      <a:pt x="36" y="114"/>
                      <a:pt x="36" y="114"/>
                    </a:cubicBezTo>
                    <a:cubicBezTo>
                      <a:pt x="36" y="114"/>
                      <a:pt x="35" y="114"/>
                      <a:pt x="35" y="113"/>
                    </a:cubicBezTo>
                    <a:cubicBezTo>
                      <a:pt x="35" y="113"/>
                      <a:pt x="35" y="113"/>
                      <a:pt x="35" y="113"/>
                    </a:cubicBezTo>
                    <a:cubicBezTo>
                      <a:pt x="34" y="113"/>
                      <a:pt x="34" y="112"/>
                      <a:pt x="34" y="111"/>
                    </a:cubicBezTo>
                    <a:cubicBezTo>
                      <a:pt x="34" y="111"/>
                      <a:pt x="34" y="111"/>
                      <a:pt x="34" y="111"/>
                    </a:cubicBezTo>
                    <a:cubicBezTo>
                      <a:pt x="34" y="111"/>
                      <a:pt x="34" y="111"/>
                      <a:pt x="34" y="110"/>
                    </a:cubicBezTo>
                    <a:cubicBezTo>
                      <a:pt x="34" y="110"/>
                      <a:pt x="34" y="110"/>
                      <a:pt x="34" y="110"/>
                    </a:cubicBezTo>
                    <a:cubicBezTo>
                      <a:pt x="34" y="110"/>
                      <a:pt x="34" y="110"/>
                      <a:pt x="34" y="110"/>
                    </a:cubicBezTo>
                    <a:cubicBezTo>
                      <a:pt x="34" y="110"/>
                      <a:pt x="34" y="110"/>
                      <a:pt x="34" y="110"/>
                    </a:cubicBezTo>
                    <a:cubicBezTo>
                      <a:pt x="34" y="110"/>
                      <a:pt x="34" y="110"/>
                      <a:pt x="33" y="108"/>
                    </a:cubicBezTo>
                    <a:cubicBezTo>
                      <a:pt x="33" y="108"/>
                      <a:pt x="33" y="108"/>
                      <a:pt x="33" y="108"/>
                    </a:cubicBezTo>
                    <a:cubicBezTo>
                      <a:pt x="33" y="108"/>
                      <a:pt x="33" y="108"/>
                      <a:pt x="33" y="108"/>
                    </a:cubicBezTo>
                    <a:cubicBezTo>
                      <a:pt x="33" y="108"/>
                      <a:pt x="33" y="108"/>
                      <a:pt x="33" y="108"/>
                    </a:cubicBezTo>
                    <a:cubicBezTo>
                      <a:pt x="33" y="108"/>
                      <a:pt x="33" y="108"/>
                      <a:pt x="33" y="108"/>
                    </a:cubicBezTo>
                    <a:cubicBezTo>
                      <a:pt x="34" y="107"/>
                      <a:pt x="34" y="106"/>
                      <a:pt x="34" y="106"/>
                    </a:cubicBezTo>
                    <a:cubicBezTo>
                      <a:pt x="34" y="106"/>
                      <a:pt x="34" y="106"/>
                      <a:pt x="34" y="106"/>
                    </a:cubicBezTo>
                    <a:cubicBezTo>
                      <a:pt x="34" y="106"/>
                      <a:pt x="34" y="105"/>
                      <a:pt x="34" y="105"/>
                    </a:cubicBezTo>
                    <a:cubicBezTo>
                      <a:pt x="34" y="105"/>
                      <a:pt x="34" y="105"/>
                      <a:pt x="34" y="105"/>
                    </a:cubicBezTo>
                    <a:cubicBezTo>
                      <a:pt x="34" y="104"/>
                      <a:pt x="34" y="103"/>
                      <a:pt x="33" y="102"/>
                    </a:cubicBezTo>
                    <a:cubicBezTo>
                      <a:pt x="33" y="102"/>
                      <a:pt x="33" y="102"/>
                      <a:pt x="33" y="102"/>
                    </a:cubicBezTo>
                    <a:cubicBezTo>
                      <a:pt x="33" y="102"/>
                      <a:pt x="33" y="103"/>
                      <a:pt x="33" y="103"/>
                    </a:cubicBezTo>
                    <a:cubicBezTo>
                      <a:pt x="33" y="103"/>
                      <a:pt x="33" y="103"/>
                      <a:pt x="33" y="103"/>
                    </a:cubicBezTo>
                    <a:cubicBezTo>
                      <a:pt x="33" y="104"/>
                      <a:pt x="33" y="104"/>
                      <a:pt x="33" y="104"/>
                    </a:cubicBezTo>
                    <a:cubicBezTo>
                      <a:pt x="33" y="104"/>
                      <a:pt x="33" y="104"/>
                      <a:pt x="33" y="104"/>
                    </a:cubicBezTo>
                    <a:cubicBezTo>
                      <a:pt x="33" y="104"/>
                      <a:pt x="33" y="105"/>
                      <a:pt x="33" y="106"/>
                    </a:cubicBezTo>
                    <a:cubicBezTo>
                      <a:pt x="33" y="106"/>
                      <a:pt x="33" y="106"/>
                      <a:pt x="33" y="106"/>
                    </a:cubicBezTo>
                    <a:cubicBezTo>
                      <a:pt x="33" y="106"/>
                      <a:pt x="33" y="107"/>
                      <a:pt x="33" y="108"/>
                    </a:cubicBezTo>
                    <a:cubicBezTo>
                      <a:pt x="33" y="108"/>
                      <a:pt x="33" y="108"/>
                      <a:pt x="33" y="108"/>
                    </a:cubicBezTo>
                    <a:cubicBezTo>
                      <a:pt x="33" y="108"/>
                      <a:pt x="33" y="109"/>
                      <a:pt x="33" y="109"/>
                    </a:cubicBezTo>
                    <a:cubicBezTo>
                      <a:pt x="33" y="109"/>
                      <a:pt x="33" y="109"/>
                      <a:pt x="33" y="109"/>
                    </a:cubicBezTo>
                    <a:cubicBezTo>
                      <a:pt x="33" y="110"/>
                      <a:pt x="33" y="110"/>
                      <a:pt x="32" y="110"/>
                    </a:cubicBezTo>
                    <a:cubicBezTo>
                      <a:pt x="32" y="110"/>
                      <a:pt x="32" y="110"/>
                      <a:pt x="32" y="110"/>
                    </a:cubicBezTo>
                    <a:cubicBezTo>
                      <a:pt x="32" y="111"/>
                      <a:pt x="32" y="112"/>
                      <a:pt x="32" y="113"/>
                    </a:cubicBezTo>
                    <a:cubicBezTo>
                      <a:pt x="32" y="113"/>
                      <a:pt x="32" y="113"/>
                      <a:pt x="32" y="113"/>
                    </a:cubicBezTo>
                    <a:cubicBezTo>
                      <a:pt x="32" y="113"/>
                      <a:pt x="32" y="114"/>
                      <a:pt x="32" y="114"/>
                    </a:cubicBezTo>
                    <a:cubicBezTo>
                      <a:pt x="32" y="114"/>
                      <a:pt x="32" y="114"/>
                      <a:pt x="32" y="114"/>
                    </a:cubicBezTo>
                    <a:cubicBezTo>
                      <a:pt x="32" y="114"/>
                      <a:pt x="32" y="115"/>
                      <a:pt x="32" y="115"/>
                    </a:cubicBezTo>
                    <a:cubicBezTo>
                      <a:pt x="32" y="115"/>
                      <a:pt x="32" y="115"/>
                      <a:pt x="32" y="115"/>
                    </a:cubicBezTo>
                    <a:cubicBezTo>
                      <a:pt x="31" y="115"/>
                      <a:pt x="30" y="116"/>
                      <a:pt x="29" y="116"/>
                    </a:cubicBezTo>
                    <a:cubicBezTo>
                      <a:pt x="29" y="116"/>
                      <a:pt x="29" y="116"/>
                      <a:pt x="29" y="116"/>
                    </a:cubicBezTo>
                    <a:cubicBezTo>
                      <a:pt x="28" y="116"/>
                      <a:pt x="27" y="115"/>
                      <a:pt x="27" y="115"/>
                    </a:cubicBezTo>
                    <a:cubicBezTo>
                      <a:pt x="27" y="115"/>
                      <a:pt x="27" y="115"/>
                      <a:pt x="27" y="115"/>
                    </a:cubicBezTo>
                    <a:cubicBezTo>
                      <a:pt x="27" y="115"/>
                      <a:pt x="27" y="115"/>
                      <a:pt x="26" y="114"/>
                    </a:cubicBezTo>
                    <a:cubicBezTo>
                      <a:pt x="26" y="114"/>
                      <a:pt x="26" y="114"/>
                      <a:pt x="26" y="114"/>
                    </a:cubicBezTo>
                    <a:cubicBezTo>
                      <a:pt x="26" y="116"/>
                      <a:pt x="26" y="118"/>
                      <a:pt x="26" y="120"/>
                    </a:cubicBezTo>
                    <a:cubicBezTo>
                      <a:pt x="26" y="120"/>
                      <a:pt x="26" y="120"/>
                      <a:pt x="26" y="120"/>
                    </a:cubicBezTo>
                    <a:cubicBezTo>
                      <a:pt x="26" y="121"/>
                      <a:pt x="25" y="121"/>
                      <a:pt x="25" y="122"/>
                    </a:cubicBezTo>
                    <a:cubicBezTo>
                      <a:pt x="25" y="122"/>
                      <a:pt x="25" y="122"/>
                      <a:pt x="25" y="122"/>
                    </a:cubicBezTo>
                    <a:cubicBezTo>
                      <a:pt x="25" y="122"/>
                      <a:pt x="25" y="122"/>
                      <a:pt x="24" y="122"/>
                    </a:cubicBezTo>
                    <a:cubicBezTo>
                      <a:pt x="24" y="122"/>
                      <a:pt x="24" y="122"/>
                      <a:pt x="24" y="122"/>
                    </a:cubicBezTo>
                    <a:cubicBezTo>
                      <a:pt x="23" y="122"/>
                      <a:pt x="22" y="120"/>
                      <a:pt x="22" y="119"/>
                    </a:cubicBezTo>
                    <a:cubicBezTo>
                      <a:pt x="22" y="119"/>
                      <a:pt x="22" y="119"/>
                      <a:pt x="22" y="119"/>
                    </a:cubicBezTo>
                    <a:cubicBezTo>
                      <a:pt x="21" y="118"/>
                      <a:pt x="21" y="117"/>
                      <a:pt x="21" y="116"/>
                    </a:cubicBezTo>
                    <a:cubicBezTo>
                      <a:pt x="21" y="116"/>
                      <a:pt x="21" y="116"/>
                      <a:pt x="21" y="116"/>
                    </a:cubicBezTo>
                    <a:cubicBezTo>
                      <a:pt x="21" y="116"/>
                      <a:pt x="21" y="116"/>
                      <a:pt x="21" y="116"/>
                    </a:cubicBezTo>
                    <a:cubicBezTo>
                      <a:pt x="21" y="116"/>
                      <a:pt x="21" y="116"/>
                      <a:pt x="21" y="116"/>
                    </a:cubicBezTo>
                    <a:cubicBezTo>
                      <a:pt x="21" y="115"/>
                      <a:pt x="21" y="114"/>
                      <a:pt x="21" y="114"/>
                    </a:cubicBezTo>
                    <a:cubicBezTo>
                      <a:pt x="21" y="114"/>
                      <a:pt x="21" y="114"/>
                      <a:pt x="21" y="114"/>
                    </a:cubicBezTo>
                    <a:cubicBezTo>
                      <a:pt x="21" y="114"/>
                      <a:pt x="21" y="114"/>
                      <a:pt x="21" y="114"/>
                    </a:cubicBezTo>
                    <a:cubicBezTo>
                      <a:pt x="21" y="114"/>
                      <a:pt x="21" y="114"/>
                      <a:pt x="21" y="114"/>
                    </a:cubicBezTo>
                    <a:cubicBezTo>
                      <a:pt x="21" y="113"/>
                      <a:pt x="21" y="113"/>
                      <a:pt x="21" y="111"/>
                    </a:cubicBezTo>
                    <a:cubicBezTo>
                      <a:pt x="21" y="111"/>
                      <a:pt x="21" y="111"/>
                      <a:pt x="21" y="111"/>
                    </a:cubicBezTo>
                    <a:cubicBezTo>
                      <a:pt x="21" y="111"/>
                      <a:pt x="21" y="111"/>
                      <a:pt x="21" y="111"/>
                    </a:cubicBezTo>
                    <a:cubicBezTo>
                      <a:pt x="21" y="111"/>
                      <a:pt x="21" y="111"/>
                      <a:pt x="21" y="111"/>
                    </a:cubicBezTo>
                    <a:cubicBezTo>
                      <a:pt x="21" y="109"/>
                      <a:pt x="21" y="108"/>
                      <a:pt x="21" y="107"/>
                    </a:cubicBezTo>
                    <a:cubicBezTo>
                      <a:pt x="21" y="107"/>
                      <a:pt x="21" y="107"/>
                      <a:pt x="21" y="107"/>
                    </a:cubicBezTo>
                    <a:cubicBezTo>
                      <a:pt x="21" y="107"/>
                      <a:pt x="21" y="106"/>
                      <a:pt x="21" y="106"/>
                    </a:cubicBezTo>
                    <a:cubicBezTo>
                      <a:pt x="21" y="106"/>
                      <a:pt x="21" y="106"/>
                      <a:pt x="21" y="106"/>
                    </a:cubicBezTo>
                    <a:cubicBezTo>
                      <a:pt x="21" y="105"/>
                      <a:pt x="20" y="105"/>
                      <a:pt x="20" y="103"/>
                    </a:cubicBezTo>
                    <a:cubicBezTo>
                      <a:pt x="20" y="103"/>
                      <a:pt x="20" y="103"/>
                      <a:pt x="20" y="103"/>
                    </a:cubicBezTo>
                    <a:cubicBezTo>
                      <a:pt x="19" y="104"/>
                      <a:pt x="19" y="105"/>
                      <a:pt x="19" y="105"/>
                    </a:cubicBezTo>
                    <a:cubicBezTo>
                      <a:pt x="19" y="105"/>
                      <a:pt x="19" y="105"/>
                      <a:pt x="19" y="105"/>
                    </a:cubicBezTo>
                    <a:cubicBezTo>
                      <a:pt x="19" y="106"/>
                      <a:pt x="19" y="106"/>
                      <a:pt x="19" y="106"/>
                    </a:cubicBezTo>
                    <a:cubicBezTo>
                      <a:pt x="19" y="107"/>
                      <a:pt x="19" y="108"/>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0"/>
                      <a:pt x="19" y="110"/>
                      <a:pt x="19" y="110"/>
                    </a:cubicBezTo>
                    <a:cubicBezTo>
                      <a:pt x="19" y="112"/>
                      <a:pt x="18" y="112"/>
                      <a:pt x="18" y="112"/>
                    </a:cubicBezTo>
                    <a:cubicBezTo>
                      <a:pt x="18" y="112"/>
                      <a:pt x="18" y="112"/>
                      <a:pt x="18" y="112"/>
                    </a:cubicBezTo>
                    <a:cubicBezTo>
                      <a:pt x="18" y="112"/>
                      <a:pt x="18" y="113"/>
                      <a:pt x="18" y="113"/>
                    </a:cubicBezTo>
                    <a:cubicBezTo>
                      <a:pt x="18" y="113"/>
                      <a:pt x="18" y="113"/>
                      <a:pt x="18" y="113"/>
                    </a:cubicBezTo>
                    <a:cubicBezTo>
                      <a:pt x="18" y="113"/>
                      <a:pt x="18" y="113"/>
                      <a:pt x="18" y="113"/>
                    </a:cubicBezTo>
                    <a:cubicBezTo>
                      <a:pt x="18" y="113"/>
                      <a:pt x="18" y="113"/>
                      <a:pt x="18" y="113"/>
                    </a:cubicBezTo>
                    <a:cubicBezTo>
                      <a:pt x="18" y="113"/>
                      <a:pt x="18" y="113"/>
                      <a:pt x="19" y="114"/>
                    </a:cubicBezTo>
                    <a:cubicBezTo>
                      <a:pt x="19" y="114"/>
                      <a:pt x="19" y="114"/>
                      <a:pt x="19" y="114"/>
                    </a:cubicBezTo>
                    <a:cubicBezTo>
                      <a:pt x="19" y="114"/>
                      <a:pt x="19" y="115"/>
                      <a:pt x="19" y="115"/>
                    </a:cubicBezTo>
                    <a:cubicBezTo>
                      <a:pt x="19" y="115"/>
                      <a:pt x="19" y="115"/>
                      <a:pt x="19" y="115"/>
                    </a:cubicBezTo>
                    <a:cubicBezTo>
                      <a:pt x="19" y="118"/>
                      <a:pt x="18" y="121"/>
                      <a:pt x="17" y="123"/>
                    </a:cubicBezTo>
                    <a:cubicBezTo>
                      <a:pt x="17" y="123"/>
                      <a:pt x="17" y="123"/>
                      <a:pt x="17" y="123"/>
                    </a:cubicBezTo>
                    <a:cubicBezTo>
                      <a:pt x="17" y="124"/>
                      <a:pt x="17" y="125"/>
                      <a:pt x="17" y="126"/>
                    </a:cubicBezTo>
                    <a:cubicBezTo>
                      <a:pt x="17" y="126"/>
                      <a:pt x="17" y="126"/>
                      <a:pt x="17" y="126"/>
                    </a:cubicBezTo>
                    <a:cubicBezTo>
                      <a:pt x="17" y="128"/>
                      <a:pt x="17" y="130"/>
                      <a:pt x="18" y="132"/>
                    </a:cubicBezTo>
                    <a:cubicBezTo>
                      <a:pt x="18" y="132"/>
                      <a:pt x="18" y="132"/>
                      <a:pt x="18" y="132"/>
                    </a:cubicBezTo>
                    <a:cubicBezTo>
                      <a:pt x="18" y="133"/>
                      <a:pt x="19" y="136"/>
                      <a:pt x="19" y="139"/>
                    </a:cubicBezTo>
                    <a:cubicBezTo>
                      <a:pt x="19" y="139"/>
                      <a:pt x="19" y="139"/>
                      <a:pt x="19" y="139"/>
                    </a:cubicBezTo>
                    <a:cubicBezTo>
                      <a:pt x="19" y="139"/>
                      <a:pt x="19" y="140"/>
                      <a:pt x="18" y="141"/>
                    </a:cubicBezTo>
                    <a:cubicBezTo>
                      <a:pt x="18" y="141"/>
                      <a:pt x="18" y="141"/>
                      <a:pt x="18" y="141"/>
                    </a:cubicBezTo>
                    <a:cubicBezTo>
                      <a:pt x="18" y="142"/>
                      <a:pt x="16" y="143"/>
                      <a:pt x="15" y="143"/>
                    </a:cubicBezTo>
                    <a:cubicBezTo>
                      <a:pt x="15" y="143"/>
                      <a:pt x="15" y="143"/>
                      <a:pt x="15" y="143"/>
                    </a:cubicBezTo>
                    <a:cubicBezTo>
                      <a:pt x="15" y="143"/>
                      <a:pt x="15" y="143"/>
                      <a:pt x="15" y="1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9" name="Freeform 50"/>
              <p:cNvSpPr/>
              <p:nvPr/>
            </p:nvSpPr>
            <p:spPr bwMode="auto">
              <a:xfrm>
                <a:off x="7440613" y="4725988"/>
                <a:ext cx="11113" cy="23813"/>
              </a:xfrm>
              <a:custGeom>
                <a:avLst/>
                <a:gdLst>
                  <a:gd name="T0" fmla="*/ 1 w 3"/>
                  <a:gd name="T1" fmla="*/ 6 h 6"/>
                  <a:gd name="T2" fmla="*/ 0 w 3"/>
                  <a:gd name="T3" fmla="*/ 5 h 6"/>
                  <a:gd name="T4" fmla="*/ 0 w 3"/>
                  <a:gd name="T5" fmla="*/ 5 h 6"/>
                  <a:gd name="T6" fmla="*/ 0 w 3"/>
                  <a:gd name="T7" fmla="*/ 3 h 6"/>
                  <a:gd name="T8" fmla="*/ 0 w 3"/>
                  <a:gd name="T9" fmla="*/ 3 h 6"/>
                  <a:gd name="T10" fmla="*/ 0 w 3"/>
                  <a:gd name="T11" fmla="*/ 1 h 6"/>
                  <a:gd name="T12" fmla="*/ 0 w 3"/>
                  <a:gd name="T13" fmla="*/ 1 h 6"/>
                  <a:gd name="T14" fmla="*/ 1 w 3"/>
                  <a:gd name="T15" fmla="*/ 0 h 6"/>
                  <a:gd name="T16" fmla="*/ 1 w 3"/>
                  <a:gd name="T17" fmla="*/ 0 h 6"/>
                  <a:gd name="T18" fmla="*/ 2 w 3"/>
                  <a:gd name="T19" fmla="*/ 1 h 6"/>
                  <a:gd name="T20" fmla="*/ 2 w 3"/>
                  <a:gd name="T21" fmla="*/ 1 h 6"/>
                  <a:gd name="T22" fmla="*/ 3 w 3"/>
                  <a:gd name="T23" fmla="*/ 3 h 6"/>
                  <a:gd name="T24" fmla="*/ 3 w 3"/>
                  <a:gd name="T25" fmla="*/ 3 h 6"/>
                  <a:gd name="T26" fmla="*/ 2 w 3"/>
                  <a:gd name="T27" fmla="*/ 5 h 6"/>
                  <a:gd name="T28" fmla="*/ 2 w 3"/>
                  <a:gd name="T29" fmla="*/ 5 h 6"/>
                  <a:gd name="T30" fmla="*/ 1 w 3"/>
                  <a:gd name="T31" fmla="*/ 6 h 6"/>
                  <a:gd name="T32" fmla="*/ 1 w 3"/>
                  <a:gd name="T33" fmla="*/ 6 h 6"/>
                  <a:gd name="T34" fmla="*/ 1 w 3"/>
                  <a:gd name="T3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6">
                    <a:moveTo>
                      <a:pt x="1" y="6"/>
                    </a:moveTo>
                    <a:cubicBezTo>
                      <a:pt x="0" y="6"/>
                      <a:pt x="0" y="6"/>
                      <a:pt x="0" y="5"/>
                    </a:cubicBezTo>
                    <a:cubicBezTo>
                      <a:pt x="0" y="5"/>
                      <a:pt x="0" y="5"/>
                      <a:pt x="0" y="5"/>
                    </a:cubicBezTo>
                    <a:cubicBezTo>
                      <a:pt x="0" y="4"/>
                      <a:pt x="0" y="4"/>
                      <a:pt x="0" y="3"/>
                    </a:cubicBezTo>
                    <a:cubicBezTo>
                      <a:pt x="0" y="3"/>
                      <a:pt x="0" y="3"/>
                      <a:pt x="0" y="3"/>
                    </a:cubicBezTo>
                    <a:cubicBezTo>
                      <a:pt x="0" y="2"/>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2" y="1"/>
                      <a:pt x="3" y="2"/>
                      <a:pt x="3" y="3"/>
                    </a:cubicBezTo>
                    <a:cubicBezTo>
                      <a:pt x="3" y="3"/>
                      <a:pt x="3" y="3"/>
                      <a:pt x="3" y="3"/>
                    </a:cubicBezTo>
                    <a:cubicBezTo>
                      <a:pt x="3" y="4"/>
                      <a:pt x="2" y="5"/>
                      <a:pt x="2" y="5"/>
                    </a:cubicBezTo>
                    <a:cubicBezTo>
                      <a:pt x="2" y="5"/>
                      <a:pt x="2" y="5"/>
                      <a:pt x="2" y="5"/>
                    </a:cubicBezTo>
                    <a:cubicBezTo>
                      <a:pt x="2" y="6"/>
                      <a:pt x="2" y="6"/>
                      <a:pt x="1" y="6"/>
                    </a:cubicBezTo>
                    <a:cubicBezTo>
                      <a:pt x="1" y="6"/>
                      <a:pt x="1" y="6"/>
                      <a:pt x="1"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 name="Freeform 51"/>
              <p:cNvSpPr/>
              <p:nvPr/>
            </p:nvSpPr>
            <p:spPr bwMode="auto">
              <a:xfrm>
                <a:off x="7477125" y="4730750"/>
                <a:ext cx="12700" cy="22225"/>
              </a:xfrm>
              <a:custGeom>
                <a:avLst/>
                <a:gdLst>
                  <a:gd name="T0" fmla="*/ 0 w 3"/>
                  <a:gd name="T1" fmla="*/ 5 h 6"/>
                  <a:gd name="T2" fmla="*/ 0 w 3"/>
                  <a:gd name="T3" fmla="*/ 1 h 6"/>
                  <a:gd name="T4" fmla="*/ 0 w 3"/>
                  <a:gd name="T5" fmla="*/ 1 h 6"/>
                  <a:gd name="T6" fmla="*/ 2 w 3"/>
                  <a:gd name="T7" fmla="*/ 0 h 6"/>
                  <a:gd name="T8" fmla="*/ 2 w 3"/>
                  <a:gd name="T9" fmla="*/ 0 h 6"/>
                  <a:gd name="T10" fmla="*/ 3 w 3"/>
                  <a:gd name="T11" fmla="*/ 1 h 6"/>
                  <a:gd name="T12" fmla="*/ 3 w 3"/>
                  <a:gd name="T13" fmla="*/ 1 h 6"/>
                  <a:gd name="T14" fmla="*/ 2 w 3"/>
                  <a:gd name="T15" fmla="*/ 5 h 6"/>
                  <a:gd name="T16" fmla="*/ 2 w 3"/>
                  <a:gd name="T17" fmla="*/ 5 h 6"/>
                  <a:gd name="T18" fmla="*/ 1 w 3"/>
                  <a:gd name="T19" fmla="*/ 6 h 6"/>
                  <a:gd name="T20" fmla="*/ 1 w 3"/>
                  <a:gd name="T21" fmla="*/ 6 h 6"/>
                  <a:gd name="T22" fmla="*/ 0 w 3"/>
                  <a:gd name="T23"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6">
                    <a:moveTo>
                      <a:pt x="0" y="5"/>
                    </a:moveTo>
                    <a:cubicBezTo>
                      <a:pt x="0" y="4"/>
                      <a:pt x="0" y="2"/>
                      <a:pt x="0" y="1"/>
                    </a:cubicBezTo>
                    <a:cubicBezTo>
                      <a:pt x="0" y="1"/>
                      <a:pt x="0" y="1"/>
                      <a:pt x="0" y="1"/>
                    </a:cubicBezTo>
                    <a:cubicBezTo>
                      <a:pt x="0" y="0"/>
                      <a:pt x="1" y="0"/>
                      <a:pt x="2" y="0"/>
                    </a:cubicBezTo>
                    <a:cubicBezTo>
                      <a:pt x="2" y="0"/>
                      <a:pt x="2" y="0"/>
                      <a:pt x="2" y="0"/>
                    </a:cubicBezTo>
                    <a:cubicBezTo>
                      <a:pt x="2" y="0"/>
                      <a:pt x="3" y="1"/>
                      <a:pt x="3" y="1"/>
                    </a:cubicBezTo>
                    <a:cubicBezTo>
                      <a:pt x="3" y="1"/>
                      <a:pt x="3" y="1"/>
                      <a:pt x="3" y="1"/>
                    </a:cubicBezTo>
                    <a:cubicBezTo>
                      <a:pt x="2" y="3"/>
                      <a:pt x="2" y="4"/>
                      <a:pt x="2" y="5"/>
                    </a:cubicBezTo>
                    <a:cubicBezTo>
                      <a:pt x="2" y="5"/>
                      <a:pt x="2" y="5"/>
                      <a:pt x="2" y="5"/>
                    </a:cubicBezTo>
                    <a:cubicBezTo>
                      <a:pt x="2" y="6"/>
                      <a:pt x="2" y="6"/>
                      <a:pt x="1" y="6"/>
                    </a:cubicBezTo>
                    <a:cubicBezTo>
                      <a:pt x="1" y="6"/>
                      <a:pt x="1" y="6"/>
                      <a:pt x="1" y="6"/>
                    </a:cubicBezTo>
                    <a:cubicBezTo>
                      <a:pt x="1" y="6"/>
                      <a:pt x="0" y="6"/>
                      <a:pt x="0"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1" name="Freeform 52"/>
              <p:cNvSpPr>
                <a:spLocks noEditPoints="1"/>
              </p:cNvSpPr>
              <p:nvPr/>
            </p:nvSpPr>
            <p:spPr bwMode="auto">
              <a:xfrm>
                <a:off x="7526338" y="4552950"/>
                <a:ext cx="93663" cy="298450"/>
              </a:xfrm>
              <a:custGeom>
                <a:avLst/>
                <a:gdLst>
                  <a:gd name="T0" fmla="*/ 0 w 25"/>
                  <a:gd name="T1" fmla="*/ 77 h 79"/>
                  <a:gd name="T2" fmla="*/ 1 w 25"/>
                  <a:gd name="T3" fmla="*/ 76 h 79"/>
                  <a:gd name="T4" fmla="*/ 0 w 25"/>
                  <a:gd name="T5" fmla="*/ 71 h 79"/>
                  <a:gd name="T6" fmla="*/ 0 w 25"/>
                  <a:gd name="T7" fmla="*/ 69 h 79"/>
                  <a:gd name="T8" fmla="*/ 2 w 25"/>
                  <a:gd name="T9" fmla="*/ 65 h 79"/>
                  <a:gd name="T10" fmla="*/ 3 w 25"/>
                  <a:gd name="T11" fmla="*/ 55 h 79"/>
                  <a:gd name="T12" fmla="*/ 3 w 25"/>
                  <a:gd name="T13" fmla="*/ 53 h 79"/>
                  <a:gd name="T14" fmla="*/ 6 w 25"/>
                  <a:gd name="T15" fmla="*/ 53 h 79"/>
                  <a:gd name="T16" fmla="*/ 6 w 25"/>
                  <a:gd name="T17" fmla="*/ 55 h 79"/>
                  <a:gd name="T18" fmla="*/ 7 w 25"/>
                  <a:gd name="T19" fmla="*/ 57 h 79"/>
                  <a:gd name="T20" fmla="*/ 8 w 25"/>
                  <a:gd name="T21" fmla="*/ 65 h 79"/>
                  <a:gd name="T22" fmla="*/ 8 w 25"/>
                  <a:gd name="T23" fmla="*/ 68 h 79"/>
                  <a:gd name="T24" fmla="*/ 10 w 25"/>
                  <a:gd name="T25" fmla="*/ 65 h 79"/>
                  <a:gd name="T26" fmla="*/ 9 w 25"/>
                  <a:gd name="T27" fmla="*/ 48 h 79"/>
                  <a:gd name="T28" fmla="*/ 11 w 25"/>
                  <a:gd name="T29" fmla="*/ 40 h 79"/>
                  <a:gd name="T30" fmla="*/ 10 w 25"/>
                  <a:gd name="T31" fmla="*/ 34 h 79"/>
                  <a:gd name="T32" fmla="*/ 11 w 25"/>
                  <a:gd name="T33" fmla="*/ 32 h 79"/>
                  <a:gd name="T34" fmla="*/ 15 w 25"/>
                  <a:gd name="T35" fmla="*/ 34 h 79"/>
                  <a:gd name="T36" fmla="*/ 17 w 25"/>
                  <a:gd name="T37" fmla="*/ 31 h 79"/>
                  <a:gd name="T38" fmla="*/ 17 w 25"/>
                  <a:gd name="T39" fmla="*/ 29 h 79"/>
                  <a:gd name="T40" fmla="*/ 16 w 25"/>
                  <a:gd name="T41" fmla="*/ 17 h 79"/>
                  <a:gd name="T42" fmla="*/ 17 w 25"/>
                  <a:gd name="T43" fmla="*/ 16 h 79"/>
                  <a:gd name="T44" fmla="*/ 16 w 25"/>
                  <a:gd name="T45" fmla="*/ 13 h 79"/>
                  <a:gd name="T46" fmla="*/ 18 w 25"/>
                  <a:gd name="T47" fmla="*/ 12 h 79"/>
                  <a:gd name="T48" fmla="*/ 19 w 25"/>
                  <a:gd name="T49" fmla="*/ 9 h 79"/>
                  <a:gd name="T50" fmla="*/ 19 w 25"/>
                  <a:gd name="T51" fmla="*/ 7 h 79"/>
                  <a:gd name="T52" fmla="*/ 21 w 25"/>
                  <a:gd name="T53" fmla="*/ 6 h 79"/>
                  <a:gd name="T54" fmla="*/ 24 w 25"/>
                  <a:gd name="T55" fmla="*/ 1 h 79"/>
                  <a:gd name="T56" fmla="*/ 24 w 25"/>
                  <a:gd name="T57" fmla="*/ 3 h 79"/>
                  <a:gd name="T58" fmla="*/ 23 w 25"/>
                  <a:gd name="T59" fmla="*/ 4 h 79"/>
                  <a:gd name="T60" fmla="*/ 23 w 25"/>
                  <a:gd name="T61" fmla="*/ 8 h 79"/>
                  <a:gd name="T62" fmla="*/ 21 w 25"/>
                  <a:gd name="T63" fmla="*/ 9 h 79"/>
                  <a:gd name="T64" fmla="*/ 19 w 25"/>
                  <a:gd name="T65" fmla="*/ 14 h 79"/>
                  <a:gd name="T66" fmla="*/ 19 w 25"/>
                  <a:gd name="T67" fmla="*/ 17 h 79"/>
                  <a:gd name="T68" fmla="*/ 20 w 25"/>
                  <a:gd name="T69" fmla="*/ 29 h 79"/>
                  <a:gd name="T70" fmla="*/ 20 w 25"/>
                  <a:gd name="T71" fmla="*/ 31 h 79"/>
                  <a:gd name="T72" fmla="*/ 17 w 25"/>
                  <a:gd name="T73" fmla="*/ 36 h 79"/>
                  <a:gd name="T74" fmla="*/ 17 w 25"/>
                  <a:gd name="T75" fmla="*/ 36 h 79"/>
                  <a:gd name="T76" fmla="*/ 16 w 25"/>
                  <a:gd name="T77" fmla="*/ 40 h 79"/>
                  <a:gd name="T78" fmla="*/ 14 w 25"/>
                  <a:gd name="T79" fmla="*/ 39 h 79"/>
                  <a:gd name="T80" fmla="*/ 14 w 25"/>
                  <a:gd name="T81" fmla="*/ 40 h 79"/>
                  <a:gd name="T82" fmla="*/ 11 w 25"/>
                  <a:gd name="T83" fmla="*/ 48 h 79"/>
                  <a:gd name="T84" fmla="*/ 12 w 25"/>
                  <a:gd name="T85" fmla="*/ 65 h 79"/>
                  <a:gd name="T86" fmla="*/ 9 w 25"/>
                  <a:gd name="T87" fmla="*/ 77 h 79"/>
                  <a:gd name="T88" fmla="*/ 6 w 25"/>
                  <a:gd name="T89" fmla="*/ 73 h 79"/>
                  <a:gd name="T90" fmla="*/ 6 w 25"/>
                  <a:gd name="T91" fmla="*/ 66 h 79"/>
                  <a:gd name="T92" fmla="*/ 6 w 25"/>
                  <a:gd name="T93" fmla="*/ 60 h 79"/>
                  <a:gd name="T94" fmla="*/ 5 w 25"/>
                  <a:gd name="T95" fmla="*/ 60 h 79"/>
                  <a:gd name="T96" fmla="*/ 3 w 25"/>
                  <a:gd name="T97" fmla="*/ 68 h 79"/>
                  <a:gd name="T98" fmla="*/ 3 w 25"/>
                  <a:gd name="T99" fmla="*/ 69 h 79"/>
                  <a:gd name="T100" fmla="*/ 3 w 25"/>
                  <a:gd name="T101" fmla="*/ 72 h 79"/>
                  <a:gd name="T102" fmla="*/ 3 w 25"/>
                  <a:gd name="T103" fmla="*/ 76 h 79"/>
                  <a:gd name="T104" fmla="*/ 2 w 25"/>
                  <a:gd name="T105" fmla="*/ 79 h 79"/>
                  <a:gd name="T106" fmla="*/ 1 w 25"/>
                  <a:gd name="T107" fmla="*/ 79 h 79"/>
                  <a:gd name="T108" fmla="*/ 13 w 25"/>
                  <a:gd name="T10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 h="79">
                    <a:moveTo>
                      <a:pt x="0" y="78"/>
                    </a:moveTo>
                    <a:cubicBezTo>
                      <a:pt x="0" y="78"/>
                      <a:pt x="0" y="78"/>
                      <a:pt x="0" y="78"/>
                    </a:cubicBezTo>
                    <a:cubicBezTo>
                      <a:pt x="0" y="78"/>
                      <a:pt x="0" y="78"/>
                      <a:pt x="0" y="78"/>
                    </a:cubicBezTo>
                    <a:cubicBezTo>
                      <a:pt x="0" y="78"/>
                      <a:pt x="0" y="77"/>
                      <a:pt x="0" y="77"/>
                    </a:cubicBezTo>
                    <a:cubicBezTo>
                      <a:pt x="0" y="77"/>
                      <a:pt x="0" y="77"/>
                      <a:pt x="0" y="77"/>
                    </a:cubicBezTo>
                    <a:cubicBezTo>
                      <a:pt x="0" y="77"/>
                      <a:pt x="1" y="76"/>
                      <a:pt x="1" y="76"/>
                    </a:cubicBezTo>
                    <a:cubicBezTo>
                      <a:pt x="1" y="76"/>
                      <a:pt x="1" y="76"/>
                      <a:pt x="1" y="76"/>
                    </a:cubicBezTo>
                    <a:cubicBezTo>
                      <a:pt x="1" y="76"/>
                      <a:pt x="1" y="76"/>
                      <a:pt x="1" y="76"/>
                    </a:cubicBezTo>
                    <a:cubicBezTo>
                      <a:pt x="1" y="76"/>
                      <a:pt x="1" y="76"/>
                      <a:pt x="1" y="76"/>
                    </a:cubicBezTo>
                    <a:cubicBezTo>
                      <a:pt x="1" y="75"/>
                      <a:pt x="0" y="73"/>
                      <a:pt x="0" y="72"/>
                    </a:cubicBezTo>
                    <a:cubicBezTo>
                      <a:pt x="0" y="72"/>
                      <a:pt x="0" y="72"/>
                      <a:pt x="0" y="72"/>
                    </a:cubicBezTo>
                    <a:cubicBezTo>
                      <a:pt x="0" y="72"/>
                      <a:pt x="0" y="71"/>
                      <a:pt x="0" y="71"/>
                    </a:cubicBezTo>
                    <a:cubicBezTo>
                      <a:pt x="0" y="71"/>
                      <a:pt x="0" y="71"/>
                      <a:pt x="0" y="71"/>
                    </a:cubicBezTo>
                    <a:cubicBezTo>
                      <a:pt x="0" y="71"/>
                      <a:pt x="0" y="71"/>
                      <a:pt x="0" y="71"/>
                    </a:cubicBezTo>
                    <a:cubicBezTo>
                      <a:pt x="0" y="71"/>
                      <a:pt x="0" y="71"/>
                      <a:pt x="0" y="71"/>
                    </a:cubicBezTo>
                    <a:cubicBezTo>
                      <a:pt x="0" y="70"/>
                      <a:pt x="0" y="70"/>
                      <a:pt x="0" y="69"/>
                    </a:cubicBezTo>
                    <a:cubicBezTo>
                      <a:pt x="0" y="69"/>
                      <a:pt x="0" y="69"/>
                      <a:pt x="0" y="69"/>
                    </a:cubicBezTo>
                    <a:cubicBezTo>
                      <a:pt x="0" y="68"/>
                      <a:pt x="0" y="67"/>
                      <a:pt x="1" y="66"/>
                    </a:cubicBezTo>
                    <a:cubicBezTo>
                      <a:pt x="1" y="66"/>
                      <a:pt x="1" y="66"/>
                      <a:pt x="1" y="66"/>
                    </a:cubicBezTo>
                    <a:cubicBezTo>
                      <a:pt x="1" y="66"/>
                      <a:pt x="2" y="65"/>
                      <a:pt x="2" y="65"/>
                    </a:cubicBezTo>
                    <a:cubicBezTo>
                      <a:pt x="2" y="65"/>
                      <a:pt x="2" y="65"/>
                      <a:pt x="2" y="65"/>
                    </a:cubicBezTo>
                    <a:cubicBezTo>
                      <a:pt x="2" y="64"/>
                      <a:pt x="2" y="62"/>
                      <a:pt x="3" y="59"/>
                    </a:cubicBezTo>
                    <a:cubicBezTo>
                      <a:pt x="3" y="59"/>
                      <a:pt x="3" y="59"/>
                      <a:pt x="3" y="59"/>
                    </a:cubicBezTo>
                    <a:cubicBezTo>
                      <a:pt x="3" y="58"/>
                      <a:pt x="3" y="57"/>
                      <a:pt x="3" y="55"/>
                    </a:cubicBezTo>
                    <a:cubicBezTo>
                      <a:pt x="3" y="55"/>
                      <a:pt x="3" y="55"/>
                      <a:pt x="3" y="55"/>
                    </a:cubicBezTo>
                    <a:cubicBezTo>
                      <a:pt x="3" y="55"/>
                      <a:pt x="3" y="54"/>
                      <a:pt x="3" y="54"/>
                    </a:cubicBezTo>
                    <a:cubicBezTo>
                      <a:pt x="3" y="54"/>
                      <a:pt x="3" y="54"/>
                      <a:pt x="3" y="54"/>
                    </a:cubicBezTo>
                    <a:cubicBezTo>
                      <a:pt x="3" y="54"/>
                      <a:pt x="3" y="54"/>
                      <a:pt x="3" y="53"/>
                    </a:cubicBezTo>
                    <a:cubicBezTo>
                      <a:pt x="3" y="53"/>
                      <a:pt x="3" y="53"/>
                      <a:pt x="3" y="53"/>
                    </a:cubicBezTo>
                    <a:cubicBezTo>
                      <a:pt x="3" y="53"/>
                      <a:pt x="4" y="52"/>
                      <a:pt x="4" y="52"/>
                    </a:cubicBezTo>
                    <a:cubicBezTo>
                      <a:pt x="4" y="52"/>
                      <a:pt x="4" y="52"/>
                      <a:pt x="4" y="52"/>
                    </a:cubicBezTo>
                    <a:cubicBezTo>
                      <a:pt x="5" y="52"/>
                      <a:pt x="6" y="53"/>
                      <a:pt x="6" y="53"/>
                    </a:cubicBezTo>
                    <a:cubicBezTo>
                      <a:pt x="6" y="53"/>
                      <a:pt x="6" y="53"/>
                      <a:pt x="6" y="53"/>
                    </a:cubicBezTo>
                    <a:cubicBezTo>
                      <a:pt x="6" y="54"/>
                      <a:pt x="6" y="55"/>
                      <a:pt x="6" y="55"/>
                    </a:cubicBezTo>
                    <a:cubicBezTo>
                      <a:pt x="6" y="55"/>
                      <a:pt x="6" y="55"/>
                      <a:pt x="6" y="55"/>
                    </a:cubicBezTo>
                    <a:cubicBezTo>
                      <a:pt x="6" y="55"/>
                      <a:pt x="6" y="55"/>
                      <a:pt x="6" y="55"/>
                    </a:cubicBezTo>
                    <a:cubicBezTo>
                      <a:pt x="6" y="55"/>
                      <a:pt x="6" y="55"/>
                      <a:pt x="6" y="55"/>
                    </a:cubicBezTo>
                    <a:cubicBezTo>
                      <a:pt x="6" y="56"/>
                      <a:pt x="6" y="57"/>
                      <a:pt x="6" y="57"/>
                    </a:cubicBezTo>
                    <a:cubicBezTo>
                      <a:pt x="6" y="57"/>
                      <a:pt x="6" y="57"/>
                      <a:pt x="6" y="57"/>
                    </a:cubicBezTo>
                    <a:cubicBezTo>
                      <a:pt x="6" y="57"/>
                      <a:pt x="7" y="57"/>
                      <a:pt x="7" y="57"/>
                    </a:cubicBezTo>
                    <a:cubicBezTo>
                      <a:pt x="7" y="57"/>
                      <a:pt x="7" y="57"/>
                      <a:pt x="7" y="57"/>
                    </a:cubicBezTo>
                    <a:cubicBezTo>
                      <a:pt x="7" y="58"/>
                      <a:pt x="8" y="58"/>
                      <a:pt x="8" y="58"/>
                    </a:cubicBezTo>
                    <a:cubicBezTo>
                      <a:pt x="8" y="58"/>
                      <a:pt x="8" y="58"/>
                      <a:pt x="8" y="58"/>
                    </a:cubicBezTo>
                    <a:cubicBezTo>
                      <a:pt x="8" y="60"/>
                      <a:pt x="8" y="63"/>
                      <a:pt x="8" y="65"/>
                    </a:cubicBezTo>
                    <a:cubicBezTo>
                      <a:pt x="8" y="65"/>
                      <a:pt x="8" y="65"/>
                      <a:pt x="8" y="65"/>
                    </a:cubicBezTo>
                    <a:cubicBezTo>
                      <a:pt x="8" y="65"/>
                      <a:pt x="8" y="66"/>
                      <a:pt x="8" y="66"/>
                    </a:cubicBezTo>
                    <a:cubicBezTo>
                      <a:pt x="8" y="66"/>
                      <a:pt x="8" y="66"/>
                      <a:pt x="8" y="66"/>
                    </a:cubicBezTo>
                    <a:cubicBezTo>
                      <a:pt x="8" y="67"/>
                      <a:pt x="8" y="68"/>
                      <a:pt x="8" y="68"/>
                    </a:cubicBezTo>
                    <a:cubicBezTo>
                      <a:pt x="8" y="68"/>
                      <a:pt x="8" y="68"/>
                      <a:pt x="8" y="68"/>
                    </a:cubicBezTo>
                    <a:cubicBezTo>
                      <a:pt x="8" y="69"/>
                      <a:pt x="8" y="72"/>
                      <a:pt x="9" y="73"/>
                    </a:cubicBezTo>
                    <a:cubicBezTo>
                      <a:pt x="9" y="73"/>
                      <a:pt x="9" y="73"/>
                      <a:pt x="9" y="73"/>
                    </a:cubicBezTo>
                    <a:cubicBezTo>
                      <a:pt x="9" y="71"/>
                      <a:pt x="10" y="68"/>
                      <a:pt x="10" y="65"/>
                    </a:cubicBezTo>
                    <a:cubicBezTo>
                      <a:pt x="10" y="65"/>
                      <a:pt x="10" y="65"/>
                      <a:pt x="10" y="65"/>
                    </a:cubicBezTo>
                    <a:cubicBezTo>
                      <a:pt x="10" y="61"/>
                      <a:pt x="9" y="57"/>
                      <a:pt x="9" y="53"/>
                    </a:cubicBezTo>
                    <a:cubicBezTo>
                      <a:pt x="9" y="53"/>
                      <a:pt x="9" y="53"/>
                      <a:pt x="9" y="53"/>
                    </a:cubicBezTo>
                    <a:cubicBezTo>
                      <a:pt x="9" y="52"/>
                      <a:pt x="9" y="50"/>
                      <a:pt x="9" y="48"/>
                    </a:cubicBezTo>
                    <a:cubicBezTo>
                      <a:pt x="9" y="48"/>
                      <a:pt x="9" y="48"/>
                      <a:pt x="9" y="48"/>
                    </a:cubicBezTo>
                    <a:cubicBezTo>
                      <a:pt x="9" y="47"/>
                      <a:pt x="9" y="46"/>
                      <a:pt x="9" y="46"/>
                    </a:cubicBezTo>
                    <a:cubicBezTo>
                      <a:pt x="9" y="46"/>
                      <a:pt x="9" y="46"/>
                      <a:pt x="9" y="46"/>
                    </a:cubicBezTo>
                    <a:cubicBezTo>
                      <a:pt x="9" y="43"/>
                      <a:pt x="11" y="42"/>
                      <a:pt x="11" y="40"/>
                    </a:cubicBezTo>
                    <a:cubicBezTo>
                      <a:pt x="11" y="40"/>
                      <a:pt x="11" y="40"/>
                      <a:pt x="11" y="40"/>
                    </a:cubicBezTo>
                    <a:cubicBezTo>
                      <a:pt x="11" y="40"/>
                      <a:pt x="11" y="40"/>
                      <a:pt x="11" y="40"/>
                    </a:cubicBezTo>
                    <a:cubicBezTo>
                      <a:pt x="11" y="40"/>
                      <a:pt x="11" y="40"/>
                      <a:pt x="11" y="40"/>
                    </a:cubicBezTo>
                    <a:cubicBezTo>
                      <a:pt x="11" y="38"/>
                      <a:pt x="10" y="36"/>
                      <a:pt x="10" y="34"/>
                    </a:cubicBezTo>
                    <a:cubicBezTo>
                      <a:pt x="10" y="34"/>
                      <a:pt x="10" y="34"/>
                      <a:pt x="10" y="34"/>
                    </a:cubicBezTo>
                    <a:cubicBezTo>
                      <a:pt x="10" y="33"/>
                      <a:pt x="10" y="33"/>
                      <a:pt x="10" y="33"/>
                    </a:cubicBezTo>
                    <a:cubicBezTo>
                      <a:pt x="10" y="33"/>
                      <a:pt x="10" y="33"/>
                      <a:pt x="10" y="33"/>
                    </a:cubicBezTo>
                    <a:cubicBezTo>
                      <a:pt x="10" y="32"/>
                      <a:pt x="11" y="32"/>
                      <a:pt x="11" y="32"/>
                    </a:cubicBezTo>
                    <a:cubicBezTo>
                      <a:pt x="11" y="32"/>
                      <a:pt x="11" y="32"/>
                      <a:pt x="11" y="32"/>
                    </a:cubicBezTo>
                    <a:cubicBezTo>
                      <a:pt x="12" y="33"/>
                      <a:pt x="14" y="33"/>
                      <a:pt x="15" y="34"/>
                    </a:cubicBezTo>
                    <a:cubicBezTo>
                      <a:pt x="15" y="34"/>
                      <a:pt x="15" y="34"/>
                      <a:pt x="15" y="34"/>
                    </a:cubicBezTo>
                    <a:cubicBezTo>
                      <a:pt x="15" y="34"/>
                      <a:pt x="15" y="34"/>
                      <a:pt x="15" y="34"/>
                    </a:cubicBezTo>
                    <a:cubicBezTo>
                      <a:pt x="15" y="34"/>
                      <a:pt x="15" y="34"/>
                      <a:pt x="15" y="34"/>
                    </a:cubicBezTo>
                    <a:cubicBezTo>
                      <a:pt x="16" y="34"/>
                      <a:pt x="16" y="34"/>
                      <a:pt x="16" y="33"/>
                    </a:cubicBezTo>
                    <a:cubicBezTo>
                      <a:pt x="16" y="33"/>
                      <a:pt x="16" y="33"/>
                      <a:pt x="16" y="33"/>
                    </a:cubicBezTo>
                    <a:cubicBezTo>
                      <a:pt x="17" y="33"/>
                      <a:pt x="17" y="33"/>
                      <a:pt x="17" y="31"/>
                    </a:cubicBezTo>
                    <a:cubicBezTo>
                      <a:pt x="17" y="31"/>
                      <a:pt x="17" y="31"/>
                      <a:pt x="17" y="31"/>
                    </a:cubicBezTo>
                    <a:cubicBezTo>
                      <a:pt x="17" y="31"/>
                      <a:pt x="17" y="30"/>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5"/>
                      <a:pt x="16" y="21"/>
                      <a:pt x="16" y="17"/>
                    </a:cubicBezTo>
                    <a:cubicBezTo>
                      <a:pt x="16" y="17"/>
                      <a:pt x="16" y="17"/>
                      <a:pt x="16" y="17"/>
                    </a:cubicBezTo>
                    <a:cubicBezTo>
                      <a:pt x="16" y="17"/>
                      <a:pt x="16" y="17"/>
                      <a:pt x="16" y="17"/>
                    </a:cubicBezTo>
                    <a:cubicBezTo>
                      <a:pt x="16" y="16"/>
                      <a:pt x="17" y="16"/>
                      <a:pt x="17" y="16"/>
                    </a:cubicBezTo>
                    <a:cubicBezTo>
                      <a:pt x="17" y="16"/>
                      <a:pt x="17" y="16"/>
                      <a:pt x="17" y="16"/>
                    </a:cubicBezTo>
                    <a:cubicBezTo>
                      <a:pt x="17" y="16"/>
                      <a:pt x="16" y="15"/>
                      <a:pt x="16" y="13"/>
                    </a:cubicBezTo>
                    <a:cubicBezTo>
                      <a:pt x="16" y="13"/>
                      <a:pt x="16" y="13"/>
                      <a:pt x="16" y="13"/>
                    </a:cubicBezTo>
                    <a:cubicBezTo>
                      <a:pt x="16" y="13"/>
                      <a:pt x="16" y="13"/>
                      <a:pt x="16" y="13"/>
                    </a:cubicBezTo>
                    <a:cubicBezTo>
                      <a:pt x="16" y="13"/>
                      <a:pt x="16" y="13"/>
                      <a:pt x="16" y="13"/>
                    </a:cubicBezTo>
                    <a:cubicBezTo>
                      <a:pt x="16" y="12"/>
                      <a:pt x="17" y="12"/>
                      <a:pt x="17" y="12"/>
                    </a:cubicBezTo>
                    <a:cubicBezTo>
                      <a:pt x="17" y="12"/>
                      <a:pt x="17" y="12"/>
                      <a:pt x="17" y="12"/>
                    </a:cubicBezTo>
                    <a:cubicBezTo>
                      <a:pt x="18" y="12"/>
                      <a:pt x="18" y="12"/>
                      <a:pt x="18" y="12"/>
                    </a:cubicBezTo>
                    <a:cubicBezTo>
                      <a:pt x="18" y="12"/>
                      <a:pt x="18" y="12"/>
                      <a:pt x="18" y="12"/>
                    </a:cubicBezTo>
                    <a:cubicBezTo>
                      <a:pt x="19" y="12"/>
                      <a:pt x="18" y="12"/>
                      <a:pt x="19" y="11"/>
                    </a:cubicBezTo>
                    <a:cubicBezTo>
                      <a:pt x="19" y="11"/>
                      <a:pt x="19" y="11"/>
                      <a:pt x="19" y="11"/>
                    </a:cubicBezTo>
                    <a:cubicBezTo>
                      <a:pt x="19" y="10"/>
                      <a:pt x="19" y="9"/>
                      <a:pt x="19" y="9"/>
                    </a:cubicBezTo>
                    <a:cubicBezTo>
                      <a:pt x="19" y="9"/>
                      <a:pt x="19" y="9"/>
                      <a:pt x="19" y="9"/>
                    </a:cubicBezTo>
                    <a:cubicBezTo>
                      <a:pt x="19" y="8"/>
                      <a:pt x="19" y="8"/>
                      <a:pt x="19" y="8"/>
                    </a:cubicBezTo>
                    <a:cubicBezTo>
                      <a:pt x="19" y="8"/>
                      <a:pt x="19" y="8"/>
                      <a:pt x="19" y="8"/>
                    </a:cubicBezTo>
                    <a:cubicBezTo>
                      <a:pt x="19" y="7"/>
                      <a:pt x="19" y="7"/>
                      <a:pt x="19" y="7"/>
                    </a:cubicBezTo>
                    <a:cubicBezTo>
                      <a:pt x="19" y="7"/>
                      <a:pt x="19" y="7"/>
                      <a:pt x="19" y="7"/>
                    </a:cubicBezTo>
                    <a:cubicBezTo>
                      <a:pt x="20" y="6"/>
                      <a:pt x="20" y="6"/>
                      <a:pt x="20" y="6"/>
                    </a:cubicBezTo>
                    <a:cubicBezTo>
                      <a:pt x="20" y="6"/>
                      <a:pt x="20" y="6"/>
                      <a:pt x="20" y="6"/>
                    </a:cubicBezTo>
                    <a:cubicBezTo>
                      <a:pt x="21" y="6"/>
                      <a:pt x="21" y="6"/>
                      <a:pt x="21" y="6"/>
                    </a:cubicBezTo>
                    <a:cubicBezTo>
                      <a:pt x="21" y="6"/>
                      <a:pt x="21" y="6"/>
                      <a:pt x="21" y="6"/>
                    </a:cubicBezTo>
                    <a:cubicBezTo>
                      <a:pt x="21" y="5"/>
                      <a:pt x="21" y="4"/>
                      <a:pt x="21" y="4"/>
                    </a:cubicBezTo>
                    <a:cubicBezTo>
                      <a:pt x="21" y="4"/>
                      <a:pt x="21" y="4"/>
                      <a:pt x="21" y="4"/>
                    </a:cubicBezTo>
                    <a:cubicBezTo>
                      <a:pt x="21" y="2"/>
                      <a:pt x="22" y="1"/>
                      <a:pt x="24" y="1"/>
                    </a:cubicBezTo>
                    <a:cubicBezTo>
                      <a:pt x="24" y="1"/>
                      <a:pt x="24" y="1"/>
                      <a:pt x="24" y="1"/>
                    </a:cubicBezTo>
                    <a:cubicBezTo>
                      <a:pt x="24" y="0"/>
                      <a:pt x="25" y="1"/>
                      <a:pt x="25" y="2"/>
                    </a:cubicBezTo>
                    <a:cubicBezTo>
                      <a:pt x="25" y="2"/>
                      <a:pt x="25" y="2"/>
                      <a:pt x="25" y="2"/>
                    </a:cubicBezTo>
                    <a:cubicBezTo>
                      <a:pt x="25" y="2"/>
                      <a:pt x="24" y="3"/>
                      <a:pt x="24" y="3"/>
                    </a:cubicBezTo>
                    <a:cubicBezTo>
                      <a:pt x="24" y="3"/>
                      <a:pt x="24" y="3"/>
                      <a:pt x="24" y="3"/>
                    </a:cubicBezTo>
                    <a:cubicBezTo>
                      <a:pt x="24" y="3"/>
                      <a:pt x="24" y="3"/>
                      <a:pt x="24" y="3"/>
                    </a:cubicBezTo>
                    <a:cubicBezTo>
                      <a:pt x="24" y="3"/>
                      <a:pt x="24" y="3"/>
                      <a:pt x="24" y="3"/>
                    </a:cubicBezTo>
                    <a:cubicBezTo>
                      <a:pt x="24" y="3"/>
                      <a:pt x="23" y="4"/>
                      <a:pt x="23" y="4"/>
                    </a:cubicBezTo>
                    <a:cubicBezTo>
                      <a:pt x="23" y="4"/>
                      <a:pt x="23" y="4"/>
                      <a:pt x="23" y="4"/>
                    </a:cubicBezTo>
                    <a:cubicBezTo>
                      <a:pt x="23" y="5"/>
                      <a:pt x="23" y="6"/>
                      <a:pt x="23" y="7"/>
                    </a:cubicBezTo>
                    <a:cubicBezTo>
                      <a:pt x="23" y="7"/>
                      <a:pt x="23" y="7"/>
                      <a:pt x="23" y="7"/>
                    </a:cubicBezTo>
                    <a:cubicBezTo>
                      <a:pt x="23" y="7"/>
                      <a:pt x="23" y="7"/>
                      <a:pt x="23" y="8"/>
                    </a:cubicBezTo>
                    <a:cubicBezTo>
                      <a:pt x="23" y="8"/>
                      <a:pt x="23" y="8"/>
                      <a:pt x="23" y="8"/>
                    </a:cubicBezTo>
                    <a:cubicBezTo>
                      <a:pt x="23" y="8"/>
                      <a:pt x="23" y="9"/>
                      <a:pt x="22" y="9"/>
                    </a:cubicBezTo>
                    <a:cubicBezTo>
                      <a:pt x="22" y="9"/>
                      <a:pt x="22" y="9"/>
                      <a:pt x="22" y="9"/>
                    </a:cubicBezTo>
                    <a:cubicBezTo>
                      <a:pt x="22" y="9"/>
                      <a:pt x="22" y="9"/>
                      <a:pt x="21" y="9"/>
                    </a:cubicBezTo>
                    <a:cubicBezTo>
                      <a:pt x="21" y="9"/>
                      <a:pt x="21" y="9"/>
                      <a:pt x="21" y="9"/>
                    </a:cubicBezTo>
                    <a:cubicBezTo>
                      <a:pt x="21" y="10"/>
                      <a:pt x="21" y="11"/>
                      <a:pt x="21" y="11"/>
                    </a:cubicBezTo>
                    <a:cubicBezTo>
                      <a:pt x="21" y="11"/>
                      <a:pt x="21" y="11"/>
                      <a:pt x="21" y="11"/>
                    </a:cubicBezTo>
                    <a:cubicBezTo>
                      <a:pt x="21" y="13"/>
                      <a:pt x="20" y="14"/>
                      <a:pt x="19" y="14"/>
                    </a:cubicBezTo>
                    <a:cubicBezTo>
                      <a:pt x="19" y="14"/>
                      <a:pt x="19" y="14"/>
                      <a:pt x="19" y="14"/>
                    </a:cubicBezTo>
                    <a:cubicBezTo>
                      <a:pt x="19" y="15"/>
                      <a:pt x="19" y="15"/>
                      <a:pt x="19" y="16"/>
                    </a:cubicBezTo>
                    <a:cubicBezTo>
                      <a:pt x="19" y="16"/>
                      <a:pt x="19" y="16"/>
                      <a:pt x="19" y="16"/>
                    </a:cubicBezTo>
                    <a:cubicBezTo>
                      <a:pt x="19" y="16"/>
                      <a:pt x="19" y="17"/>
                      <a:pt x="19" y="17"/>
                    </a:cubicBezTo>
                    <a:cubicBezTo>
                      <a:pt x="19" y="17"/>
                      <a:pt x="19" y="17"/>
                      <a:pt x="19" y="17"/>
                    </a:cubicBezTo>
                    <a:cubicBezTo>
                      <a:pt x="19" y="21"/>
                      <a:pt x="20" y="25"/>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30"/>
                      <a:pt x="20" y="31"/>
                      <a:pt x="20" y="31"/>
                    </a:cubicBezTo>
                    <a:cubicBezTo>
                      <a:pt x="20" y="31"/>
                      <a:pt x="20" y="31"/>
                      <a:pt x="20" y="31"/>
                    </a:cubicBezTo>
                    <a:cubicBezTo>
                      <a:pt x="20" y="33"/>
                      <a:pt x="19" y="35"/>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7" y="36"/>
                    </a:cubicBezTo>
                    <a:cubicBezTo>
                      <a:pt x="17" y="37"/>
                      <a:pt x="17" y="37"/>
                      <a:pt x="17" y="37"/>
                    </a:cubicBezTo>
                    <a:cubicBezTo>
                      <a:pt x="17" y="37"/>
                      <a:pt x="17" y="37"/>
                      <a:pt x="17" y="37"/>
                    </a:cubicBezTo>
                    <a:cubicBezTo>
                      <a:pt x="17" y="38"/>
                      <a:pt x="17" y="39"/>
                      <a:pt x="16" y="40"/>
                    </a:cubicBezTo>
                    <a:cubicBezTo>
                      <a:pt x="16" y="40"/>
                      <a:pt x="16" y="40"/>
                      <a:pt x="16" y="40"/>
                    </a:cubicBezTo>
                    <a:cubicBezTo>
                      <a:pt x="15" y="40"/>
                      <a:pt x="15" y="40"/>
                      <a:pt x="14" y="40"/>
                    </a:cubicBezTo>
                    <a:cubicBezTo>
                      <a:pt x="14" y="40"/>
                      <a:pt x="14" y="40"/>
                      <a:pt x="14" y="40"/>
                    </a:cubicBezTo>
                    <a:cubicBezTo>
                      <a:pt x="14" y="40"/>
                      <a:pt x="14" y="39"/>
                      <a:pt x="14" y="39"/>
                    </a:cubicBezTo>
                    <a:cubicBezTo>
                      <a:pt x="14" y="39"/>
                      <a:pt x="14" y="39"/>
                      <a:pt x="14" y="39"/>
                    </a:cubicBezTo>
                    <a:cubicBezTo>
                      <a:pt x="14" y="39"/>
                      <a:pt x="14" y="39"/>
                      <a:pt x="14" y="40"/>
                    </a:cubicBezTo>
                    <a:cubicBezTo>
                      <a:pt x="14" y="40"/>
                      <a:pt x="14" y="40"/>
                      <a:pt x="14" y="40"/>
                    </a:cubicBezTo>
                    <a:cubicBezTo>
                      <a:pt x="14" y="40"/>
                      <a:pt x="14" y="40"/>
                      <a:pt x="14" y="40"/>
                    </a:cubicBezTo>
                    <a:cubicBezTo>
                      <a:pt x="14" y="40"/>
                      <a:pt x="14" y="40"/>
                      <a:pt x="14" y="40"/>
                    </a:cubicBezTo>
                    <a:cubicBezTo>
                      <a:pt x="13" y="43"/>
                      <a:pt x="11" y="45"/>
                      <a:pt x="11" y="46"/>
                    </a:cubicBezTo>
                    <a:cubicBezTo>
                      <a:pt x="11" y="46"/>
                      <a:pt x="11" y="46"/>
                      <a:pt x="11" y="46"/>
                    </a:cubicBezTo>
                    <a:cubicBezTo>
                      <a:pt x="11" y="47"/>
                      <a:pt x="11" y="47"/>
                      <a:pt x="11" y="48"/>
                    </a:cubicBezTo>
                    <a:cubicBezTo>
                      <a:pt x="11" y="48"/>
                      <a:pt x="11" y="48"/>
                      <a:pt x="11" y="48"/>
                    </a:cubicBezTo>
                    <a:cubicBezTo>
                      <a:pt x="11" y="49"/>
                      <a:pt x="11" y="51"/>
                      <a:pt x="11" y="53"/>
                    </a:cubicBezTo>
                    <a:cubicBezTo>
                      <a:pt x="11" y="53"/>
                      <a:pt x="11" y="53"/>
                      <a:pt x="11" y="53"/>
                    </a:cubicBezTo>
                    <a:cubicBezTo>
                      <a:pt x="12" y="57"/>
                      <a:pt x="12" y="61"/>
                      <a:pt x="12" y="65"/>
                    </a:cubicBezTo>
                    <a:cubicBezTo>
                      <a:pt x="12" y="65"/>
                      <a:pt x="12" y="65"/>
                      <a:pt x="12" y="65"/>
                    </a:cubicBezTo>
                    <a:cubicBezTo>
                      <a:pt x="12" y="69"/>
                      <a:pt x="12" y="73"/>
                      <a:pt x="11" y="76"/>
                    </a:cubicBezTo>
                    <a:cubicBezTo>
                      <a:pt x="11" y="76"/>
                      <a:pt x="11" y="76"/>
                      <a:pt x="11" y="76"/>
                    </a:cubicBezTo>
                    <a:cubicBezTo>
                      <a:pt x="10" y="77"/>
                      <a:pt x="10" y="77"/>
                      <a:pt x="9" y="77"/>
                    </a:cubicBezTo>
                    <a:cubicBezTo>
                      <a:pt x="9" y="77"/>
                      <a:pt x="9" y="77"/>
                      <a:pt x="9" y="77"/>
                    </a:cubicBezTo>
                    <a:cubicBezTo>
                      <a:pt x="9" y="77"/>
                      <a:pt x="9" y="77"/>
                      <a:pt x="9" y="77"/>
                    </a:cubicBezTo>
                    <a:cubicBezTo>
                      <a:pt x="9" y="77"/>
                      <a:pt x="9" y="77"/>
                      <a:pt x="9" y="77"/>
                    </a:cubicBezTo>
                    <a:cubicBezTo>
                      <a:pt x="9" y="77"/>
                      <a:pt x="9" y="77"/>
                      <a:pt x="9" y="77"/>
                    </a:cubicBezTo>
                    <a:cubicBezTo>
                      <a:pt x="7" y="77"/>
                      <a:pt x="6" y="74"/>
                      <a:pt x="6" y="73"/>
                    </a:cubicBezTo>
                    <a:cubicBezTo>
                      <a:pt x="6" y="73"/>
                      <a:pt x="6" y="73"/>
                      <a:pt x="6" y="73"/>
                    </a:cubicBezTo>
                    <a:cubicBezTo>
                      <a:pt x="6" y="71"/>
                      <a:pt x="6" y="69"/>
                      <a:pt x="6" y="68"/>
                    </a:cubicBezTo>
                    <a:cubicBezTo>
                      <a:pt x="6" y="68"/>
                      <a:pt x="6" y="68"/>
                      <a:pt x="6" y="68"/>
                    </a:cubicBezTo>
                    <a:cubicBezTo>
                      <a:pt x="6" y="68"/>
                      <a:pt x="6" y="67"/>
                      <a:pt x="6" y="66"/>
                    </a:cubicBezTo>
                    <a:cubicBezTo>
                      <a:pt x="6" y="66"/>
                      <a:pt x="6" y="66"/>
                      <a:pt x="6" y="66"/>
                    </a:cubicBezTo>
                    <a:cubicBezTo>
                      <a:pt x="6" y="66"/>
                      <a:pt x="6" y="65"/>
                      <a:pt x="6" y="65"/>
                    </a:cubicBezTo>
                    <a:cubicBezTo>
                      <a:pt x="6" y="65"/>
                      <a:pt x="6" y="65"/>
                      <a:pt x="6" y="65"/>
                    </a:cubicBezTo>
                    <a:cubicBezTo>
                      <a:pt x="6" y="63"/>
                      <a:pt x="6" y="62"/>
                      <a:pt x="6" y="60"/>
                    </a:cubicBezTo>
                    <a:cubicBezTo>
                      <a:pt x="6" y="60"/>
                      <a:pt x="6" y="60"/>
                      <a:pt x="6" y="60"/>
                    </a:cubicBezTo>
                    <a:cubicBezTo>
                      <a:pt x="5" y="60"/>
                      <a:pt x="5" y="60"/>
                      <a:pt x="5" y="60"/>
                    </a:cubicBezTo>
                    <a:cubicBezTo>
                      <a:pt x="5" y="60"/>
                      <a:pt x="5" y="60"/>
                      <a:pt x="5" y="60"/>
                    </a:cubicBezTo>
                    <a:cubicBezTo>
                      <a:pt x="5" y="60"/>
                      <a:pt x="5" y="60"/>
                      <a:pt x="5" y="60"/>
                    </a:cubicBezTo>
                    <a:cubicBezTo>
                      <a:pt x="5" y="60"/>
                      <a:pt x="5" y="60"/>
                      <a:pt x="5" y="60"/>
                    </a:cubicBezTo>
                    <a:cubicBezTo>
                      <a:pt x="4" y="62"/>
                      <a:pt x="4" y="64"/>
                      <a:pt x="4" y="66"/>
                    </a:cubicBezTo>
                    <a:cubicBezTo>
                      <a:pt x="4" y="66"/>
                      <a:pt x="4" y="66"/>
                      <a:pt x="4" y="66"/>
                    </a:cubicBezTo>
                    <a:cubicBezTo>
                      <a:pt x="4" y="67"/>
                      <a:pt x="4" y="67"/>
                      <a:pt x="3" y="68"/>
                    </a:cubicBezTo>
                    <a:cubicBezTo>
                      <a:pt x="3" y="68"/>
                      <a:pt x="3" y="68"/>
                      <a:pt x="3" y="68"/>
                    </a:cubicBezTo>
                    <a:cubicBezTo>
                      <a:pt x="3" y="68"/>
                      <a:pt x="3" y="68"/>
                      <a:pt x="3" y="68"/>
                    </a:cubicBezTo>
                    <a:cubicBezTo>
                      <a:pt x="3" y="68"/>
                      <a:pt x="3" y="68"/>
                      <a:pt x="3" y="68"/>
                    </a:cubicBezTo>
                    <a:cubicBezTo>
                      <a:pt x="3" y="68"/>
                      <a:pt x="3" y="68"/>
                      <a:pt x="3" y="69"/>
                    </a:cubicBezTo>
                    <a:cubicBezTo>
                      <a:pt x="3" y="69"/>
                      <a:pt x="3" y="69"/>
                      <a:pt x="3" y="69"/>
                    </a:cubicBezTo>
                    <a:cubicBezTo>
                      <a:pt x="3" y="70"/>
                      <a:pt x="3" y="70"/>
                      <a:pt x="3" y="71"/>
                    </a:cubicBezTo>
                    <a:cubicBezTo>
                      <a:pt x="3" y="71"/>
                      <a:pt x="3" y="71"/>
                      <a:pt x="3" y="71"/>
                    </a:cubicBezTo>
                    <a:cubicBezTo>
                      <a:pt x="3" y="71"/>
                      <a:pt x="3" y="71"/>
                      <a:pt x="3" y="72"/>
                    </a:cubicBezTo>
                    <a:cubicBezTo>
                      <a:pt x="3" y="72"/>
                      <a:pt x="3" y="72"/>
                      <a:pt x="3" y="72"/>
                    </a:cubicBezTo>
                    <a:cubicBezTo>
                      <a:pt x="3" y="72"/>
                      <a:pt x="3" y="72"/>
                      <a:pt x="3" y="72"/>
                    </a:cubicBezTo>
                    <a:cubicBezTo>
                      <a:pt x="3" y="72"/>
                      <a:pt x="3" y="72"/>
                      <a:pt x="3" y="72"/>
                    </a:cubicBezTo>
                    <a:cubicBezTo>
                      <a:pt x="3" y="73"/>
                      <a:pt x="3" y="74"/>
                      <a:pt x="3" y="76"/>
                    </a:cubicBezTo>
                    <a:cubicBezTo>
                      <a:pt x="3" y="76"/>
                      <a:pt x="3" y="76"/>
                      <a:pt x="3" y="76"/>
                    </a:cubicBezTo>
                    <a:cubicBezTo>
                      <a:pt x="3" y="76"/>
                      <a:pt x="3" y="77"/>
                      <a:pt x="3" y="78"/>
                    </a:cubicBezTo>
                    <a:cubicBezTo>
                      <a:pt x="3" y="78"/>
                      <a:pt x="3" y="78"/>
                      <a:pt x="3" y="78"/>
                    </a:cubicBezTo>
                    <a:cubicBezTo>
                      <a:pt x="2" y="79"/>
                      <a:pt x="2" y="79"/>
                      <a:pt x="2" y="79"/>
                    </a:cubicBezTo>
                    <a:cubicBezTo>
                      <a:pt x="2" y="79"/>
                      <a:pt x="2" y="79"/>
                      <a:pt x="1" y="79"/>
                    </a:cubicBezTo>
                    <a:cubicBezTo>
                      <a:pt x="1" y="79"/>
                      <a:pt x="1" y="79"/>
                      <a:pt x="1" y="79"/>
                    </a:cubicBezTo>
                    <a:cubicBezTo>
                      <a:pt x="1" y="79"/>
                      <a:pt x="1" y="79"/>
                      <a:pt x="1" y="79"/>
                    </a:cubicBezTo>
                    <a:cubicBezTo>
                      <a:pt x="1" y="79"/>
                      <a:pt x="1" y="79"/>
                      <a:pt x="1" y="79"/>
                    </a:cubicBezTo>
                    <a:cubicBezTo>
                      <a:pt x="1" y="79"/>
                      <a:pt x="1" y="79"/>
                      <a:pt x="0" y="78"/>
                    </a:cubicBezTo>
                    <a:close/>
                    <a:moveTo>
                      <a:pt x="13" y="36"/>
                    </a:moveTo>
                    <a:cubicBezTo>
                      <a:pt x="13" y="36"/>
                      <a:pt x="13" y="36"/>
                      <a:pt x="13" y="36"/>
                    </a:cubicBezTo>
                    <a:cubicBezTo>
                      <a:pt x="13" y="36"/>
                      <a:pt x="13" y="36"/>
                      <a:pt x="13" y="36"/>
                    </a:cubicBezTo>
                    <a:cubicBezTo>
                      <a:pt x="13" y="35"/>
                      <a:pt x="13" y="35"/>
                      <a:pt x="13" y="35"/>
                    </a:cubicBezTo>
                    <a:cubicBezTo>
                      <a:pt x="13" y="35"/>
                      <a:pt x="13" y="35"/>
                      <a:pt x="13" y="35"/>
                    </a:cubicBezTo>
                    <a:cubicBezTo>
                      <a:pt x="13" y="36"/>
                      <a:pt x="13" y="36"/>
                      <a:pt x="13" y="3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2" name="Freeform 53"/>
              <p:cNvSpPr/>
              <p:nvPr/>
            </p:nvSpPr>
            <p:spPr bwMode="auto">
              <a:xfrm>
                <a:off x="7608888" y="4424363"/>
                <a:ext cx="203200" cy="501650"/>
              </a:xfrm>
              <a:custGeom>
                <a:avLst/>
                <a:gdLst>
                  <a:gd name="T0" fmla="*/ 25 w 54"/>
                  <a:gd name="T1" fmla="*/ 133 h 133"/>
                  <a:gd name="T2" fmla="*/ 24 w 54"/>
                  <a:gd name="T3" fmla="*/ 132 h 133"/>
                  <a:gd name="T4" fmla="*/ 23 w 54"/>
                  <a:gd name="T5" fmla="*/ 126 h 133"/>
                  <a:gd name="T6" fmla="*/ 22 w 54"/>
                  <a:gd name="T7" fmla="*/ 119 h 133"/>
                  <a:gd name="T8" fmla="*/ 22 w 54"/>
                  <a:gd name="T9" fmla="*/ 90 h 133"/>
                  <a:gd name="T10" fmla="*/ 21 w 54"/>
                  <a:gd name="T11" fmla="*/ 90 h 133"/>
                  <a:gd name="T12" fmla="*/ 20 w 54"/>
                  <a:gd name="T13" fmla="*/ 89 h 133"/>
                  <a:gd name="T14" fmla="*/ 18 w 54"/>
                  <a:gd name="T15" fmla="*/ 76 h 133"/>
                  <a:gd name="T16" fmla="*/ 18 w 54"/>
                  <a:gd name="T17" fmla="*/ 71 h 133"/>
                  <a:gd name="T18" fmla="*/ 15 w 54"/>
                  <a:gd name="T19" fmla="*/ 75 h 133"/>
                  <a:gd name="T20" fmla="*/ 14 w 54"/>
                  <a:gd name="T21" fmla="*/ 73 h 133"/>
                  <a:gd name="T22" fmla="*/ 15 w 54"/>
                  <a:gd name="T23" fmla="*/ 70 h 133"/>
                  <a:gd name="T24" fmla="*/ 13 w 54"/>
                  <a:gd name="T25" fmla="*/ 66 h 133"/>
                  <a:gd name="T26" fmla="*/ 12 w 54"/>
                  <a:gd name="T27" fmla="*/ 47 h 133"/>
                  <a:gd name="T28" fmla="*/ 11 w 54"/>
                  <a:gd name="T29" fmla="*/ 41 h 133"/>
                  <a:gd name="T30" fmla="*/ 10 w 54"/>
                  <a:gd name="T31" fmla="*/ 39 h 133"/>
                  <a:gd name="T32" fmla="*/ 9 w 54"/>
                  <a:gd name="T33" fmla="*/ 37 h 133"/>
                  <a:gd name="T34" fmla="*/ 8 w 54"/>
                  <a:gd name="T35" fmla="*/ 36 h 133"/>
                  <a:gd name="T36" fmla="*/ 3 w 54"/>
                  <a:gd name="T37" fmla="*/ 35 h 133"/>
                  <a:gd name="T38" fmla="*/ 1 w 54"/>
                  <a:gd name="T39" fmla="*/ 36 h 133"/>
                  <a:gd name="T40" fmla="*/ 0 w 54"/>
                  <a:gd name="T41" fmla="*/ 34 h 133"/>
                  <a:gd name="T42" fmla="*/ 6 w 54"/>
                  <a:gd name="T43" fmla="*/ 0 h 133"/>
                  <a:gd name="T44" fmla="*/ 7 w 54"/>
                  <a:gd name="T45" fmla="*/ 1 h 133"/>
                  <a:gd name="T46" fmla="*/ 11 w 54"/>
                  <a:gd name="T47" fmla="*/ 35 h 133"/>
                  <a:gd name="T48" fmla="*/ 12 w 54"/>
                  <a:gd name="T49" fmla="*/ 36 h 133"/>
                  <a:gd name="T50" fmla="*/ 12 w 54"/>
                  <a:gd name="T51" fmla="*/ 39 h 133"/>
                  <a:gd name="T52" fmla="*/ 13 w 54"/>
                  <a:gd name="T53" fmla="*/ 41 h 133"/>
                  <a:gd name="T54" fmla="*/ 16 w 54"/>
                  <a:gd name="T55" fmla="*/ 47 h 133"/>
                  <a:gd name="T56" fmla="*/ 16 w 54"/>
                  <a:gd name="T57" fmla="*/ 48 h 133"/>
                  <a:gd name="T58" fmla="*/ 16 w 54"/>
                  <a:gd name="T59" fmla="*/ 67 h 133"/>
                  <a:gd name="T60" fmla="*/ 17 w 54"/>
                  <a:gd name="T61" fmla="*/ 66 h 133"/>
                  <a:gd name="T62" fmla="*/ 19 w 54"/>
                  <a:gd name="T63" fmla="*/ 66 h 133"/>
                  <a:gd name="T64" fmla="*/ 20 w 54"/>
                  <a:gd name="T65" fmla="*/ 68 h 133"/>
                  <a:gd name="T66" fmla="*/ 21 w 54"/>
                  <a:gd name="T67" fmla="*/ 75 h 133"/>
                  <a:gd name="T68" fmla="*/ 22 w 54"/>
                  <a:gd name="T69" fmla="*/ 78 h 133"/>
                  <a:gd name="T70" fmla="*/ 23 w 54"/>
                  <a:gd name="T71" fmla="*/ 78 h 133"/>
                  <a:gd name="T72" fmla="*/ 24 w 54"/>
                  <a:gd name="T73" fmla="*/ 79 h 133"/>
                  <a:gd name="T74" fmla="*/ 25 w 54"/>
                  <a:gd name="T75" fmla="*/ 118 h 133"/>
                  <a:gd name="T76" fmla="*/ 26 w 54"/>
                  <a:gd name="T77" fmla="*/ 123 h 133"/>
                  <a:gd name="T78" fmla="*/ 26 w 54"/>
                  <a:gd name="T79" fmla="*/ 130 h 133"/>
                  <a:gd name="T80" fmla="*/ 28 w 54"/>
                  <a:gd name="T81" fmla="*/ 128 h 133"/>
                  <a:gd name="T82" fmla="*/ 29 w 54"/>
                  <a:gd name="T83" fmla="*/ 127 h 133"/>
                  <a:gd name="T84" fmla="*/ 30 w 54"/>
                  <a:gd name="T85" fmla="*/ 128 h 133"/>
                  <a:gd name="T86" fmla="*/ 31 w 54"/>
                  <a:gd name="T87" fmla="*/ 131 h 133"/>
                  <a:gd name="T88" fmla="*/ 33 w 54"/>
                  <a:gd name="T89" fmla="*/ 121 h 133"/>
                  <a:gd name="T90" fmla="*/ 40 w 54"/>
                  <a:gd name="T91" fmla="*/ 121 h 133"/>
                  <a:gd name="T92" fmla="*/ 41 w 54"/>
                  <a:gd name="T93" fmla="*/ 121 h 133"/>
                  <a:gd name="T94" fmla="*/ 41 w 54"/>
                  <a:gd name="T95" fmla="*/ 122 h 133"/>
                  <a:gd name="T96" fmla="*/ 51 w 54"/>
                  <a:gd name="T97" fmla="*/ 128 h 133"/>
                  <a:gd name="T98" fmla="*/ 53 w 54"/>
                  <a:gd name="T99" fmla="*/ 95 h 133"/>
                  <a:gd name="T100" fmla="*/ 54 w 54"/>
                  <a:gd name="T101" fmla="*/ 96 h 133"/>
                  <a:gd name="T102" fmla="*/ 53 w 54"/>
                  <a:gd name="T103" fmla="*/ 129 h 133"/>
                  <a:gd name="T104" fmla="*/ 52 w 54"/>
                  <a:gd name="T105" fmla="*/ 131 h 133"/>
                  <a:gd name="T106" fmla="*/ 40 w 54"/>
                  <a:gd name="T107" fmla="*/ 131 h 133"/>
                  <a:gd name="T108" fmla="*/ 39 w 54"/>
                  <a:gd name="T109" fmla="*/ 130 h 133"/>
                  <a:gd name="T110" fmla="*/ 39 w 54"/>
                  <a:gd name="T111" fmla="*/ 123 h 133"/>
                  <a:gd name="T112" fmla="*/ 34 w 54"/>
                  <a:gd name="T113" fmla="*/ 132 h 133"/>
                  <a:gd name="T114" fmla="*/ 32 w 54"/>
                  <a:gd name="T115" fmla="*/ 133 h 133"/>
                  <a:gd name="T116" fmla="*/ 28 w 54"/>
                  <a:gd name="T117" fmla="*/ 133 h 133"/>
                  <a:gd name="T118" fmla="*/ 27 w 54"/>
                  <a:gd name="T119" fmla="*/ 133 h 133"/>
                  <a:gd name="T120" fmla="*/ 27 w 54"/>
                  <a:gd name="T1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 h="133">
                    <a:moveTo>
                      <a:pt x="27" y="133"/>
                    </a:moveTo>
                    <a:cubicBezTo>
                      <a:pt x="25" y="133"/>
                      <a:pt x="25" y="133"/>
                      <a:pt x="25" y="133"/>
                    </a:cubicBezTo>
                    <a:cubicBezTo>
                      <a:pt x="24" y="133"/>
                      <a:pt x="24" y="132"/>
                      <a:pt x="24" y="132"/>
                    </a:cubicBezTo>
                    <a:cubicBezTo>
                      <a:pt x="24" y="132"/>
                      <a:pt x="24" y="132"/>
                      <a:pt x="24" y="132"/>
                    </a:cubicBezTo>
                    <a:cubicBezTo>
                      <a:pt x="23" y="126"/>
                      <a:pt x="23" y="126"/>
                      <a:pt x="23" y="126"/>
                    </a:cubicBezTo>
                    <a:cubicBezTo>
                      <a:pt x="23" y="126"/>
                      <a:pt x="23" y="126"/>
                      <a:pt x="23" y="126"/>
                    </a:cubicBezTo>
                    <a:cubicBezTo>
                      <a:pt x="24" y="123"/>
                      <a:pt x="24" y="123"/>
                      <a:pt x="24" y="123"/>
                    </a:cubicBezTo>
                    <a:cubicBezTo>
                      <a:pt x="22" y="119"/>
                      <a:pt x="22" y="119"/>
                      <a:pt x="22" y="119"/>
                    </a:cubicBezTo>
                    <a:cubicBezTo>
                      <a:pt x="22" y="118"/>
                      <a:pt x="22" y="118"/>
                      <a:pt x="22" y="118"/>
                    </a:cubicBezTo>
                    <a:cubicBezTo>
                      <a:pt x="22" y="90"/>
                      <a:pt x="22" y="90"/>
                      <a:pt x="22" y="90"/>
                    </a:cubicBezTo>
                    <a:cubicBezTo>
                      <a:pt x="21" y="90"/>
                      <a:pt x="21" y="90"/>
                      <a:pt x="21" y="90"/>
                    </a:cubicBezTo>
                    <a:cubicBezTo>
                      <a:pt x="21" y="90"/>
                      <a:pt x="21" y="90"/>
                      <a:pt x="21" y="90"/>
                    </a:cubicBezTo>
                    <a:cubicBezTo>
                      <a:pt x="21" y="90"/>
                      <a:pt x="20" y="90"/>
                      <a:pt x="20" y="89"/>
                    </a:cubicBezTo>
                    <a:cubicBezTo>
                      <a:pt x="20" y="89"/>
                      <a:pt x="20" y="89"/>
                      <a:pt x="20" y="89"/>
                    </a:cubicBezTo>
                    <a:cubicBezTo>
                      <a:pt x="20" y="79"/>
                      <a:pt x="20" y="79"/>
                      <a:pt x="20" y="79"/>
                    </a:cubicBezTo>
                    <a:cubicBezTo>
                      <a:pt x="18" y="76"/>
                      <a:pt x="18" y="76"/>
                      <a:pt x="18" y="76"/>
                    </a:cubicBezTo>
                    <a:cubicBezTo>
                      <a:pt x="18" y="75"/>
                      <a:pt x="18" y="75"/>
                      <a:pt x="18" y="75"/>
                    </a:cubicBezTo>
                    <a:cubicBezTo>
                      <a:pt x="18" y="71"/>
                      <a:pt x="18" y="71"/>
                      <a:pt x="18" y="71"/>
                    </a:cubicBezTo>
                    <a:cubicBezTo>
                      <a:pt x="17" y="74"/>
                      <a:pt x="17" y="74"/>
                      <a:pt x="17" y="74"/>
                    </a:cubicBezTo>
                    <a:cubicBezTo>
                      <a:pt x="17" y="74"/>
                      <a:pt x="16" y="75"/>
                      <a:pt x="15" y="75"/>
                    </a:cubicBezTo>
                    <a:cubicBezTo>
                      <a:pt x="15" y="75"/>
                      <a:pt x="15" y="75"/>
                      <a:pt x="15" y="75"/>
                    </a:cubicBezTo>
                    <a:cubicBezTo>
                      <a:pt x="15" y="74"/>
                      <a:pt x="14" y="74"/>
                      <a:pt x="14" y="73"/>
                    </a:cubicBezTo>
                    <a:cubicBezTo>
                      <a:pt x="14" y="73"/>
                      <a:pt x="14" y="73"/>
                      <a:pt x="14" y="73"/>
                    </a:cubicBezTo>
                    <a:cubicBezTo>
                      <a:pt x="15" y="70"/>
                      <a:pt x="15" y="70"/>
                      <a:pt x="15" y="70"/>
                    </a:cubicBezTo>
                    <a:cubicBezTo>
                      <a:pt x="13" y="67"/>
                      <a:pt x="13" y="67"/>
                      <a:pt x="13" y="67"/>
                    </a:cubicBezTo>
                    <a:cubicBezTo>
                      <a:pt x="13" y="66"/>
                      <a:pt x="13" y="66"/>
                      <a:pt x="13" y="66"/>
                    </a:cubicBezTo>
                    <a:cubicBezTo>
                      <a:pt x="13" y="48"/>
                      <a:pt x="13" y="48"/>
                      <a:pt x="13" y="48"/>
                    </a:cubicBezTo>
                    <a:cubicBezTo>
                      <a:pt x="12" y="47"/>
                      <a:pt x="12" y="47"/>
                      <a:pt x="12" y="47"/>
                    </a:cubicBezTo>
                    <a:cubicBezTo>
                      <a:pt x="12" y="46"/>
                      <a:pt x="12" y="46"/>
                      <a:pt x="12" y="46"/>
                    </a:cubicBezTo>
                    <a:cubicBezTo>
                      <a:pt x="11" y="41"/>
                      <a:pt x="11" y="41"/>
                      <a:pt x="11" y="41"/>
                    </a:cubicBezTo>
                    <a:cubicBezTo>
                      <a:pt x="10" y="40"/>
                      <a:pt x="10" y="40"/>
                      <a:pt x="10" y="40"/>
                    </a:cubicBezTo>
                    <a:cubicBezTo>
                      <a:pt x="10" y="39"/>
                      <a:pt x="10" y="39"/>
                      <a:pt x="10" y="39"/>
                    </a:cubicBezTo>
                    <a:cubicBezTo>
                      <a:pt x="9" y="37"/>
                      <a:pt x="9" y="37"/>
                      <a:pt x="9" y="37"/>
                    </a:cubicBezTo>
                    <a:cubicBezTo>
                      <a:pt x="9" y="37"/>
                      <a:pt x="9" y="37"/>
                      <a:pt x="9" y="37"/>
                    </a:cubicBezTo>
                    <a:cubicBezTo>
                      <a:pt x="9" y="37"/>
                      <a:pt x="8" y="36"/>
                      <a:pt x="8" y="36"/>
                    </a:cubicBezTo>
                    <a:cubicBezTo>
                      <a:pt x="8" y="36"/>
                      <a:pt x="8" y="36"/>
                      <a:pt x="8" y="36"/>
                    </a:cubicBezTo>
                    <a:cubicBezTo>
                      <a:pt x="6" y="12"/>
                      <a:pt x="6" y="12"/>
                      <a:pt x="6" y="12"/>
                    </a:cubicBezTo>
                    <a:cubicBezTo>
                      <a:pt x="3" y="35"/>
                      <a:pt x="3" y="35"/>
                      <a:pt x="3" y="35"/>
                    </a:cubicBezTo>
                    <a:cubicBezTo>
                      <a:pt x="3" y="35"/>
                      <a:pt x="2" y="36"/>
                      <a:pt x="1" y="36"/>
                    </a:cubicBezTo>
                    <a:cubicBezTo>
                      <a:pt x="1" y="36"/>
                      <a:pt x="1" y="36"/>
                      <a:pt x="1" y="36"/>
                    </a:cubicBezTo>
                    <a:cubicBezTo>
                      <a:pt x="1" y="36"/>
                      <a:pt x="0" y="35"/>
                      <a:pt x="0" y="34"/>
                    </a:cubicBezTo>
                    <a:cubicBezTo>
                      <a:pt x="0" y="34"/>
                      <a:pt x="0" y="34"/>
                      <a:pt x="0" y="34"/>
                    </a:cubicBezTo>
                    <a:cubicBezTo>
                      <a:pt x="5" y="1"/>
                      <a:pt x="5" y="1"/>
                      <a:pt x="5" y="1"/>
                    </a:cubicBezTo>
                    <a:cubicBezTo>
                      <a:pt x="5" y="1"/>
                      <a:pt x="5" y="0"/>
                      <a:pt x="6" y="0"/>
                    </a:cubicBezTo>
                    <a:cubicBezTo>
                      <a:pt x="6" y="0"/>
                      <a:pt x="6" y="0"/>
                      <a:pt x="6" y="0"/>
                    </a:cubicBezTo>
                    <a:cubicBezTo>
                      <a:pt x="7" y="0"/>
                      <a:pt x="7" y="1"/>
                      <a:pt x="7" y="1"/>
                    </a:cubicBezTo>
                    <a:cubicBezTo>
                      <a:pt x="7" y="1"/>
                      <a:pt x="7" y="1"/>
                      <a:pt x="7" y="1"/>
                    </a:cubicBezTo>
                    <a:cubicBezTo>
                      <a:pt x="11" y="35"/>
                      <a:pt x="11" y="35"/>
                      <a:pt x="11" y="35"/>
                    </a:cubicBezTo>
                    <a:cubicBezTo>
                      <a:pt x="11" y="35"/>
                      <a:pt x="11" y="35"/>
                      <a:pt x="11" y="35"/>
                    </a:cubicBezTo>
                    <a:cubicBezTo>
                      <a:pt x="11" y="35"/>
                      <a:pt x="12" y="35"/>
                      <a:pt x="12" y="36"/>
                    </a:cubicBezTo>
                    <a:cubicBezTo>
                      <a:pt x="12" y="36"/>
                      <a:pt x="12" y="36"/>
                      <a:pt x="12" y="36"/>
                    </a:cubicBezTo>
                    <a:cubicBezTo>
                      <a:pt x="12" y="39"/>
                      <a:pt x="12" y="39"/>
                      <a:pt x="12" y="39"/>
                    </a:cubicBezTo>
                    <a:cubicBezTo>
                      <a:pt x="13" y="40"/>
                      <a:pt x="13" y="40"/>
                      <a:pt x="13" y="40"/>
                    </a:cubicBezTo>
                    <a:cubicBezTo>
                      <a:pt x="13" y="41"/>
                      <a:pt x="13" y="41"/>
                      <a:pt x="13" y="41"/>
                    </a:cubicBezTo>
                    <a:cubicBezTo>
                      <a:pt x="14" y="45"/>
                      <a:pt x="14" y="45"/>
                      <a:pt x="14" y="45"/>
                    </a:cubicBezTo>
                    <a:cubicBezTo>
                      <a:pt x="16" y="47"/>
                      <a:pt x="16" y="47"/>
                      <a:pt x="16" y="47"/>
                    </a:cubicBezTo>
                    <a:cubicBezTo>
                      <a:pt x="16" y="47"/>
                      <a:pt x="16" y="47"/>
                      <a:pt x="16" y="48"/>
                    </a:cubicBezTo>
                    <a:cubicBezTo>
                      <a:pt x="16" y="48"/>
                      <a:pt x="16" y="48"/>
                      <a:pt x="16" y="48"/>
                    </a:cubicBezTo>
                    <a:cubicBezTo>
                      <a:pt x="16" y="66"/>
                      <a:pt x="16" y="66"/>
                      <a:pt x="16" y="66"/>
                    </a:cubicBezTo>
                    <a:cubicBezTo>
                      <a:pt x="16" y="67"/>
                      <a:pt x="16" y="67"/>
                      <a:pt x="16" y="67"/>
                    </a:cubicBezTo>
                    <a:cubicBezTo>
                      <a:pt x="17" y="66"/>
                      <a:pt x="17" y="66"/>
                      <a:pt x="17" y="66"/>
                    </a:cubicBezTo>
                    <a:cubicBezTo>
                      <a:pt x="17" y="66"/>
                      <a:pt x="17" y="66"/>
                      <a:pt x="17" y="66"/>
                    </a:cubicBezTo>
                    <a:cubicBezTo>
                      <a:pt x="17" y="66"/>
                      <a:pt x="17" y="66"/>
                      <a:pt x="17" y="66"/>
                    </a:cubicBezTo>
                    <a:cubicBezTo>
                      <a:pt x="18" y="66"/>
                      <a:pt x="18" y="66"/>
                      <a:pt x="19" y="66"/>
                    </a:cubicBezTo>
                    <a:cubicBezTo>
                      <a:pt x="19" y="66"/>
                      <a:pt x="19" y="66"/>
                      <a:pt x="19" y="66"/>
                    </a:cubicBezTo>
                    <a:cubicBezTo>
                      <a:pt x="20" y="68"/>
                      <a:pt x="20" y="68"/>
                      <a:pt x="20" y="68"/>
                    </a:cubicBezTo>
                    <a:cubicBezTo>
                      <a:pt x="20" y="68"/>
                      <a:pt x="20" y="68"/>
                      <a:pt x="20" y="68"/>
                    </a:cubicBezTo>
                    <a:cubicBezTo>
                      <a:pt x="21" y="75"/>
                      <a:pt x="21" y="75"/>
                      <a:pt x="21" y="75"/>
                    </a:cubicBezTo>
                    <a:cubicBezTo>
                      <a:pt x="22" y="78"/>
                      <a:pt x="22" y="78"/>
                      <a:pt x="22" y="78"/>
                    </a:cubicBezTo>
                    <a:cubicBezTo>
                      <a:pt x="22" y="78"/>
                      <a:pt x="22" y="78"/>
                      <a:pt x="22" y="78"/>
                    </a:cubicBezTo>
                    <a:cubicBezTo>
                      <a:pt x="22" y="78"/>
                      <a:pt x="22" y="78"/>
                      <a:pt x="22" y="78"/>
                    </a:cubicBezTo>
                    <a:cubicBezTo>
                      <a:pt x="22" y="78"/>
                      <a:pt x="22" y="78"/>
                      <a:pt x="23" y="78"/>
                    </a:cubicBezTo>
                    <a:cubicBezTo>
                      <a:pt x="23" y="78"/>
                      <a:pt x="23" y="78"/>
                      <a:pt x="23" y="78"/>
                    </a:cubicBezTo>
                    <a:cubicBezTo>
                      <a:pt x="23" y="78"/>
                      <a:pt x="24" y="79"/>
                      <a:pt x="24" y="79"/>
                    </a:cubicBezTo>
                    <a:cubicBezTo>
                      <a:pt x="24" y="79"/>
                      <a:pt x="24" y="79"/>
                      <a:pt x="24" y="79"/>
                    </a:cubicBezTo>
                    <a:cubicBezTo>
                      <a:pt x="25" y="118"/>
                      <a:pt x="25" y="118"/>
                      <a:pt x="25" y="118"/>
                    </a:cubicBezTo>
                    <a:cubicBezTo>
                      <a:pt x="26" y="122"/>
                      <a:pt x="26" y="122"/>
                      <a:pt x="26" y="122"/>
                    </a:cubicBezTo>
                    <a:cubicBezTo>
                      <a:pt x="26" y="123"/>
                      <a:pt x="26" y="123"/>
                      <a:pt x="26" y="123"/>
                    </a:cubicBezTo>
                    <a:cubicBezTo>
                      <a:pt x="26" y="126"/>
                      <a:pt x="26" y="126"/>
                      <a:pt x="26" y="126"/>
                    </a:cubicBezTo>
                    <a:cubicBezTo>
                      <a:pt x="26" y="130"/>
                      <a:pt x="26" y="130"/>
                      <a:pt x="26" y="130"/>
                    </a:cubicBezTo>
                    <a:cubicBezTo>
                      <a:pt x="27" y="131"/>
                      <a:pt x="27" y="131"/>
                      <a:pt x="27" y="131"/>
                    </a:cubicBezTo>
                    <a:cubicBezTo>
                      <a:pt x="28" y="128"/>
                      <a:pt x="28" y="128"/>
                      <a:pt x="28" y="128"/>
                    </a:cubicBezTo>
                    <a:cubicBezTo>
                      <a:pt x="28" y="127"/>
                      <a:pt x="28" y="127"/>
                      <a:pt x="29" y="127"/>
                    </a:cubicBezTo>
                    <a:cubicBezTo>
                      <a:pt x="29" y="127"/>
                      <a:pt x="29" y="127"/>
                      <a:pt x="29" y="127"/>
                    </a:cubicBezTo>
                    <a:cubicBezTo>
                      <a:pt x="29" y="127"/>
                      <a:pt x="30" y="127"/>
                      <a:pt x="30" y="128"/>
                    </a:cubicBezTo>
                    <a:cubicBezTo>
                      <a:pt x="30" y="128"/>
                      <a:pt x="30" y="128"/>
                      <a:pt x="30" y="128"/>
                    </a:cubicBezTo>
                    <a:cubicBezTo>
                      <a:pt x="30" y="131"/>
                      <a:pt x="30" y="131"/>
                      <a:pt x="30" y="131"/>
                    </a:cubicBezTo>
                    <a:cubicBezTo>
                      <a:pt x="31" y="131"/>
                      <a:pt x="31" y="131"/>
                      <a:pt x="31" y="131"/>
                    </a:cubicBezTo>
                    <a:cubicBezTo>
                      <a:pt x="32" y="122"/>
                      <a:pt x="32" y="122"/>
                      <a:pt x="32" y="122"/>
                    </a:cubicBezTo>
                    <a:cubicBezTo>
                      <a:pt x="32" y="121"/>
                      <a:pt x="32" y="121"/>
                      <a:pt x="33" y="121"/>
                    </a:cubicBezTo>
                    <a:cubicBezTo>
                      <a:pt x="33" y="121"/>
                      <a:pt x="33" y="121"/>
                      <a:pt x="33" y="121"/>
                    </a:cubicBezTo>
                    <a:cubicBezTo>
                      <a:pt x="40" y="121"/>
                      <a:pt x="40" y="121"/>
                      <a:pt x="40" y="121"/>
                    </a:cubicBezTo>
                    <a:cubicBezTo>
                      <a:pt x="40" y="121"/>
                      <a:pt x="41" y="121"/>
                      <a:pt x="41" y="121"/>
                    </a:cubicBezTo>
                    <a:cubicBezTo>
                      <a:pt x="41" y="121"/>
                      <a:pt x="41" y="121"/>
                      <a:pt x="41" y="121"/>
                    </a:cubicBezTo>
                    <a:cubicBezTo>
                      <a:pt x="41" y="121"/>
                      <a:pt x="41" y="121"/>
                      <a:pt x="41" y="122"/>
                    </a:cubicBezTo>
                    <a:cubicBezTo>
                      <a:pt x="41" y="122"/>
                      <a:pt x="41" y="122"/>
                      <a:pt x="41" y="122"/>
                    </a:cubicBezTo>
                    <a:cubicBezTo>
                      <a:pt x="42" y="129"/>
                      <a:pt x="42" y="129"/>
                      <a:pt x="42" y="129"/>
                    </a:cubicBezTo>
                    <a:cubicBezTo>
                      <a:pt x="51" y="128"/>
                      <a:pt x="51" y="128"/>
                      <a:pt x="51" y="128"/>
                    </a:cubicBezTo>
                    <a:cubicBezTo>
                      <a:pt x="51" y="96"/>
                      <a:pt x="51" y="96"/>
                      <a:pt x="51" y="96"/>
                    </a:cubicBezTo>
                    <a:cubicBezTo>
                      <a:pt x="51" y="95"/>
                      <a:pt x="52" y="94"/>
                      <a:pt x="53" y="95"/>
                    </a:cubicBezTo>
                    <a:cubicBezTo>
                      <a:pt x="53" y="95"/>
                      <a:pt x="53" y="95"/>
                      <a:pt x="53" y="95"/>
                    </a:cubicBezTo>
                    <a:cubicBezTo>
                      <a:pt x="53" y="95"/>
                      <a:pt x="54" y="95"/>
                      <a:pt x="54" y="96"/>
                    </a:cubicBezTo>
                    <a:cubicBezTo>
                      <a:pt x="54" y="96"/>
                      <a:pt x="54" y="96"/>
                      <a:pt x="54" y="96"/>
                    </a:cubicBezTo>
                    <a:cubicBezTo>
                      <a:pt x="53" y="129"/>
                      <a:pt x="53" y="129"/>
                      <a:pt x="53" y="129"/>
                    </a:cubicBezTo>
                    <a:cubicBezTo>
                      <a:pt x="53" y="130"/>
                      <a:pt x="53" y="131"/>
                      <a:pt x="52" y="131"/>
                    </a:cubicBezTo>
                    <a:cubicBezTo>
                      <a:pt x="52" y="131"/>
                      <a:pt x="52" y="131"/>
                      <a:pt x="52" y="131"/>
                    </a:cubicBezTo>
                    <a:cubicBezTo>
                      <a:pt x="41" y="132"/>
                      <a:pt x="41" y="132"/>
                      <a:pt x="41" y="132"/>
                    </a:cubicBezTo>
                    <a:cubicBezTo>
                      <a:pt x="40" y="132"/>
                      <a:pt x="40" y="131"/>
                      <a:pt x="40" y="131"/>
                    </a:cubicBezTo>
                    <a:cubicBezTo>
                      <a:pt x="40" y="131"/>
                      <a:pt x="40" y="131"/>
                      <a:pt x="40" y="131"/>
                    </a:cubicBezTo>
                    <a:cubicBezTo>
                      <a:pt x="39" y="131"/>
                      <a:pt x="39" y="131"/>
                      <a:pt x="39" y="130"/>
                    </a:cubicBezTo>
                    <a:cubicBezTo>
                      <a:pt x="39" y="130"/>
                      <a:pt x="39" y="130"/>
                      <a:pt x="39" y="130"/>
                    </a:cubicBezTo>
                    <a:cubicBezTo>
                      <a:pt x="39" y="123"/>
                      <a:pt x="39" y="123"/>
                      <a:pt x="39" y="123"/>
                    </a:cubicBezTo>
                    <a:cubicBezTo>
                      <a:pt x="34" y="123"/>
                      <a:pt x="34" y="123"/>
                      <a:pt x="34" y="123"/>
                    </a:cubicBezTo>
                    <a:cubicBezTo>
                      <a:pt x="34" y="132"/>
                      <a:pt x="34" y="132"/>
                      <a:pt x="34" y="132"/>
                    </a:cubicBezTo>
                    <a:cubicBezTo>
                      <a:pt x="33" y="133"/>
                      <a:pt x="33" y="133"/>
                      <a:pt x="32" y="133"/>
                    </a:cubicBezTo>
                    <a:cubicBezTo>
                      <a:pt x="32" y="133"/>
                      <a:pt x="32" y="133"/>
                      <a:pt x="32" y="133"/>
                    </a:cubicBezTo>
                    <a:cubicBezTo>
                      <a:pt x="29" y="133"/>
                      <a:pt x="29" y="133"/>
                      <a:pt x="29" y="133"/>
                    </a:cubicBezTo>
                    <a:cubicBezTo>
                      <a:pt x="29" y="133"/>
                      <a:pt x="29" y="133"/>
                      <a:pt x="28" y="133"/>
                    </a:cubicBezTo>
                    <a:cubicBezTo>
                      <a:pt x="28" y="133"/>
                      <a:pt x="28" y="133"/>
                      <a:pt x="28" y="133"/>
                    </a:cubicBezTo>
                    <a:cubicBezTo>
                      <a:pt x="28" y="133"/>
                      <a:pt x="28" y="133"/>
                      <a:pt x="27" y="133"/>
                    </a:cubicBezTo>
                    <a:cubicBezTo>
                      <a:pt x="27" y="133"/>
                      <a:pt x="27" y="133"/>
                      <a:pt x="27" y="133"/>
                    </a:cubicBezTo>
                    <a:cubicBezTo>
                      <a:pt x="27" y="133"/>
                      <a:pt x="27" y="133"/>
                      <a:pt x="27" y="13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Freeform 54"/>
              <p:cNvSpPr/>
              <p:nvPr/>
            </p:nvSpPr>
            <p:spPr bwMode="auto">
              <a:xfrm>
                <a:off x="7797800" y="4684713"/>
                <a:ext cx="477838" cy="254000"/>
              </a:xfrm>
              <a:custGeom>
                <a:avLst/>
                <a:gdLst>
                  <a:gd name="T0" fmla="*/ 119 w 127"/>
                  <a:gd name="T1" fmla="*/ 26 h 67"/>
                  <a:gd name="T2" fmla="*/ 118 w 127"/>
                  <a:gd name="T3" fmla="*/ 21 h 67"/>
                  <a:gd name="T4" fmla="*/ 116 w 127"/>
                  <a:gd name="T5" fmla="*/ 11 h 67"/>
                  <a:gd name="T6" fmla="*/ 113 w 127"/>
                  <a:gd name="T7" fmla="*/ 13 h 67"/>
                  <a:gd name="T8" fmla="*/ 110 w 127"/>
                  <a:gd name="T9" fmla="*/ 28 h 67"/>
                  <a:gd name="T10" fmla="*/ 104 w 127"/>
                  <a:gd name="T11" fmla="*/ 36 h 67"/>
                  <a:gd name="T12" fmla="*/ 104 w 127"/>
                  <a:gd name="T13" fmla="*/ 18 h 67"/>
                  <a:gd name="T14" fmla="*/ 102 w 127"/>
                  <a:gd name="T15" fmla="*/ 24 h 67"/>
                  <a:gd name="T16" fmla="*/ 95 w 127"/>
                  <a:gd name="T17" fmla="*/ 40 h 67"/>
                  <a:gd name="T18" fmla="*/ 88 w 127"/>
                  <a:gd name="T19" fmla="*/ 26 h 67"/>
                  <a:gd name="T20" fmla="*/ 84 w 127"/>
                  <a:gd name="T21" fmla="*/ 18 h 67"/>
                  <a:gd name="T22" fmla="*/ 79 w 127"/>
                  <a:gd name="T23" fmla="*/ 27 h 67"/>
                  <a:gd name="T24" fmla="*/ 74 w 127"/>
                  <a:gd name="T25" fmla="*/ 20 h 67"/>
                  <a:gd name="T26" fmla="*/ 72 w 127"/>
                  <a:gd name="T27" fmla="*/ 20 h 67"/>
                  <a:gd name="T28" fmla="*/ 63 w 127"/>
                  <a:gd name="T29" fmla="*/ 28 h 67"/>
                  <a:gd name="T30" fmla="*/ 61 w 127"/>
                  <a:gd name="T31" fmla="*/ 31 h 67"/>
                  <a:gd name="T32" fmla="*/ 55 w 127"/>
                  <a:gd name="T33" fmla="*/ 20 h 67"/>
                  <a:gd name="T34" fmla="*/ 49 w 127"/>
                  <a:gd name="T35" fmla="*/ 42 h 67"/>
                  <a:gd name="T36" fmla="*/ 39 w 127"/>
                  <a:gd name="T37" fmla="*/ 31 h 67"/>
                  <a:gd name="T38" fmla="*/ 35 w 127"/>
                  <a:gd name="T39" fmla="*/ 20 h 67"/>
                  <a:gd name="T40" fmla="*/ 31 w 127"/>
                  <a:gd name="T41" fmla="*/ 31 h 67"/>
                  <a:gd name="T42" fmla="*/ 25 w 127"/>
                  <a:gd name="T43" fmla="*/ 17 h 67"/>
                  <a:gd name="T44" fmla="*/ 21 w 127"/>
                  <a:gd name="T45" fmla="*/ 26 h 67"/>
                  <a:gd name="T46" fmla="*/ 10 w 127"/>
                  <a:gd name="T47" fmla="*/ 42 h 67"/>
                  <a:gd name="T48" fmla="*/ 6 w 127"/>
                  <a:gd name="T49" fmla="*/ 20 h 67"/>
                  <a:gd name="T50" fmla="*/ 3 w 127"/>
                  <a:gd name="T51" fmla="*/ 19 h 67"/>
                  <a:gd name="T52" fmla="*/ 2 w 127"/>
                  <a:gd name="T53" fmla="*/ 28 h 67"/>
                  <a:gd name="T54" fmla="*/ 0 w 127"/>
                  <a:gd name="T55" fmla="*/ 18 h 67"/>
                  <a:gd name="T56" fmla="*/ 5 w 127"/>
                  <a:gd name="T57" fmla="*/ 9 h 67"/>
                  <a:gd name="T58" fmla="*/ 8 w 127"/>
                  <a:gd name="T59" fmla="*/ 23 h 67"/>
                  <a:gd name="T60" fmla="*/ 14 w 127"/>
                  <a:gd name="T61" fmla="*/ 24 h 67"/>
                  <a:gd name="T62" fmla="*/ 19 w 127"/>
                  <a:gd name="T63" fmla="*/ 24 h 67"/>
                  <a:gd name="T64" fmla="*/ 23 w 127"/>
                  <a:gd name="T65" fmla="*/ 6 h 67"/>
                  <a:gd name="T66" fmla="*/ 28 w 127"/>
                  <a:gd name="T67" fmla="*/ 20 h 67"/>
                  <a:gd name="T68" fmla="*/ 29 w 127"/>
                  <a:gd name="T69" fmla="*/ 27 h 67"/>
                  <a:gd name="T70" fmla="*/ 33 w 127"/>
                  <a:gd name="T71" fmla="*/ 24 h 67"/>
                  <a:gd name="T72" fmla="*/ 36 w 127"/>
                  <a:gd name="T73" fmla="*/ 12 h 67"/>
                  <a:gd name="T74" fmla="*/ 39 w 127"/>
                  <a:gd name="T75" fmla="*/ 24 h 67"/>
                  <a:gd name="T76" fmla="*/ 43 w 127"/>
                  <a:gd name="T77" fmla="*/ 27 h 67"/>
                  <a:gd name="T78" fmla="*/ 49 w 127"/>
                  <a:gd name="T79" fmla="*/ 22 h 67"/>
                  <a:gd name="T80" fmla="*/ 54 w 127"/>
                  <a:gd name="T81" fmla="*/ 6 h 67"/>
                  <a:gd name="T82" fmla="*/ 57 w 127"/>
                  <a:gd name="T83" fmla="*/ 25 h 67"/>
                  <a:gd name="T84" fmla="*/ 63 w 127"/>
                  <a:gd name="T85" fmla="*/ 24 h 67"/>
                  <a:gd name="T86" fmla="*/ 70 w 127"/>
                  <a:gd name="T87" fmla="*/ 20 h 67"/>
                  <a:gd name="T88" fmla="*/ 74 w 127"/>
                  <a:gd name="T89" fmla="*/ 4 h 67"/>
                  <a:gd name="T90" fmla="*/ 76 w 127"/>
                  <a:gd name="T91" fmla="*/ 20 h 67"/>
                  <a:gd name="T92" fmla="*/ 80 w 127"/>
                  <a:gd name="T93" fmla="*/ 19 h 67"/>
                  <a:gd name="T94" fmla="*/ 86 w 127"/>
                  <a:gd name="T95" fmla="*/ 18 h 67"/>
                  <a:gd name="T96" fmla="*/ 90 w 127"/>
                  <a:gd name="T97" fmla="*/ 20 h 67"/>
                  <a:gd name="T98" fmla="*/ 94 w 127"/>
                  <a:gd name="T99" fmla="*/ 23 h 67"/>
                  <a:gd name="T100" fmla="*/ 99 w 127"/>
                  <a:gd name="T101" fmla="*/ 36 h 67"/>
                  <a:gd name="T102" fmla="*/ 99 w 127"/>
                  <a:gd name="T103" fmla="*/ 16 h 67"/>
                  <a:gd name="T104" fmla="*/ 104 w 127"/>
                  <a:gd name="T105" fmla="*/ 6 h 67"/>
                  <a:gd name="T106" fmla="*/ 106 w 127"/>
                  <a:gd name="T107" fmla="*/ 21 h 67"/>
                  <a:gd name="T108" fmla="*/ 107 w 127"/>
                  <a:gd name="T109" fmla="*/ 37 h 67"/>
                  <a:gd name="T110" fmla="*/ 108 w 127"/>
                  <a:gd name="T111" fmla="*/ 28 h 67"/>
                  <a:gd name="T112" fmla="*/ 111 w 127"/>
                  <a:gd name="T113" fmla="*/ 12 h 67"/>
                  <a:gd name="T114" fmla="*/ 112 w 127"/>
                  <a:gd name="T115" fmla="*/ 7 h 67"/>
                  <a:gd name="T116" fmla="*/ 119 w 127"/>
                  <a:gd name="T117" fmla="*/ 11 h 67"/>
                  <a:gd name="T118" fmla="*/ 120 w 127"/>
                  <a:gd name="T119" fmla="*/ 19 h 67"/>
                  <a:gd name="T120" fmla="*/ 122 w 127"/>
                  <a:gd name="T121" fmla="*/ 24 h 67"/>
                  <a:gd name="T122" fmla="*/ 124 w 127"/>
                  <a:gd name="T123" fmla="*/ 35 h 67"/>
                  <a:gd name="T124" fmla="*/ 123 w 127"/>
                  <a:gd name="T125"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7" h="67">
                    <a:moveTo>
                      <a:pt x="123" y="66"/>
                    </a:moveTo>
                    <a:cubicBezTo>
                      <a:pt x="123" y="61"/>
                      <a:pt x="124" y="49"/>
                      <a:pt x="124" y="42"/>
                    </a:cubicBezTo>
                    <a:cubicBezTo>
                      <a:pt x="124" y="42"/>
                      <a:pt x="124" y="42"/>
                      <a:pt x="124" y="42"/>
                    </a:cubicBezTo>
                    <a:cubicBezTo>
                      <a:pt x="124" y="42"/>
                      <a:pt x="124" y="41"/>
                      <a:pt x="124" y="41"/>
                    </a:cubicBezTo>
                    <a:cubicBezTo>
                      <a:pt x="124" y="41"/>
                      <a:pt x="124" y="41"/>
                      <a:pt x="124" y="41"/>
                    </a:cubicBezTo>
                    <a:cubicBezTo>
                      <a:pt x="124" y="41"/>
                      <a:pt x="123" y="41"/>
                      <a:pt x="123" y="41"/>
                    </a:cubicBezTo>
                    <a:cubicBezTo>
                      <a:pt x="123" y="41"/>
                      <a:pt x="123" y="41"/>
                      <a:pt x="123" y="41"/>
                    </a:cubicBezTo>
                    <a:cubicBezTo>
                      <a:pt x="119" y="38"/>
                      <a:pt x="119" y="33"/>
                      <a:pt x="119" y="28"/>
                    </a:cubicBezTo>
                    <a:cubicBezTo>
                      <a:pt x="119" y="28"/>
                      <a:pt x="119" y="28"/>
                      <a:pt x="119" y="28"/>
                    </a:cubicBezTo>
                    <a:cubicBezTo>
                      <a:pt x="119" y="28"/>
                      <a:pt x="119" y="27"/>
                      <a:pt x="119" y="26"/>
                    </a:cubicBezTo>
                    <a:cubicBezTo>
                      <a:pt x="119" y="26"/>
                      <a:pt x="119" y="26"/>
                      <a:pt x="119" y="26"/>
                    </a:cubicBezTo>
                    <a:cubicBezTo>
                      <a:pt x="119" y="26"/>
                      <a:pt x="119" y="26"/>
                      <a:pt x="119" y="26"/>
                    </a:cubicBezTo>
                    <a:cubicBezTo>
                      <a:pt x="119" y="26"/>
                      <a:pt x="119" y="26"/>
                      <a:pt x="119" y="26"/>
                    </a:cubicBezTo>
                    <a:cubicBezTo>
                      <a:pt x="119" y="25"/>
                      <a:pt x="120" y="24"/>
                      <a:pt x="120" y="24"/>
                    </a:cubicBezTo>
                    <a:cubicBezTo>
                      <a:pt x="120" y="24"/>
                      <a:pt x="120" y="24"/>
                      <a:pt x="120" y="24"/>
                    </a:cubicBezTo>
                    <a:cubicBezTo>
                      <a:pt x="120" y="23"/>
                      <a:pt x="120" y="23"/>
                      <a:pt x="119" y="23"/>
                    </a:cubicBezTo>
                    <a:cubicBezTo>
                      <a:pt x="119" y="23"/>
                      <a:pt x="119" y="23"/>
                      <a:pt x="119" y="23"/>
                    </a:cubicBezTo>
                    <a:cubicBezTo>
                      <a:pt x="119" y="23"/>
                      <a:pt x="119" y="22"/>
                      <a:pt x="119" y="22"/>
                    </a:cubicBezTo>
                    <a:cubicBezTo>
                      <a:pt x="119" y="22"/>
                      <a:pt x="119" y="22"/>
                      <a:pt x="119" y="22"/>
                    </a:cubicBezTo>
                    <a:cubicBezTo>
                      <a:pt x="119" y="22"/>
                      <a:pt x="119" y="22"/>
                      <a:pt x="119" y="22"/>
                    </a:cubicBezTo>
                    <a:cubicBezTo>
                      <a:pt x="119" y="22"/>
                      <a:pt x="119" y="22"/>
                      <a:pt x="119" y="22"/>
                    </a:cubicBezTo>
                    <a:cubicBezTo>
                      <a:pt x="119" y="22"/>
                      <a:pt x="118" y="22"/>
                      <a:pt x="118" y="21"/>
                    </a:cubicBezTo>
                    <a:cubicBezTo>
                      <a:pt x="118" y="21"/>
                      <a:pt x="118" y="21"/>
                      <a:pt x="118" y="21"/>
                    </a:cubicBezTo>
                    <a:cubicBezTo>
                      <a:pt x="117" y="19"/>
                      <a:pt x="117" y="18"/>
                      <a:pt x="117" y="17"/>
                    </a:cubicBezTo>
                    <a:cubicBezTo>
                      <a:pt x="117" y="17"/>
                      <a:pt x="117" y="17"/>
                      <a:pt x="117" y="17"/>
                    </a:cubicBezTo>
                    <a:cubicBezTo>
                      <a:pt x="117" y="16"/>
                      <a:pt x="118" y="14"/>
                      <a:pt x="118" y="13"/>
                    </a:cubicBezTo>
                    <a:cubicBezTo>
                      <a:pt x="118" y="13"/>
                      <a:pt x="118" y="13"/>
                      <a:pt x="118" y="13"/>
                    </a:cubicBezTo>
                    <a:cubicBezTo>
                      <a:pt x="117" y="13"/>
                      <a:pt x="117" y="13"/>
                      <a:pt x="117" y="13"/>
                    </a:cubicBezTo>
                    <a:cubicBezTo>
                      <a:pt x="117" y="13"/>
                      <a:pt x="117" y="13"/>
                      <a:pt x="117" y="13"/>
                    </a:cubicBezTo>
                    <a:cubicBezTo>
                      <a:pt x="116" y="13"/>
                      <a:pt x="116" y="12"/>
                      <a:pt x="116" y="12"/>
                    </a:cubicBezTo>
                    <a:cubicBezTo>
                      <a:pt x="116" y="12"/>
                      <a:pt x="116" y="12"/>
                      <a:pt x="116" y="12"/>
                    </a:cubicBezTo>
                    <a:cubicBezTo>
                      <a:pt x="116" y="11"/>
                      <a:pt x="116" y="11"/>
                      <a:pt x="116" y="11"/>
                    </a:cubicBezTo>
                    <a:cubicBezTo>
                      <a:pt x="116" y="11"/>
                      <a:pt x="116" y="11"/>
                      <a:pt x="116" y="11"/>
                    </a:cubicBezTo>
                    <a:cubicBezTo>
                      <a:pt x="116" y="9"/>
                      <a:pt x="115" y="8"/>
                      <a:pt x="115" y="6"/>
                    </a:cubicBezTo>
                    <a:cubicBezTo>
                      <a:pt x="115" y="6"/>
                      <a:pt x="115" y="6"/>
                      <a:pt x="115" y="6"/>
                    </a:cubicBezTo>
                    <a:cubicBezTo>
                      <a:pt x="115" y="6"/>
                      <a:pt x="115" y="7"/>
                      <a:pt x="114" y="7"/>
                    </a:cubicBezTo>
                    <a:cubicBezTo>
                      <a:pt x="114" y="7"/>
                      <a:pt x="114" y="7"/>
                      <a:pt x="114" y="7"/>
                    </a:cubicBezTo>
                    <a:cubicBezTo>
                      <a:pt x="114" y="7"/>
                      <a:pt x="114" y="7"/>
                      <a:pt x="114" y="7"/>
                    </a:cubicBezTo>
                    <a:cubicBezTo>
                      <a:pt x="114" y="7"/>
                      <a:pt x="114" y="7"/>
                      <a:pt x="114" y="7"/>
                    </a:cubicBezTo>
                    <a:cubicBezTo>
                      <a:pt x="114" y="8"/>
                      <a:pt x="115" y="9"/>
                      <a:pt x="115" y="11"/>
                    </a:cubicBezTo>
                    <a:cubicBezTo>
                      <a:pt x="115" y="11"/>
                      <a:pt x="115" y="11"/>
                      <a:pt x="115" y="11"/>
                    </a:cubicBezTo>
                    <a:cubicBezTo>
                      <a:pt x="115" y="11"/>
                      <a:pt x="115" y="12"/>
                      <a:pt x="114" y="12"/>
                    </a:cubicBezTo>
                    <a:cubicBezTo>
                      <a:pt x="114" y="12"/>
                      <a:pt x="114" y="12"/>
                      <a:pt x="114" y="12"/>
                    </a:cubicBezTo>
                    <a:cubicBezTo>
                      <a:pt x="114" y="13"/>
                      <a:pt x="114" y="13"/>
                      <a:pt x="113" y="13"/>
                    </a:cubicBezTo>
                    <a:cubicBezTo>
                      <a:pt x="113" y="13"/>
                      <a:pt x="113" y="13"/>
                      <a:pt x="113" y="13"/>
                    </a:cubicBezTo>
                    <a:cubicBezTo>
                      <a:pt x="113" y="14"/>
                      <a:pt x="113" y="15"/>
                      <a:pt x="113" y="16"/>
                    </a:cubicBezTo>
                    <a:cubicBezTo>
                      <a:pt x="113" y="16"/>
                      <a:pt x="113" y="16"/>
                      <a:pt x="113" y="16"/>
                    </a:cubicBezTo>
                    <a:cubicBezTo>
                      <a:pt x="113" y="17"/>
                      <a:pt x="113" y="18"/>
                      <a:pt x="113" y="20"/>
                    </a:cubicBezTo>
                    <a:cubicBezTo>
                      <a:pt x="113" y="20"/>
                      <a:pt x="113" y="20"/>
                      <a:pt x="113" y="20"/>
                    </a:cubicBezTo>
                    <a:cubicBezTo>
                      <a:pt x="112" y="21"/>
                      <a:pt x="111" y="22"/>
                      <a:pt x="111" y="22"/>
                    </a:cubicBezTo>
                    <a:cubicBezTo>
                      <a:pt x="111" y="22"/>
                      <a:pt x="111" y="22"/>
                      <a:pt x="111" y="22"/>
                    </a:cubicBezTo>
                    <a:cubicBezTo>
                      <a:pt x="110" y="23"/>
                      <a:pt x="110" y="23"/>
                      <a:pt x="110" y="24"/>
                    </a:cubicBezTo>
                    <a:cubicBezTo>
                      <a:pt x="110" y="24"/>
                      <a:pt x="110" y="24"/>
                      <a:pt x="110" y="24"/>
                    </a:cubicBezTo>
                    <a:cubicBezTo>
                      <a:pt x="110" y="26"/>
                      <a:pt x="110" y="27"/>
                      <a:pt x="110" y="28"/>
                    </a:cubicBezTo>
                    <a:cubicBezTo>
                      <a:pt x="110" y="28"/>
                      <a:pt x="110" y="28"/>
                      <a:pt x="110" y="28"/>
                    </a:cubicBezTo>
                    <a:cubicBezTo>
                      <a:pt x="110" y="30"/>
                      <a:pt x="110" y="33"/>
                      <a:pt x="110" y="35"/>
                    </a:cubicBezTo>
                    <a:cubicBezTo>
                      <a:pt x="110" y="35"/>
                      <a:pt x="110" y="35"/>
                      <a:pt x="110" y="35"/>
                    </a:cubicBezTo>
                    <a:cubicBezTo>
                      <a:pt x="110" y="36"/>
                      <a:pt x="110" y="38"/>
                      <a:pt x="110" y="39"/>
                    </a:cubicBezTo>
                    <a:cubicBezTo>
                      <a:pt x="110" y="39"/>
                      <a:pt x="110" y="39"/>
                      <a:pt x="110" y="39"/>
                    </a:cubicBezTo>
                    <a:cubicBezTo>
                      <a:pt x="110" y="40"/>
                      <a:pt x="110" y="40"/>
                      <a:pt x="109" y="40"/>
                    </a:cubicBezTo>
                    <a:cubicBezTo>
                      <a:pt x="109" y="40"/>
                      <a:pt x="109" y="40"/>
                      <a:pt x="109" y="40"/>
                    </a:cubicBezTo>
                    <a:cubicBezTo>
                      <a:pt x="109" y="41"/>
                      <a:pt x="108" y="41"/>
                      <a:pt x="107" y="41"/>
                    </a:cubicBezTo>
                    <a:cubicBezTo>
                      <a:pt x="107" y="41"/>
                      <a:pt x="107" y="41"/>
                      <a:pt x="107" y="41"/>
                    </a:cubicBezTo>
                    <a:cubicBezTo>
                      <a:pt x="105" y="41"/>
                      <a:pt x="104" y="39"/>
                      <a:pt x="104" y="37"/>
                    </a:cubicBezTo>
                    <a:cubicBezTo>
                      <a:pt x="104" y="37"/>
                      <a:pt x="104" y="37"/>
                      <a:pt x="104" y="37"/>
                    </a:cubicBezTo>
                    <a:cubicBezTo>
                      <a:pt x="104" y="37"/>
                      <a:pt x="104" y="36"/>
                      <a:pt x="104" y="36"/>
                    </a:cubicBezTo>
                    <a:cubicBezTo>
                      <a:pt x="104" y="36"/>
                      <a:pt x="104" y="36"/>
                      <a:pt x="104" y="36"/>
                    </a:cubicBezTo>
                    <a:cubicBezTo>
                      <a:pt x="104" y="33"/>
                      <a:pt x="105" y="30"/>
                      <a:pt x="105" y="28"/>
                    </a:cubicBezTo>
                    <a:cubicBezTo>
                      <a:pt x="105" y="28"/>
                      <a:pt x="105" y="28"/>
                      <a:pt x="105" y="28"/>
                    </a:cubicBezTo>
                    <a:cubicBezTo>
                      <a:pt x="105" y="28"/>
                      <a:pt x="105" y="27"/>
                      <a:pt x="105" y="27"/>
                    </a:cubicBezTo>
                    <a:cubicBezTo>
                      <a:pt x="105" y="27"/>
                      <a:pt x="105" y="27"/>
                      <a:pt x="105" y="27"/>
                    </a:cubicBezTo>
                    <a:cubicBezTo>
                      <a:pt x="105" y="25"/>
                      <a:pt x="104" y="24"/>
                      <a:pt x="103" y="21"/>
                    </a:cubicBezTo>
                    <a:cubicBezTo>
                      <a:pt x="103" y="21"/>
                      <a:pt x="103" y="21"/>
                      <a:pt x="103" y="21"/>
                    </a:cubicBezTo>
                    <a:cubicBezTo>
                      <a:pt x="103" y="21"/>
                      <a:pt x="103" y="21"/>
                      <a:pt x="103" y="21"/>
                    </a:cubicBezTo>
                    <a:cubicBezTo>
                      <a:pt x="103" y="21"/>
                      <a:pt x="103" y="21"/>
                      <a:pt x="103" y="21"/>
                    </a:cubicBezTo>
                    <a:cubicBezTo>
                      <a:pt x="103" y="19"/>
                      <a:pt x="104" y="19"/>
                      <a:pt x="104" y="18"/>
                    </a:cubicBezTo>
                    <a:cubicBezTo>
                      <a:pt x="104" y="18"/>
                      <a:pt x="104" y="18"/>
                      <a:pt x="104" y="18"/>
                    </a:cubicBezTo>
                    <a:cubicBezTo>
                      <a:pt x="104" y="18"/>
                      <a:pt x="104" y="18"/>
                      <a:pt x="104" y="18"/>
                    </a:cubicBezTo>
                    <a:cubicBezTo>
                      <a:pt x="104" y="18"/>
                      <a:pt x="104" y="18"/>
                      <a:pt x="104" y="18"/>
                    </a:cubicBezTo>
                    <a:cubicBezTo>
                      <a:pt x="103" y="16"/>
                      <a:pt x="103" y="15"/>
                      <a:pt x="103" y="14"/>
                    </a:cubicBezTo>
                    <a:cubicBezTo>
                      <a:pt x="103" y="14"/>
                      <a:pt x="103" y="14"/>
                      <a:pt x="103" y="14"/>
                    </a:cubicBezTo>
                    <a:cubicBezTo>
                      <a:pt x="103" y="14"/>
                      <a:pt x="102" y="13"/>
                      <a:pt x="102" y="13"/>
                    </a:cubicBezTo>
                    <a:cubicBezTo>
                      <a:pt x="102" y="13"/>
                      <a:pt x="102" y="13"/>
                      <a:pt x="102" y="13"/>
                    </a:cubicBezTo>
                    <a:cubicBezTo>
                      <a:pt x="102" y="14"/>
                      <a:pt x="102" y="15"/>
                      <a:pt x="102" y="16"/>
                    </a:cubicBezTo>
                    <a:cubicBezTo>
                      <a:pt x="102" y="16"/>
                      <a:pt x="102" y="16"/>
                      <a:pt x="102" y="16"/>
                    </a:cubicBezTo>
                    <a:cubicBezTo>
                      <a:pt x="102" y="16"/>
                      <a:pt x="102" y="16"/>
                      <a:pt x="102" y="16"/>
                    </a:cubicBezTo>
                    <a:cubicBezTo>
                      <a:pt x="102" y="16"/>
                      <a:pt x="102" y="16"/>
                      <a:pt x="102" y="16"/>
                    </a:cubicBezTo>
                    <a:cubicBezTo>
                      <a:pt x="102" y="19"/>
                      <a:pt x="102" y="21"/>
                      <a:pt x="102" y="24"/>
                    </a:cubicBezTo>
                    <a:cubicBezTo>
                      <a:pt x="102" y="24"/>
                      <a:pt x="102" y="24"/>
                      <a:pt x="102" y="24"/>
                    </a:cubicBezTo>
                    <a:cubicBezTo>
                      <a:pt x="102" y="24"/>
                      <a:pt x="102" y="24"/>
                      <a:pt x="102" y="25"/>
                    </a:cubicBezTo>
                    <a:cubicBezTo>
                      <a:pt x="102" y="25"/>
                      <a:pt x="102" y="25"/>
                      <a:pt x="102" y="25"/>
                    </a:cubicBezTo>
                    <a:cubicBezTo>
                      <a:pt x="102" y="25"/>
                      <a:pt x="102" y="25"/>
                      <a:pt x="102" y="25"/>
                    </a:cubicBezTo>
                    <a:cubicBezTo>
                      <a:pt x="102" y="26"/>
                      <a:pt x="102" y="27"/>
                      <a:pt x="102" y="29"/>
                    </a:cubicBezTo>
                    <a:cubicBezTo>
                      <a:pt x="102" y="29"/>
                      <a:pt x="102" y="29"/>
                      <a:pt x="102" y="29"/>
                    </a:cubicBezTo>
                    <a:cubicBezTo>
                      <a:pt x="102" y="31"/>
                      <a:pt x="102" y="34"/>
                      <a:pt x="102" y="36"/>
                    </a:cubicBezTo>
                    <a:cubicBezTo>
                      <a:pt x="102" y="36"/>
                      <a:pt x="102" y="36"/>
                      <a:pt x="102" y="36"/>
                    </a:cubicBezTo>
                    <a:cubicBezTo>
                      <a:pt x="101" y="39"/>
                      <a:pt x="100" y="41"/>
                      <a:pt x="97" y="41"/>
                    </a:cubicBezTo>
                    <a:cubicBezTo>
                      <a:pt x="97" y="41"/>
                      <a:pt x="97" y="41"/>
                      <a:pt x="97" y="41"/>
                    </a:cubicBezTo>
                    <a:cubicBezTo>
                      <a:pt x="97" y="41"/>
                      <a:pt x="96" y="41"/>
                      <a:pt x="95" y="40"/>
                    </a:cubicBezTo>
                    <a:cubicBezTo>
                      <a:pt x="95" y="40"/>
                      <a:pt x="95" y="40"/>
                      <a:pt x="95" y="40"/>
                    </a:cubicBezTo>
                    <a:cubicBezTo>
                      <a:pt x="94" y="40"/>
                      <a:pt x="94" y="40"/>
                      <a:pt x="94" y="40"/>
                    </a:cubicBezTo>
                    <a:cubicBezTo>
                      <a:pt x="93" y="37"/>
                      <a:pt x="94" y="34"/>
                      <a:pt x="93" y="31"/>
                    </a:cubicBezTo>
                    <a:cubicBezTo>
                      <a:pt x="93" y="31"/>
                      <a:pt x="93" y="31"/>
                      <a:pt x="93" y="31"/>
                    </a:cubicBezTo>
                    <a:cubicBezTo>
                      <a:pt x="93" y="30"/>
                      <a:pt x="93" y="29"/>
                      <a:pt x="93" y="28"/>
                    </a:cubicBezTo>
                    <a:cubicBezTo>
                      <a:pt x="93" y="28"/>
                      <a:pt x="93" y="28"/>
                      <a:pt x="93" y="28"/>
                    </a:cubicBezTo>
                    <a:cubicBezTo>
                      <a:pt x="92" y="28"/>
                      <a:pt x="92" y="28"/>
                      <a:pt x="92" y="28"/>
                    </a:cubicBezTo>
                    <a:cubicBezTo>
                      <a:pt x="92" y="28"/>
                      <a:pt x="92" y="28"/>
                      <a:pt x="92" y="28"/>
                    </a:cubicBezTo>
                    <a:cubicBezTo>
                      <a:pt x="92" y="28"/>
                      <a:pt x="91" y="28"/>
                      <a:pt x="91" y="28"/>
                    </a:cubicBezTo>
                    <a:cubicBezTo>
                      <a:pt x="91" y="28"/>
                      <a:pt x="91" y="28"/>
                      <a:pt x="91" y="28"/>
                    </a:cubicBezTo>
                    <a:cubicBezTo>
                      <a:pt x="89" y="28"/>
                      <a:pt x="88" y="27"/>
                      <a:pt x="88" y="26"/>
                    </a:cubicBezTo>
                    <a:cubicBezTo>
                      <a:pt x="88" y="26"/>
                      <a:pt x="88" y="26"/>
                      <a:pt x="88" y="26"/>
                    </a:cubicBezTo>
                    <a:cubicBezTo>
                      <a:pt x="88" y="26"/>
                      <a:pt x="88" y="26"/>
                      <a:pt x="88" y="25"/>
                    </a:cubicBezTo>
                    <a:cubicBezTo>
                      <a:pt x="88" y="25"/>
                      <a:pt x="88" y="25"/>
                      <a:pt x="88" y="25"/>
                    </a:cubicBezTo>
                    <a:cubicBezTo>
                      <a:pt x="88" y="26"/>
                      <a:pt x="88" y="26"/>
                      <a:pt x="88" y="26"/>
                    </a:cubicBezTo>
                    <a:cubicBezTo>
                      <a:pt x="88" y="26"/>
                      <a:pt x="88" y="26"/>
                      <a:pt x="88" y="26"/>
                    </a:cubicBezTo>
                    <a:cubicBezTo>
                      <a:pt x="87" y="26"/>
                      <a:pt x="87" y="27"/>
                      <a:pt x="86" y="27"/>
                    </a:cubicBezTo>
                    <a:cubicBezTo>
                      <a:pt x="86" y="27"/>
                      <a:pt x="86" y="27"/>
                      <a:pt x="86" y="27"/>
                    </a:cubicBezTo>
                    <a:cubicBezTo>
                      <a:pt x="84" y="26"/>
                      <a:pt x="84" y="24"/>
                      <a:pt x="84" y="23"/>
                    </a:cubicBezTo>
                    <a:cubicBezTo>
                      <a:pt x="84" y="23"/>
                      <a:pt x="84" y="23"/>
                      <a:pt x="84" y="23"/>
                    </a:cubicBezTo>
                    <a:cubicBezTo>
                      <a:pt x="84" y="21"/>
                      <a:pt x="84" y="19"/>
                      <a:pt x="84" y="18"/>
                    </a:cubicBezTo>
                    <a:cubicBezTo>
                      <a:pt x="84" y="18"/>
                      <a:pt x="84" y="18"/>
                      <a:pt x="84" y="18"/>
                    </a:cubicBezTo>
                    <a:cubicBezTo>
                      <a:pt x="84" y="18"/>
                      <a:pt x="84" y="18"/>
                      <a:pt x="84" y="18"/>
                    </a:cubicBezTo>
                    <a:cubicBezTo>
                      <a:pt x="84" y="18"/>
                      <a:pt x="84" y="18"/>
                      <a:pt x="84" y="18"/>
                    </a:cubicBezTo>
                    <a:cubicBezTo>
                      <a:pt x="84" y="17"/>
                      <a:pt x="84" y="16"/>
                      <a:pt x="83" y="14"/>
                    </a:cubicBezTo>
                    <a:cubicBezTo>
                      <a:pt x="83" y="14"/>
                      <a:pt x="83" y="14"/>
                      <a:pt x="83" y="14"/>
                    </a:cubicBezTo>
                    <a:cubicBezTo>
                      <a:pt x="83" y="16"/>
                      <a:pt x="82" y="18"/>
                      <a:pt x="82" y="19"/>
                    </a:cubicBezTo>
                    <a:cubicBezTo>
                      <a:pt x="82" y="19"/>
                      <a:pt x="82" y="19"/>
                      <a:pt x="82" y="19"/>
                    </a:cubicBezTo>
                    <a:cubicBezTo>
                      <a:pt x="82" y="20"/>
                      <a:pt x="82" y="21"/>
                      <a:pt x="82" y="22"/>
                    </a:cubicBezTo>
                    <a:cubicBezTo>
                      <a:pt x="82" y="22"/>
                      <a:pt x="82" y="22"/>
                      <a:pt x="82" y="22"/>
                    </a:cubicBezTo>
                    <a:cubicBezTo>
                      <a:pt x="82" y="23"/>
                      <a:pt x="82" y="24"/>
                      <a:pt x="82" y="25"/>
                    </a:cubicBezTo>
                    <a:cubicBezTo>
                      <a:pt x="82" y="25"/>
                      <a:pt x="82" y="25"/>
                      <a:pt x="82" y="25"/>
                    </a:cubicBezTo>
                    <a:cubicBezTo>
                      <a:pt x="82" y="26"/>
                      <a:pt x="81" y="27"/>
                      <a:pt x="79" y="27"/>
                    </a:cubicBezTo>
                    <a:cubicBezTo>
                      <a:pt x="79" y="27"/>
                      <a:pt x="79" y="27"/>
                      <a:pt x="79" y="27"/>
                    </a:cubicBezTo>
                    <a:cubicBezTo>
                      <a:pt x="78" y="27"/>
                      <a:pt x="77" y="27"/>
                      <a:pt x="76" y="26"/>
                    </a:cubicBezTo>
                    <a:cubicBezTo>
                      <a:pt x="76" y="26"/>
                      <a:pt x="76" y="26"/>
                      <a:pt x="76" y="26"/>
                    </a:cubicBezTo>
                    <a:cubicBezTo>
                      <a:pt x="76" y="26"/>
                      <a:pt x="76" y="26"/>
                      <a:pt x="76" y="25"/>
                    </a:cubicBezTo>
                    <a:cubicBezTo>
                      <a:pt x="76" y="25"/>
                      <a:pt x="76" y="25"/>
                      <a:pt x="76" y="25"/>
                    </a:cubicBezTo>
                    <a:cubicBezTo>
                      <a:pt x="76" y="25"/>
                      <a:pt x="76" y="25"/>
                      <a:pt x="76" y="25"/>
                    </a:cubicBezTo>
                    <a:cubicBezTo>
                      <a:pt x="76" y="25"/>
                      <a:pt x="76" y="25"/>
                      <a:pt x="76" y="25"/>
                    </a:cubicBezTo>
                    <a:cubicBezTo>
                      <a:pt x="76" y="24"/>
                      <a:pt x="74" y="23"/>
                      <a:pt x="74" y="21"/>
                    </a:cubicBezTo>
                    <a:cubicBezTo>
                      <a:pt x="74" y="21"/>
                      <a:pt x="74" y="21"/>
                      <a:pt x="74" y="21"/>
                    </a:cubicBezTo>
                    <a:cubicBezTo>
                      <a:pt x="74" y="21"/>
                      <a:pt x="74" y="21"/>
                      <a:pt x="74" y="20"/>
                    </a:cubicBezTo>
                    <a:cubicBezTo>
                      <a:pt x="74" y="20"/>
                      <a:pt x="74" y="20"/>
                      <a:pt x="74" y="20"/>
                    </a:cubicBezTo>
                    <a:cubicBezTo>
                      <a:pt x="74" y="19"/>
                      <a:pt x="75" y="17"/>
                      <a:pt x="76" y="16"/>
                    </a:cubicBezTo>
                    <a:cubicBezTo>
                      <a:pt x="76" y="16"/>
                      <a:pt x="76" y="16"/>
                      <a:pt x="76" y="16"/>
                    </a:cubicBezTo>
                    <a:cubicBezTo>
                      <a:pt x="76" y="16"/>
                      <a:pt x="76" y="16"/>
                      <a:pt x="76" y="16"/>
                    </a:cubicBezTo>
                    <a:cubicBezTo>
                      <a:pt x="76" y="16"/>
                      <a:pt x="76" y="16"/>
                      <a:pt x="76" y="16"/>
                    </a:cubicBezTo>
                    <a:cubicBezTo>
                      <a:pt x="76" y="14"/>
                      <a:pt x="75" y="12"/>
                      <a:pt x="74" y="10"/>
                    </a:cubicBezTo>
                    <a:cubicBezTo>
                      <a:pt x="74" y="10"/>
                      <a:pt x="74" y="10"/>
                      <a:pt x="74" y="10"/>
                    </a:cubicBezTo>
                    <a:cubicBezTo>
                      <a:pt x="73" y="12"/>
                      <a:pt x="71" y="14"/>
                      <a:pt x="71" y="16"/>
                    </a:cubicBezTo>
                    <a:cubicBezTo>
                      <a:pt x="71" y="16"/>
                      <a:pt x="71" y="16"/>
                      <a:pt x="71" y="16"/>
                    </a:cubicBezTo>
                    <a:cubicBezTo>
                      <a:pt x="71" y="16"/>
                      <a:pt x="71" y="16"/>
                      <a:pt x="71" y="16"/>
                    </a:cubicBezTo>
                    <a:cubicBezTo>
                      <a:pt x="71" y="16"/>
                      <a:pt x="71" y="16"/>
                      <a:pt x="71" y="16"/>
                    </a:cubicBezTo>
                    <a:cubicBezTo>
                      <a:pt x="71" y="17"/>
                      <a:pt x="72" y="18"/>
                      <a:pt x="72" y="20"/>
                    </a:cubicBezTo>
                    <a:cubicBezTo>
                      <a:pt x="72" y="20"/>
                      <a:pt x="72" y="20"/>
                      <a:pt x="72" y="20"/>
                    </a:cubicBezTo>
                    <a:cubicBezTo>
                      <a:pt x="72" y="20"/>
                      <a:pt x="72" y="20"/>
                      <a:pt x="72" y="20"/>
                    </a:cubicBezTo>
                    <a:cubicBezTo>
                      <a:pt x="72" y="20"/>
                      <a:pt x="72" y="20"/>
                      <a:pt x="72" y="20"/>
                    </a:cubicBezTo>
                    <a:cubicBezTo>
                      <a:pt x="72" y="22"/>
                      <a:pt x="71" y="24"/>
                      <a:pt x="71" y="25"/>
                    </a:cubicBezTo>
                    <a:cubicBezTo>
                      <a:pt x="71" y="25"/>
                      <a:pt x="71" y="25"/>
                      <a:pt x="71" y="25"/>
                    </a:cubicBezTo>
                    <a:cubicBezTo>
                      <a:pt x="71" y="26"/>
                      <a:pt x="71" y="26"/>
                      <a:pt x="70" y="26"/>
                    </a:cubicBezTo>
                    <a:cubicBezTo>
                      <a:pt x="70" y="26"/>
                      <a:pt x="70" y="26"/>
                      <a:pt x="70" y="26"/>
                    </a:cubicBezTo>
                    <a:cubicBezTo>
                      <a:pt x="68" y="27"/>
                      <a:pt x="66" y="28"/>
                      <a:pt x="64" y="28"/>
                    </a:cubicBezTo>
                    <a:cubicBezTo>
                      <a:pt x="64" y="28"/>
                      <a:pt x="64" y="28"/>
                      <a:pt x="64" y="28"/>
                    </a:cubicBezTo>
                    <a:cubicBezTo>
                      <a:pt x="63" y="28"/>
                      <a:pt x="63" y="28"/>
                      <a:pt x="63" y="28"/>
                    </a:cubicBezTo>
                    <a:cubicBezTo>
                      <a:pt x="63" y="28"/>
                      <a:pt x="63" y="28"/>
                      <a:pt x="63" y="28"/>
                    </a:cubicBezTo>
                    <a:cubicBezTo>
                      <a:pt x="62" y="28"/>
                      <a:pt x="62" y="27"/>
                      <a:pt x="62" y="27"/>
                    </a:cubicBezTo>
                    <a:cubicBezTo>
                      <a:pt x="62" y="27"/>
                      <a:pt x="62" y="27"/>
                      <a:pt x="62" y="27"/>
                    </a:cubicBezTo>
                    <a:cubicBezTo>
                      <a:pt x="62" y="27"/>
                      <a:pt x="62" y="27"/>
                      <a:pt x="62" y="26"/>
                    </a:cubicBezTo>
                    <a:cubicBezTo>
                      <a:pt x="62" y="26"/>
                      <a:pt x="62" y="26"/>
                      <a:pt x="62" y="26"/>
                    </a:cubicBezTo>
                    <a:cubicBezTo>
                      <a:pt x="62" y="26"/>
                      <a:pt x="62" y="26"/>
                      <a:pt x="62" y="26"/>
                    </a:cubicBezTo>
                    <a:cubicBezTo>
                      <a:pt x="62" y="26"/>
                      <a:pt x="62" y="26"/>
                      <a:pt x="62" y="26"/>
                    </a:cubicBezTo>
                    <a:cubicBezTo>
                      <a:pt x="61" y="26"/>
                      <a:pt x="62" y="26"/>
                      <a:pt x="61" y="27"/>
                    </a:cubicBezTo>
                    <a:cubicBezTo>
                      <a:pt x="61" y="27"/>
                      <a:pt x="61" y="27"/>
                      <a:pt x="61" y="27"/>
                    </a:cubicBezTo>
                    <a:cubicBezTo>
                      <a:pt x="61" y="27"/>
                      <a:pt x="61" y="28"/>
                      <a:pt x="61" y="29"/>
                    </a:cubicBezTo>
                    <a:cubicBezTo>
                      <a:pt x="61" y="29"/>
                      <a:pt x="61" y="29"/>
                      <a:pt x="61" y="29"/>
                    </a:cubicBezTo>
                    <a:cubicBezTo>
                      <a:pt x="61" y="30"/>
                      <a:pt x="61" y="30"/>
                      <a:pt x="61" y="31"/>
                    </a:cubicBezTo>
                    <a:cubicBezTo>
                      <a:pt x="61" y="31"/>
                      <a:pt x="61" y="31"/>
                      <a:pt x="61" y="31"/>
                    </a:cubicBezTo>
                    <a:cubicBezTo>
                      <a:pt x="61" y="33"/>
                      <a:pt x="61" y="35"/>
                      <a:pt x="59" y="36"/>
                    </a:cubicBezTo>
                    <a:cubicBezTo>
                      <a:pt x="59" y="36"/>
                      <a:pt x="59" y="36"/>
                      <a:pt x="59" y="36"/>
                    </a:cubicBezTo>
                    <a:cubicBezTo>
                      <a:pt x="59" y="37"/>
                      <a:pt x="58" y="37"/>
                      <a:pt x="58" y="36"/>
                    </a:cubicBezTo>
                    <a:cubicBezTo>
                      <a:pt x="58" y="36"/>
                      <a:pt x="58" y="36"/>
                      <a:pt x="58" y="36"/>
                    </a:cubicBezTo>
                    <a:cubicBezTo>
                      <a:pt x="55" y="34"/>
                      <a:pt x="55" y="29"/>
                      <a:pt x="55" y="25"/>
                    </a:cubicBezTo>
                    <a:cubicBezTo>
                      <a:pt x="55" y="25"/>
                      <a:pt x="55" y="25"/>
                      <a:pt x="55" y="25"/>
                    </a:cubicBezTo>
                    <a:cubicBezTo>
                      <a:pt x="55" y="23"/>
                      <a:pt x="55" y="21"/>
                      <a:pt x="55" y="20"/>
                    </a:cubicBezTo>
                    <a:cubicBezTo>
                      <a:pt x="55" y="20"/>
                      <a:pt x="55" y="20"/>
                      <a:pt x="55" y="20"/>
                    </a:cubicBezTo>
                    <a:cubicBezTo>
                      <a:pt x="55" y="20"/>
                      <a:pt x="55" y="20"/>
                      <a:pt x="55" y="20"/>
                    </a:cubicBezTo>
                    <a:cubicBezTo>
                      <a:pt x="55" y="20"/>
                      <a:pt x="55" y="20"/>
                      <a:pt x="55" y="20"/>
                    </a:cubicBezTo>
                    <a:cubicBezTo>
                      <a:pt x="55" y="18"/>
                      <a:pt x="54" y="16"/>
                      <a:pt x="53" y="14"/>
                    </a:cubicBezTo>
                    <a:cubicBezTo>
                      <a:pt x="53" y="14"/>
                      <a:pt x="53" y="14"/>
                      <a:pt x="53" y="14"/>
                    </a:cubicBezTo>
                    <a:cubicBezTo>
                      <a:pt x="53" y="14"/>
                      <a:pt x="53" y="14"/>
                      <a:pt x="53" y="15"/>
                    </a:cubicBezTo>
                    <a:cubicBezTo>
                      <a:pt x="53" y="15"/>
                      <a:pt x="53" y="15"/>
                      <a:pt x="53" y="15"/>
                    </a:cubicBezTo>
                    <a:cubicBezTo>
                      <a:pt x="52" y="17"/>
                      <a:pt x="52" y="19"/>
                      <a:pt x="52" y="22"/>
                    </a:cubicBezTo>
                    <a:cubicBezTo>
                      <a:pt x="52" y="22"/>
                      <a:pt x="52" y="22"/>
                      <a:pt x="52" y="22"/>
                    </a:cubicBezTo>
                    <a:cubicBezTo>
                      <a:pt x="51" y="28"/>
                      <a:pt x="51" y="35"/>
                      <a:pt x="50" y="41"/>
                    </a:cubicBezTo>
                    <a:cubicBezTo>
                      <a:pt x="50" y="41"/>
                      <a:pt x="50" y="41"/>
                      <a:pt x="50" y="41"/>
                    </a:cubicBezTo>
                    <a:cubicBezTo>
                      <a:pt x="50" y="42"/>
                      <a:pt x="50" y="42"/>
                      <a:pt x="50" y="42"/>
                    </a:cubicBezTo>
                    <a:cubicBezTo>
                      <a:pt x="50" y="42"/>
                      <a:pt x="50" y="42"/>
                      <a:pt x="50" y="42"/>
                    </a:cubicBezTo>
                    <a:cubicBezTo>
                      <a:pt x="49" y="43"/>
                      <a:pt x="49" y="43"/>
                      <a:pt x="49" y="42"/>
                    </a:cubicBezTo>
                    <a:cubicBezTo>
                      <a:pt x="49" y="42"/>
                      <a:pt x="49" y="42"/>
                      <a:pt x="49" y="42"/>
                    </a:cubicBezTo>
                    <a:cubicBezTo>
                      <a:pt x="45" y="41"/>
                      <a:pt x="44" y="38"/>
                      <a:pt x="44" y="36"/>
                    </a:cubicBezTo>
                    <a:cubicBezTo>
                      <a:pt x="44" y="36"/>
                      <a:pt x="44" y="36"/>
                      <a:pt x="44" y="36"/>
                    </a:cubicBezTo>
                    <a:cubicBezTo>
                      <a:pt x="43" y="34"/>
                      <a:pt x="43" y="33"/>
                      <a:pt x="43" y="31"/>
                    </a:cubicBezTo>
                    <a:cubicBezTo>
                      <a:pt x="43" y="31"/>
                      <a:pt x="43" y="31"/>
                      <a:pt x="43" y="31"/>
                    </a:cubicBezTo>
                    <a:cubicBezTo>
                      <a:pt x="43" y="32"/>
                      <a:pt x="42" y="32"/>
                      <a:pt x="42" y="32"/>
                    </a:cubicBezTo>
                    <a:cubicBezTo>
                      <a:pt x="42" y="32"/>
                      <a:pt x="42" y="32"/>
                      <a:pt x="42" y="32"/>
                    </a:cubicBezTo>
                    <a:cubicBezTo>
                      <a:pt x="41" y="32"/>
                      <a:pt x="40" y="31"/>
                      <a:pt x="40" y="30"/>
                    </a:cubicBezTo>
                    <a:cubicBezTo>
                      <a:pt x="40" y="30"/>
                      <a:pt x="40" y="30"/>
                      <a:pt x="40" y="30"/>
                    </a:cubicBezTo>
                    <a:cubicBezTo>
                      <a:pt x="39" y="31"/>
                      <a:pt x="39" y="31"/>
                      <a:pt x="39" y="31"/>
                    </a:cubicBezTo>
                    <a:cubicBezTo>
                      <a:pt x="39" y="31"/>
                      <a:pt x="39" y="31"/>
                      <a:pt x="39" y="31"/>
                    </a:cubicBezTo>
                    <a:cubicBezTo>
                      <a:pt x="38" y="31"/>
                      <a:pt x="38" y="31"/>
                      <a:pt x="38" y="31"/>
                    </a:cubicBezTo>
                    <a:cubicBezTo>
                      <a:pt x="38" y="31"/>
                      <a:pt x="38" y="31"/>
                      <a:pt x="38" y="31"/>
                    </a:cubicBezTo>
                    <a:cubicBezTo>
                      <a:pt x="36" y="30"/>
                      <a:pt x="36" y="28"/>
                      <a:pt x="36" y="27"/>
                    </a:cubicBezTo>
                    <a:cubicBezTo>
                      <a:pt x="36" y="27"/>
                      <a:pt x="36" y="27"/>
                      <a:pt x="36" y="27"/>
                    </a:cubicBezTo>
                    <a:cubicBezTo>
                      <a:pt x="36" y="25"/>
                      <a:pt x="36" y="24"/>
                      <a:pt x="36" y="23"/>
                    </a:cubicBezTo>
                    <a:cubicBezTo>
                      <a:pt x="36" y="23"/>
                      <a:pt x="36" y="23"/>
                      <a:pt x="36" y="23"/>
                    </a:cubicBezTo>
                    <a:cubicBezTo>
                      <a:pt x="36" y="22"/>
                      <a:pt x="36" y="22"/>
                      <a:pt x="36" y="21"/>
                    </a:cubicBezTo>
                    <a:cubicBezTo>
                      <a:pt x="36" y="21"/>
                      <a:pt x="36" y="21"/>
                      <a:pt x="36" y="21"/>
                    </a:cubicBezTo>
                    <a:cubicBezTo>
                      <a:pt x="36" y="21"/>
                      <a:pt x="35" y="20"/>
                      <a:pt x="35" y="19"/>
                    </a:cubicBezTo>
                    <a:cubicBezTo>
                      <a:pt x="35" y="19"/>
                      <a:pt x="35" y="19"/>
                      <a:pt x="35" y="19"/>
                    </a:cubicBezTo>
                    <a:cubicBezTo>
                      <a:pt x="35" y="20"/>
                      <a:pt x="35" y="20"/>
                      <a:pt x="35" y="20"/>
                    </a:cubicBezTo>
                    <a:cubicBezTo>
                      <a:pt x="35" y="20"/>
                      <a:pt x="35" y="20"/>
                      <a:pt x="35" y="20"/>
                    </a:cubicBezTo>
                    <a:cubicBezTo>
                      <a:pt x="35" y="21"/>
                      <a:pt x="35" y="23"/>
                      <a:pt x="35" y="24"/>
                    </a:cubicBezTo>
                    <a:cubicBezTo>
                      <a:pt x="35" y="24"/>
                      <a:pt x="35" y="24"/>
                      <a:pt x="35" y="24"/>
                    </a:cubicBezTo>
                    <a:cubicBezTo>
                      <a:pt x="35" y="24"/>
                      <a:pt x="35" y="25"/>
                      <a:pt x="35" y="25"/>
                    </a:cubicBezTo>
                    <a:cubicBezTo>
                      <a:pt x="35" y="25"/>
                      <a:pt x="35" y="25"/>
                      <a:pt x="35" y="25"/>
                    </a:cubicBezTo>
                    <a:cubicBezTo>
                      <a:pt x="35" y="26"/>
                      <a:pt x="35" y="28"/>
                      <a:pt x="34" y="29"/>
                    </a:cubicBezTo>
                    <a:cubicBezTo>
                      <a:pt x="34" y="29"/>
                      <a:pt x="34" y="29"/>
                      <a:pt x="34" y="29"/>
                    </a:cubicBezTo>
                    <a:cubicBezTo>
                      <a:pt x="34" y="30"/>
                      <a:pt x="33" y="31"/>
                      <a:pt x="31" y="31"/>
                    </a:cubicBezTo>
                    <a:cubicBezTo>
                      <a:pt x="31" y="31"/>
                      <a:pt x="31" y="31"/>
                      <a:pt x="31" y="31"/>
                    </a:cubicBezTo>
                    <a:cubicBezTo>
                      <a:pt x="31" y="31"/>
                      <a:pt x="31" y="31"/>
                      <a:pt x="31" y="31"/>
                    </a:cubicBezTo>
                    <a:cubicBezTo>
                      <a:pt x="31" y="31"/>
                      <a:pt x="31" y="31"/>
                      <a:pt x="31" y="31"/>
                    </a:cubicBezTo>
                    <a:cubicBezTo>
                      <a:pt x="28" y="31"/>
                      <a:pt x="26" y="30"/>
                      <a:pt x="26" y="27"/>
                    </a:cubicBezTo>
                    <a:cubicBezTo>
                      <a:pt x="26" y="27"/>
                      <a:pt x="26" y="27"/>
                      <a:pt x="26" y="27"/>
                    </a:cubicBezTo>
                    <a:cubicBezTo>
                      <a:pt x="26" y="27"/>
                      <a:pt x="26" y="27"/>
                      <a:pt x="26" y="27"/>
                    </a:cubicBezTo>
                    <a:cubicBezTo>
                      <a:pt x="26" y="27"/>
                      <a:pt x="26" y="27"/>
                      <a:pt x="26" y="27"/>
                    </a:cubicBezTo>
                    <a:cubicBezTo>
                      <a:pt x="26" y="27"/>
                      <a:pt x="26" y="27"/>
                      <a:pt x="26" y="26"/>
                    </a:cubicBezTo>
                    <a:cubicBezTo>
                      <a:pt x="26" y="26"/>
                      <a:pt x="26" y="26"/>
                      <a:pt x="26" y="26"/>
                    </a:cubicBezTo>
                    <a:cubicBezTo>
                      <a:pt x="25" y="25"/>
                      <a:pt x="25" y="25"/>
                      <a:pt x="25" y="24"/>
                    </a:cubicBezTo>
                    <a:cubicBezTo>
                      <a:pt x="25" y="24"/>
                      <a:pt x="25" y="24"/>
                      <a:pt x="25" y="24"/>
                    </a:cubicBezTo>
                    <a:cubicBezTo>
                      <a:pt x="25" y="22"/>
                      <a:pt x="26" y="21"/>
                      <a:pt x="26" y="20"/>
                    </a:cubicBezTo>
                    <a:cubicBezTo>
                      <a:pt x="26" y="20"/>
                      <a:pt x="26" y="20"/>
                      <a:pt x="26" y="20"/>
                    </a:cubicBezTo>
                    <a:cubicBezTo>
                      <a:pt x="26" y="19"/>
                      <a:pt x="25" y="18"/>
                      <a:pt x="25" y="17"/>
                    </a:cubicBezTo>
                    <a:cubicBezTo>
                      <a:pt x="25" y="17"/>
                      <a:pt x="25" y="17"/>
                      <a:pt x="25" y="17"/>
                    </a:cubicBezTo>
                    <a:cubicBezTo>
                      <a:pt x="25" y="16"/>
                      <a:pt x="24" y="15"/>
                      <a:pt x="24" y="14"/>
                    </a:cubicBezTo>
                    <a:cubicBezTo>
                      <a:pt x="24" y="14"/>
                      <a:pt x="24" y="14"/>
                      <a:pt x="24" y="14"/>
                    </a:cubicBezTo>
                    <a:cubicBezTo>
                      <a:pt x="23" y="15"/>
                      <a:pt x="23" y="15"/>
                      <a:pt x="23" y="16"/>
                    </a:cubicBezTo>
                    <a:cubicBezTo>
                      <a:pt x="23" y="16"/>
                      <a:pt x="23" y="16"/>
                      <a:pt x="23" y="16"/>
                    </a:cubicBezTo>
                    <a:cubicBezTo>
                      <a:pt x="23" y="16"/>
                      <a:pt x="23" y="17"/>
                      <a:pt x="23" y="17"/>
                    </a:cubicBezTo>
                    <a:cubicBezTo>
                      <a:pt x="23" y="17"/>
                      <a:pt x="23" y="17"/>
                      <a:pt x="23" y="17"/>
                    </a:cubicBezTo>
                    <a:cubicBezTo>
                      <a:pt x="23" y="18"/>
                      <a:pt x="23" y="20"/>
                      <a:pt x="23" y="22"/>
                    </a:cubicBezTo>
                    <a:cubicBezTo>
                      <a:pt x="23" y="22"/>
                      <a:pt x="23" y="22"/>
                      <a:pt x="23" y="22"/>
                    </a:cubicBezTo>
                    <a:cubicBezTo>
                      <a:pt x="23" y="23"/>
                      <a:pt x="23" y="25"/>
                      <a:pt x="21" y="26"/>
                    </a:cubicBezTo>
                    <a:cubicBezTo>
                      <a:pt x="21" y="26"/>
                      <a:pt x="21" y="26"/>
                      <a:pt x="21" y="26"/>
                    </a:cubicBezTo>
                    <a:cubicBezTo>
                      <a:pt x="21" y="27"/>
                      <a:pt x="21" y="28"/>
                      <a:pt x="20" y="28"/>
                    </a:cubicBezTo>
                    <a:cubicBezTo>
                      <a:pt x="20" y="28"/>
                      <a:pt x="20" y="28"/>
                      <a:pt x="20" y="28"/>
                    </a:cubicBezTo>
                    <a:cubicBezTo>
                      <a:pt x="20" y="29"/>
                      <a:pt x="19" y="31"/>
                      <a:pt x="18" y="31"/>
                    </a:cubicBezTo>
                    <a:cubicBezTo>
                      <a:pt x="18" y="31"/>
                      <a:pt x="18" y="31"/>
                      <a:pt x="18" y="31"/>
                    </a:cubicBezTo>
                    <a:cubicBezTo>
                      <a:pt x="17" y="31"/>
                      <a:pt x="17" y="30"/>
                      <a:pt x="16" y="30"/>
                    </a:cubicBezTo>
                    <a:cubicBezTo>
                      <a:pt x="16" y="30"/>
                      <a:pt x="16" y="30"/>
                      <a:pt x="16" y="30"/>
                    </a:cubicBezTo>
                    <a:cubicBezTo>
                      <a:pt x="15" y="30"/>
                      <a:pt x="15" y="29"/>
                      <a:pt x="14" y="28"/>
                    </a:cubicBezTo>
                    <a:cubicBezTo>
                      <a:pt x="14" y="28"/>
                      <a:pt x="14" y="28"/>
                      <a:pt x="14" y="28"/>
                    </a:cubicBezTo>
                    <a:cubicBezTo>
                      <a:pt x="14" y="31"/>
                      <a:pt x="15" y="34"/>
                      <a:pt x="15" y="36"/>
                    </a:cubicBezTo>
                    <a:cubicBezTo>
                      <a:pt x="15" y="36"/>
                      <a:pt x="15" y="36"/>
                      <a:pt x="15" y="36"/>
                    </a:cubicBezTo>
                    <a:cubicBezTo>
                      <a:pt x="16" y="39"/>
                      <a:pt x="14" y="42"/>
                      <a:pt x="10" y="42"/>
                    </a:cubicBezTo>
                    <a:cubicBezTo>
                      <a:pt x="10" y="42"/>
                      <a:pt x="10" y="42"/>
                      <a:pt x="10" y="42"/>
                    </a:cubicBezTo>
                    <a:cubicBezTo>
                      <a:pt x="10" y="42"/>
                      <a:pt x="9" y="42"/>
                      <a:pt x="9" y="41"/>
                    </a:cubicBezTo>
                    <a:cubicBezTo>
                      <a:pt x="9" y="41"/>
                      <a:pt x="9" y="41"/>
                      <a:pt x="9" y="41"/>
                    </a:cubicBezTo>
                    <a:cubicBezTo>
                      <a:pt x="7" y="36"/>
                      <a:pt x="7" y="29"/>
                      <a:pt x="6" y="24"/>
                    </a:cubicBezTo>
                    <a:cubicBezTo>
                      <a:pt x="6" y="24"/>
                      <a:pt x="6" y="24"/>
                      <a:pt x="6" y="24"/>
                    </a:cubicBezTo>
                    <a:cubicBezTo>
                      <a:pt x="6" y="24"/>
                      <a:pt x="6" y="23"/>
                      <a:pt x="6" y="23"/>
                    </a:cubicBezTo>
                    <a:cubicBezTo>
                      <a:pt x="6" y="23"/>
                      <a:pt x="6" y="23"/>
                      <a:pt x="6" y="23"/>
                    </a:cubicBezTo>
                    <a:cubicBezTo>
                      <a:pt x="6" y="21"/>
                      <a:pt x="6" y="21"/>
                      <a:pt x="6" y="20"/>
                    </a:cubicBezTo>
                    <a:cubicBezTo>
                      <a:pt x="6" y="20"/>
                      <a:pt x="6" y="20"/>
                      <a:pt x="6" y="20"/>
                    </a:cubicBezTo>
                    <a:cubicBezTo>
                      <a:pt x="6" y="20"/>
                      <a:pt x="6" y="20"/>
                      <a:pt x="6" y="20"/>
                    </a:cubicBezTo>
                    <a:cubicBezTo>
                      <a:pt x="6" y="20"/>
                      <a:pt x="6" y="20"/>
                      <a:pt x="6" y="20"/>
                    </a:cubicBezTo>
                    <a:cubicBezTo>
                      <a:pt x="6" y="20"/>
                      <a:pt x="6" y="20"/>
                      <a:pt x="6" y="20"/>
                    </a:cubicBezTo>
                    <a:cubicBezTo>
                      <a:pt x="6" y="19"/>
                      <a:pt x="6" y="19"/>
                      <a:pt x="5" y="17"/>
                    </a:cubicBezTo>
                    <a:cubicBezTo>
                      <a:pt x="5" y="17"/>
                      <a:pt x="5" y="17"/>
                      <a:pt x="5" y="17"/>
                    </a:cubicBezTo>
                    <a:cubicBezTo>
                      <a:pt x="5" y="16"/>
                      <a:pt x="5" y="15"/>
                      <a:pt x="4" y="14"/>
                    </a:cubicBezTo>
                    <a:cubicBezTo>
                      <a:pt x="4" y="14"/>
                      <a:pt x="4" y="14"/>
                      <a:pt x="4" y="14"/>
                    </a:cubicBezTo>
                    <a:cubicBezTo>
                      <a:pt x="4" y="15"/>
                      <a:pt x="2" y="17"/>
                      <a:pt x="3" y="18"/>
                    </a:cubicBezTo>
                    <a:cubicBezTo>
                      <a:pt x="3" y="18"/>
                      <a:pt x="3" y="18"/>
                      <a:pt x="3" y="18"/>
                    </a:cubicBezTo>
                    <a:cubicBezTo>
                      <a:pt x="3" y="18"/>
                      <a:pt x="3" y="18"/>
                      <a:pt x="3" y="18"/>
                    </a:cubicBezTo>
                    <a:cubicBezTo>
                      <a:pt x="3" y="18"/>
                      <a:pt x="3" y="18"/>
                      <a:pt x="3" y="18"/>
                    </a:cubicBezTo>
                    <a:cubicBezTo>
                      <a:pt x="3" y="19"/>
                      <a:pt x="3" y="19"/>
                      <a:pt x="3" y="19"/>
                    </a:cubicBezTo>
                    <a:cubicBezTo>
                      <a:pt x="3" y="19"/>
                      <a:pt x="3" y="19"/>
                      <a:pt x="3" y="19"/>
                    </a:cubicBezTo>
                    <a:cubicBezTo>
                      <a:pt x="4" y="20"/>
                      <a:pt x="5" y="21"/>
                      <a:pt x="4" y="22"/>
                    </a:cubicBezTo>
                    <a:cubicBezTo>
                      <a:pt x="4" y="22"/>
                      <a:pt x="4" y="22"/>
                      <a:pt x="4" y="22"/>
                    </a:cubicBezTo>
                    <a:cubicBezTo>
                      <a:pt x="4" y="22"/>
                      <a:pt x="4" y="23"/>
                      <a:pt x="4" y="23"/>
                    </a:cubicBezTo>
                    <a:cubicBezTo>
                      <a:pt x="4" y="23"/>
                      <a:pt x="4" y="23"/>
                      <a:pt x="4" y="23"/>
                    </a:cubicBezTo>
                    <a:cubicBezTo>
                      <a:pt x="4" y="25"/>
                      <a:pt x="3" y="26"/>
                      <a:pt x="3" y="26"/>
                    </a:cubicBezTo>
                    <a:cubicBezTo>
                      <a:pt x="3" y="26"/>
                      <a:pt x="3" y="26"/>
                      <a:pt x="3" y="26"/>
                    </a:cubicBezTo>
                    <a:cubicBezTo>
                      <a:pt x="3" y="27"/>
                      <a:pt x="3" y="27"/>
                      <a:pt x="3" y="27"/>
                    </a:cubicBezTo>
                    <a:cubicBezTo>
                      <a:pt x="3" y="27"/>
                      <a:pt x="3" y="27"/>
                      <a:pt x="3" y="27"/>
                    </a:cubicBezTo>
                    <a:cubicBezTo>
                      <a:pt x="3" y="27"/>
                      <a:pt x="3" y="27"/>
                      <a:pt x="3" y="27"/>
                    </a:cubicBezTo>
                    <a:cubicBezTo>
                      <a:pt x="3" y="27"/>
                      <a:pt x="3" y="28"/>
                      <a:pt x="2" y="28"/>
                    </a:cubicBezTo>
                    <a:cubicBezTo>
                      <a:pt x="2" y="28"/>
                      <a:pt x="2" y="28"/>
                      <a:pt x="2" y="28"/>
                    </a:cubicBezTo>
                    <a:cubicBezTo>
                      <a:pt x="1" y="28"/>
                      <a:pt x="1" y="27"/>
                      <a:pt x="1" y="27"/>
                    </a:cubicBezTo>
                    <a:cubicBezTo>
                      <a:pt x="1" y="27"/>
                      <a:pt x="1" y="27"/>
                      <a:pt x="1" y="27"/>
                    </a:cubicBezTo>
                    <a:cubicBezTo>
                      <a:pt x="1" y="27"/>
                      <a:pt x="1" y="27"/>
                      <a:pt x="1" y="26"/>
                    </a:cubicBezTo>
                    <a:cubicBezTo>
                      <a:pt x="1" y="26"/>
                      <a:pt x="1" y="26"/>
                      <a:pt x="1" y="26"/>
                    </a:cubicBezTo>
                    <a:cubicBezTo>
                      <a:pt x="1" y="24"/>
                      <a:pt x="2" y="23"/>
                      <a:pt x="2" y="22"/>
                    </a:cubicBezTo>
                    <a:cubicBezTo>
                      <a:pt x="2" y="22"/>
                      <a:pt x="2" y="22"/>
                      <a:pt x="2" y="22"/>
                    </a:cubicBezTo>
                    <a:cubicBezTo>
                      <a:pt x="2" y="22"/>
                      <a:pt x="2" y="22"/>
                      <a:pt x="2" y="22"/>
                    </a:cubicBezTo>
                    <a:cubicBezTo>
                      <a:pt x="2" y="22"/>
                      <a:pt x="2" y="22"/>
                      <a:pt x="2" y="22"/>
                    </a:cubicBezTo>
                    <a:cubicBezTo>
                      <a:pt x="2" y="21"/>
                      <a:pt x="2" y="21"/>
                      <a:pt x="2" y="21"/>
                    </a:cubicBezTo>
                    <a:cubicBezTo>
                      <a:pt x="2" y="21"/>
                      <a:pt x="2" y="21"/>
                      <a:pt x="2" y="21"/>
                    </a:cubicBezTo>
                    <a:cubicBezTo>
                      <a:pt x="1" y="21"/>
                      <a:pt x="0" y="20"/>
                      <a:pt x="0" y="18"/>
                    </a:cubicBezTo>
                    <a:cubicBezTo>
                      <a:pt x="0" y="18"/>
                      <a:pt x="0" y="18"/>
                      <a:pt x="0" y="18"/>
                    </a:cubicBezTo>
                    <a:cubicBezTo>
                      <a:pt x="0" y="18"/>
                      <a:pt x="0" y="18"/>
                      <a:pt x="0" y="18"/>
                    </a:cubicBezTo>
                    <a:cubicBezTo>
                      <a:pt x="0" y="18"/>
                      <a:pt x="0" y="18"/>
                      <a:pt x="0" y="18"/>
                    </a:cubicBezTo>
                    <a:cubicBezTo>
                      <a:pt x="0" y="14"/>
                      <a:pt x="3" y="12"/>
                      <a:pt x="3" y="10"/>
                    </a:cubicBezTo>
                    <a:cubicBezTo>
                      <a:pt x="3" y="10"/>
                      <a:pt x="3" y="10"/>
                      <a:pt x="3" y="10"/>
                    </a:cubicBezTo>
                    <a:cubicBezTo>
                      <a:pt x="3" y="10"/>
                      <a:pt x="3" y="10"/>
                      <a:pt x="3" y="10"/>
                    </a:cubicBezTo>
                    <a:cubicBezTo>
                      <a:pt x="3" y="10"/>
                      <a:pt x="3" y="10"/>
                      <a:pt x="3" y="10"/>
                    </a:cubicBezTo>
                    <a:cubicBezTo>
                      <a:pt x="3" y="9"/>
                      <a:pt x="3" y="9"/>
                      <a:pt x="4" y="8"/>
                    </a:cubicBezTo>
                    <a:cubicBezTo>
                      <a:pt x="4" y="8"/>
                      <a:pt x="4" y="8"/>
                      <a:pt x="4" y="8"/>
                    </a:cubicBezTo>
                    <a:cubicBezTo>
                      <a:pt x="5" y="8"/>
                      <a:pt x="5" y="8"/>
                      <a:pt x="5" y="9"/>
                    </a:cubicBezTo>
                    <a:cubicBezTo>
                      <a:pt x="5" y="9"/>
                      <a:pt x="5" y="9"/>
                      <a:pt x="5" y="9"/>
                    </a:cubicBezTo>
                    <a:cubicBezTo>
                      <a:pt x="6" y="11"/>
                      <a:pt x="7" y="14"/>
                      <a:pt x="8" y="16"/>
                    </a:cubicBezTo>
                    <a:cubicBezTo>
                      <a:pt x="8" y="16"/>
                      <a:pt x="8" y="16"/>
                      <a:pt x="8" y="16"/>
                    </a:cubicBezTo>
                    <a:cubicBezTo>
                      <a:pt x="8" y="18"/>
                      <a:pt x="9" y="18"/>
                      <a:pt x="9" y="20"/>
                    </a:cubicBezTo>
                    <a:cubicBezTo>
                      <a:pt x="9" y="20"/>
                      <a:pt x="9" y="20"/>
                      <a:pt x="9" y="20"/>
                    </a:cubicBezTo>
                    <a:cubicBezTo>
                      <a:pt x="9" y="20"/>
                      <a:pt x="9" y="20"/>
                      <a:pt x="9" y="20"/>
                    </a:cubicBezTo>
                    <a:cubicBezTo>
                      <a:pt x="9" y="20"/>
                      <a:pt x="9" y="20"/>
                      <a:pt x="9" y="20"/>
                    </a:cubicBezTo>
                    <a:cubicBezTo>
                      <a:pt x="9" y="20"/>
                      <a:pt x="9" y="20"/>
                      <a:pt x="9" y="20"/>
                    </a:cubicBezTo>
                    <a:cubicBezTo>
                      <a:pt x="9" y="22"/>
                      <a:pt x="8" y="22"/>
                      <a:pt x="8" y="23"/>
                    </a:cubicBezTo>
                    <a:cubicBezTo>
                      <a:pt x="8" y="23"/>
                      <a:pt x="8" y="23"/>
                      <a:pt x="8" y="23"/>
                    </a:cubicBezTo>
                    <a:cubicBezTo>
                      <a:pt x="8" y="23"/>
                      <a:pt x="8" y="23"/>
                      <a:pt x="8" y="23"/>
                    </a:cubicBezTo>
                    <a:cubicBezTo>
                      <a:pt x="8" y="23"/>
                      <a:pt x="8" y="23"/>
                      <a:pt x="8" y="23"/>
                    </a:cubicBezTo>
                    <a:cubicBezTo>
                      <a:pt x="9" y="29"/>
                      <a:pt x="9" y="35"/>
                      <a:pt x="11" y="39"/>
                    </a:cubicBezTo>
                    <a:cubicBezTo>
                      <a:pt x="11" y="39"/>
                      <a:pt x="11" y="39"/>
                      <a:pt x="11" y="39"/>
                    </a:cubicBezTo>
                    <a:cubicBezTo>
                      <a:pt x="13" y="39"/>
                      <a:pt x="13" y="38"/>
                      <a:pt x="13" y="36"/>
                    </a:cubicBezTo>
                    <a:cubicBezTo>
                      <a:pt x="13" y="36"/>
                      <a:pt x="13" y="36"/>
                      <a:pt x="13" y="36"/>
                    </a:cubicBezTo>
                    <a:cubicBezTo>
                      <a:pt x="13" y="34"/>
                      <a:pt x="12" y="30"/>
                      <a:pt x="12" y="27"/>
                    </a:cubicBezTo>
                    <a:cubicBezTo>
                      <a:pt x="12" y="27"/>
                      <a:pt x="12" y="27"/>
                      <a:pt x="12" y="27"/>
                    </a:cubicBezTo>
                    <a:cubicBezTo>
                      <a:pt x="12" y="26"/>
                      <a:pt x="12" y="25"/>
                      <a:pt x="12" y="24"/>
                    </a:cubicBezTo>
                    <a:cubicBezTo>
                      <a:pt x="12" y="24"/>
                      <a:pt x="12" y="24"/>
                      <a:pt x="12" y="24"/>
                    </a:cubicBezTo>
                    <a:cubicBezTo>
                      <a:pt x="12" y="24"/>
                      <a:pt x="13" y="24"/>
                      <a:pt x="13" y="24"/>
                    </a:cubicBezTo>
                    <a:cubicBezTo>
                      <a:pt x="13" y="24"/>
                      <a:pt x="13" y="24"/>
                      <a:pt x="13" y="24"/>
                    </a:cubicBezTo>
                    <a:cubicBezTo>
                      <a:pt x="13" y="23"/>
                      <a:pt x="14" y="24"/>
                      <a:pt x="14" y="24"/>
                    </a:cubicBezTo>
                    <a:cubicBezTo>
                      <a:pt x="14" y="24"/>
                      <a:pt x="14" y="24"/>
                      <a:pt x="14" y="24"/>
                    </a:cubicBezTo>
                    <a:cubicBezTo>
                      <a:pt x="16" y="25"/>
                      <a:pt x="16" y="28"/>
                      <a:pt x="17" y="28"/>
                    </a:cubicBezTo>
                    <a:cubicBezTo>
                      <a:pt x="17" y="28"/>
                      <a:pt x="17" y="28"/>
                      <a:pt x="17" y="28"/>
                    </a:cubicBezTo>
                    <a:cubicBezTo>
                      <a:pt x="17" y="28"/>
                      <a:pt x="18" y="28"/>
                      <a:pt x="18" y="28"/>
                    </a:cubicBezTo>
                    <a:cubicBezTo>
                      <a:pt x="18" y="28"/>
                      <a:pt x="18" y="28"/>
                      <a:pt x="18" y="28"/>
                    </a:cubicBezTo>
                    <a:cubicBezTo>
                      <a:pt x="18" y="28"/>
                      <a:pt x="18" y="28"/>
                      <a:pt x="18" y="28"/>
                    </a:cubicBezTo>
                    <a:cubicBezTo>
                      <a:pt x="18" y="28"/>
                      <a:pt x="18" y="28"/>
                      <a:pt x="18" y="28"/>
                    </a:cubicBezTo>
                    <a:cubicBezTo>
                      <a:pt x="18" y="27"/>
                      <a:pt x="18" y="26"/>
                      <a:pt x="19" y="25"/>
                    </a:cubicBezTo>
                    <a:cubicBezTo>
                      <a:pt x="19" y="25"/>
                      <a:pt x="19" y="25"/>
                      <a:pt x="19" y="25"/>
                    </a:cubicBezTo>
                    <a:cubicBezTo>
                      <a:pt x="19" y="25"/>
                      <a:pt x="19" y="25"/>
                      <a:pt x="19" y="24"/>
                    </a:cubicBezTo>
                    <a:cubicBezTo>
                      <a:pt x="19" y="24"/>
                      <a:pt x="19" y="24"/>
                      <a:pt x="19" y="24"/>
                    </a:cubicBezTo>
                    <a:cubicBezTo>
                      <a:pt x="20" y="24"/>
                      <a:pt x="21" y="23"/>
                      <a:pt x="21" y="22"/>
                    </a:cubicBezTo>
                    <a:cubicBezTo>
                      <a:pt x="21" y="22"/>
                      <a:pt x="21" y="22"/>
                      <a:pt x="21" y="22"/>
                    </a:cubicBezTo>
                    <a:cubicBezTo>
                      <a:pt x="21" y="20"/>
                      <a:pt x="20" y="19"/>
                      <a:pt x="20" y="17"/>
                    </a:cubicBezTo>
                    <a:cubicBezTo>
                      <a:pt x="20" y="17"/>
                      <a:pt x="20" y="17"/>
                      <a:pt x="20" y="17"/>
                    </a:cubicBezTo>
                    <a:cubicBezTo>
                      <a:pt x="20" y="16"/>
                      <a:pt x="20" y="16"/>
                      <a:pt x="20" y="15"/>
                    </a:cubicBezTo>
                    <a:cubicBezTo>
                      <a:pt x="20" y="15"/>
                      <a:pt x="20" y="15"/>
                      <a:pt x="20" y="15"/>
                    </a:cubicBezTo>
                    <a:cubicBezTo>
                      <a:pt x="21" y="13"/>
                      <a:pt x="22" y="11"/>
                      <a:pt x="23" y="10"/>
                    </a:cubicBezTo>
                    <a:cubicBezTo>
                      <a:pt x="23" y="10"/>
                      <a:pt x="23" y="10"/>
                      <a:pt x="23" y="10"/>
                    </a:cubicBezTo>
                    <a:cubicBezTo>
                      <a:pt x="23" y="9"/>
                      <a:pt x="23" y="8"/>
                      <a:pt x="23" y="7"/>
                    </a:cubicBezTo>
                    <a:cubicBezTo>
                      <a:pt x="23" y="7"/>
                      <a:pt x="23" y="7"/>
                      <a:pt x="23" y="7"/>
                    </a:cubicBezTo>
                    <a:cubicBezTo>
                      <a:pt x="23" y="7"/>
                      <a:pt x="23" y="6"/>
                      <a:pt x="23" y="6"/>
                    </a:cubicBezTo>
                    <a:cubicBezTo>
                      <a:pt x="23" y="6"/>
                      <a:pt x="23" y="6"/>
                      <a:pt x="23" y="6"/>
                    </a:cubicBezTo>
                    <a:cubicBezTo>
                      <a:pt x="24" y="6"/>
                      <a:pt x="25" y="6"/>
                      <a:pt x="25" y="7"/>
                    </a:cubicBezTo>
                    <a:cubicBezTo>
                      <a:pt x="25" y="7"/>
                      <a:pt x="25" y="7"/>
                      <a:pt x="25" y="7"/>
                    </a:cubicBezTo>
                    <a:cubicBezTo>
                      <a:pt x="25" y="7"/>
                      <a:pt x="25" y="8"/>
                      <a:pt x="25" y="9"/>
                    </a:cubicBezTo>
                    <a:cubicBezTo>
                      <a:pt x="25" y="9"/>
                      <a:pt x="25" y="9"/>
                      <a:pt x="25" y="9"/>
                    </a:cubicBezTo>
                    <a:cubicBezTo>
                      <a:pt x="25" y="9"/>
                      <a:pt x="25" y="10"/>
                      <a:pt x="25" y="10"/>
                    </a:cubicBezTo>
                    <a:cubicBezTo>
                      <a:pt x="25" y="10"/>
                      <a:pt x="25" y="10"/>
                      <a:pt x="25" y="10"/>
                    </a:cubicBezTo>
                    <a:cubicBezTo>
                      <a:pt x="26" y="12"/>
                      <a:pt x="26" y="14"/>
                      <a:pt x="27" y="16"/>
                    </a:cubicBezTo>
                    <a:cubicBezTo>
                      <a:pt x="27" y="16"/>
                      <a:pt x="27" y="16"/>
                      <a:pt x="27" y="16"/>
                    </a:cubicBezTo>
                    <a:cubicBezTo>
                      <a:pt x="28" y="17"/>
                      <a:pt x="28" y="19"/>
                      <a:pt x="28" y="20"/>
                    </a:cubicBezTo>
                    <a:cubicBezTo>
                      <a:pt x="28" y="20"/>
                      <a:pt x="28" y="20"/>
                      <a:pt x="28" y="20"/>
                    </a:cubicBezTo>
                    <a:cubicBezTo>
                      <a:pt x="28" y="21"/>
                      <a:pt x="28" y="22"/>
                      <a:pt x="28" y="24"/>
                    </a:cubicBezTo>
                    <a:cubicBezTo>
                      <a:pt x="28" y="24"/>
                      <a:pt x="28" y="24"/>
                      <a:pt x="28" y="24"/>
                    </a:cubicBezTo>
                    <a:cubicBezTo>
                      <a:pt x="28" y="24"/>
                      <a:pt x="28" y="24"/>
                      <a:pt x="28" y="25"/>
                    </a:cubicBezTo>
                    <a:cubicBezTo>
                      <a:pt x="28" y="25"/>
                      <a:pt x="28" y="25"/>
                      <a:pt x="28" y="25"/>
                    </a:cubicBezTo>
                    <a:cubicBezTo>
                      <a:pt x="28" y="25"/>
                      <a:pt x="28" y="25"/>
                      <a:pt x="28" y="25"/>
                    </a:cubicBezTo>
                    <a:cubicBezTo>
                      <a:pt x="28" y="25"/>
                      <a:pt x="28" y="25"/>
                      <a:pt x="28" y="25"/>
                    </a:cubicBezTo>
                    <a:cubicBezTo>
                      <a:pt x="28" y="25"/>
                      <a:pt x="29" y="25"/>
                      <a:pt x="29" y="25"/>
                    </a:cubicBezTo>
                    <a:cubicBezTo>
                      <a:pt x="29" y="25"/>
                      <a:pt x="29" y="25"/>
                      <a:pt x="29" y="25"/>
                    </a:cubicBezTo>
                    <a:cubicBezTo>
                      <a:pt x="29" y="26"/>
                      <a:pt x="29" y="26"/>
                      <a:pt x="29" y="26"/>
                    </a:cubicBezTo>
                    <a:cubicBezTo>
                      <a:pt x="29" y="26"/>
                      <a:pt x="29" y="26"/>
                      <a:pt x="29" y="26"/>
                    </a:cubicBezTo>
                    <a:cubicBezTo>
                      <a:pt x="29" y="27"/>
                      <a:pt x="29" y="27"/>
                      <a:pt x="29" y="27"/>
                    </a:cubicBezTo>
                    <a:cubicBezTo>
                      <a:pt x="29" y="27"/>
                      <a:pt x="29" y="27"/>
                      <a:pt x="29" y="27"/>
                    </a:cubicBezTo>
                    <a:cubicBezTo>
                      <a:pt x="29" y="28"/>
                      <a:pt x="29" y="29"/>
                      <a:pt x="31" y="29"/>
                    </a:cubicBezTo>
                    <a:cubicBezTo>
                      <a:pt x="31" y="29"/>
                      <a:pt x="31" y="29"/>
                      <a:pt x="31" y="29"/>
                    </a:cubicBezTo>
                    <a:cubicBezTo>
                      <a:pt x="31" y="29"/>
                      <a:pt x="31" y="29"/>
                      <a:pt x="31" y="29"/>
                    </a:cubicBezTo>
                    <a:cubicBezTo>
                      <a:pt x="31" y="29"/>
                      <a:pt x="31" y="29"/>
                      <a:pt x="31" y="29"/>
                    </a:cubicBezTo>
                    <a:cubicBezTo>
                      <a:pt x="32" y="29"/>
                      <a:pt x="32" y="28"/>
                      <a:pt x="32" y="28"/>
                    </a:cubicBezTo>
                    <a:cubicBezTo>
                      <a:pt x="32" y="28"/>
                      <a:pt x="32" y="28"/>
                      <a:pt x="32" y="28"/>
                    </a:cubicBezTo>
                    <a:cubicBezTo>
                      <a:pt x="33" y="27"/>
                      <a:pt x="33" y="26"/>
                      <a:pt x="33" y="25"/>
                    </a:cubicBezTo>
                    <a:cubicBezTo>
                      <a:pt x="33" y="25"/>
                      <a:pt x="33" y="25"/>
                      <a:pt x="33" y="25"/>
                    </a:cubicBezTo>
                    <a:cubicBezTo>
                      <a:pt x="33" y="25"/>
                      <a:pt x="33" y="24"/>
                      <a:pt x="33" y="24"/>
                    </a:cubicBezTo>
                    <a:cubicBezTo>
                      <a:pt x="33" y="24"/>
                      <a:pt x="33" y="24"/>
                      <a:pt x="33" y="24"/>
                    </a:cubicBezTo>
                    <a:cubicBezTo>
                      <a:pt x="33" y="23"/>
                      <a:pt x="33" y="22"/>
                      <a:pt x="33" y="20"/>
                    </a:cubicBezTo>
                    <a:cubicBezTo>
                      <a:pt x="33" y="20"/>
                      <a:pt x="33" y="20"/>
                      <a:pt x="33" y="20"/>
                    </a:cubicBezTo>
                    <a:cubicBezTo>
                      <a:pt x="33" y="20"/>
                      <a:pt x="33" y="19"/>
                      <a:pt x="33" y="19"/>
                    </a:cubicBezTo>
                    <a:cubicBezTo>
                      <a:pt x="33" y="19"/>
                      <a:pt x="33" y="19"/>
                      <a:pt x="33" y="19"/>
                    </a:cubicBezTo>
                    <a:cubicBezTo>
                      <a:pt x="33" y="16"/>
                      <a:pt x="34" y="14"/>
                      <a:pt x="34" y="12"/>
                    </a:cubicBezTo>
                    <a:cubicBezTo>
                      <a:pt x="34" y="12"/>
                      <a:pt x="34" y="12"/>
                      <a:pt x="34" y="12"/>
                    </a:cubicBezTo>
                    <a:cubicBezTo>
                      <a:pt x="34" y="12"/>
                      <a:pt x="34" y="12"/>
                      <a:pt x="34" y="12"/>
                    </a:cubicBezTo>
                    <a:cubicBezTo>
                      <a:pt x="34" y="12"/>
                      <a:pt x="34" y="12"/>
                      <a:pt x="34" y="12"/>
                    </a:cubicBezTo>
                    <a:cubicBezTo>
                      <a:pt x="34" y="11"/>
                      <a:pt x="34" y="11"/>
                      <a:pt x="35" y="11"/>
                    </a:cubicBezTo>
                    <a:cubicBezTo>
                      <a:pt x="35" y="11"/>
                      <a:pt x="35" y="11"/>
                      <a:pt x="35" y="11"/>
                    </a:cubicBezTo>
                    <a:cubicBezTo>
                      <a:pt x="36" y="10"/>
                      <a:pt x="36" y="11"/>
                      <a:pt x="36" y="12"/>
                    </a:cubicBezTo>
                    <a:cubicBezTo>
                      <a:pt x="36" y="12"/>
                      <a:pt x="36" y="12"/>
                      <a:pt x="36" y="12"/>
                    </a:cubicBezTo>
                    <a:cubicBezTo>
                      <a:pt x="37" y="13"/>
                      <a:pt x="37" y="15"/>
                      <a:pt x="37" y="17"/>
                    </a:cubicBezTo>
                    <a:cubicBezTo>
                      <a:pt x="37" y="17"/>
                      <a:pt x="37" y="17"/>
                      <a:pt x="37" y="17"/>
                    </a:cubicBezTo>
                    <a:cubicBezTo>
                      <a:pt x="37" y="18"/>
                      <a:pt x="38" y="18"/>
                      <a:pt x="38" y="20"/>
                    </a:cubicBezTo>
                    <a:cubicBezTo>
                      <a:pt x="38" y="20"/>
                      <a:pt x="38" y="20"/>
                      <a:pt x="38" y="20"/>
                    </a:cubicBezTo>
                    <a:cubicBezTo>
                      <a:pt x="39" y="21"/>
                      <a:pt x="39" y="22"/>
                      <a:pt x="39" y="23"/>
                    </a:cubicBezTo>
                    <a:cubicBezTo>
                      <a:pt x="39" y="23"/>
                      <a:pt x="39" y="23"/>
                      <a:pt x="39" y="23"/>
                    </a:cubicBezTo>
                    <a:cubicBezTo>
                      <a:pt x="39" y="23"/>
                      <a:pt x="39" y="24"/>
                      <a:pt x="39" y="25"/>
                    </a:cubicBezTo>
                    <a:cubicBezTo>
                      <a:pt x="39" y="25"/>
                      <a:pt x="39" y="25"/>
                      <a:pt x="39" y="25"/>
                    </a:cubicBezTo>
                    <a:cubicBezTo>
                      <a:pt x="39" y="24"/>
                      <a:pt x="39" y="24"/>
                      <a:pt x="39" y="24"/>
                    </a:cubicBezTo>
                    <a:cubicBezTo>
                      <a:pt x="39" y="24"/>
                      <a:pt x="39" y="24"/>
                      <a:pt x="39" y="24"/>
                    </a:cubicBezTo>
                    <a:cubicBezTo>
                      <a:pt x="40" y="24"/>
                      <a:pt x="40" y="25"/>
                      <a:pt x="40" y="25"/>
                    </a:cubicBezTo>
                    <a:cubicBezTo>
                      <a:pt x="40" y="25"/>
                      <a:pt x="40" y="25"/>
                      <a:pt x="40" y="25"/>
                    </a:cubicBezTo>
                    <a:cubicBezTo>
                      <a:pt x="41" y="26"/>
                      <a:pt x="41" y="27"/>
                      <a:pt x="41" y="28"/>
                    </a:cubicBezTo>
                    <a:cubicBezTo>
                      <a:pt x="41" y="28"/>
                      <a:pt x="41" y="28"/>
                      <a:pt x="41" y="28"/>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8"/>
                    </a:cubicBezTo>
                    <a:cubicBezTo>
                      <a:pt x="42" y="28"/>
                      <a:pt x="42" y="28"/>
                      <a:pt x="42" y="28"/>
                    </a:cubicBezTo>
                    <a:cubicBezTo>
                      <a:pt x="42" y="28"/>
                      <a:pt x="42" y="28"/>
                      <a:pt x="43" y="27"/>
                    </a:cubicBezTo>
                    <a:cubicBezTo>
                      <a:pt x="43" y="27"/>
                      <a:pt x="43" y="27"/>
                      <a:pt x="43" y="27"/>
                    </a:cubicBezTo>
                    <a:cubicBezTo>
                      <a:pt x="43" y="27"/>
                      <a:pt x="43" y="27"/>
                      <a:pt x="44" y="27"/>
                    </a:cubicBezTo>
                    <a:cubicBezTo>
                      <a:pt x="44" y="27"/>
                      <a:pt x="44" y="27"/>
                      <a:pt x="44" y="27"/>
                    </a:cubicBezTo>
                    <a:cubicBezTo>
                      <a:pt x="45" y="27"/>
                      <a:pt x="45" y="27"/>
                      <a:pt x="45" y="27"/>
                    </a:cubicBezTo>
                    <a:cubicBezTo>
                      <a:pt x="45" y="27"/>
                      <a:pt x="45" y="27"/>
                      <a:pt x="45" y="27"/>
                    </a:cubicBezTo>
                    <a:cubicBezTo>
                      <a:pt x="46" y="30"/>
                      <a:pt x="46" y="33"/>
                      <a:pt x="46" y="35"/>
                    </a:cubicBezTo>
                    <a:cubicBezTo>
                      <a:pt x="46" y="35"/>
                      <a:pt x="46" y="35"/>
                      <a:pt x="46" y="35"/>
                    </a:cubicBezTo>
                    <a:cubicBezTo>
                      <a:pt x="46" y="37"/>
                      <a:pt x="47" y="39"/>
                      <a:pt x="48" y="40"/>
                    </a:cubicBezTo>
                    <a:cubicBezTo>
                      <a:pt x="48" y="40"/>
                      <a:pt x="48" y="40"/>
                      <a:pt x="48" y="40"/>
                    </a:cubicBezTo>
                    <a:cubicBezTo>
                      <a:pt x="49" y="34"/>
                      <a:pt x="48" y="28"/>
                      <a:pt x="49" y="22"/>
                    </a:cubicBezTo>
                    <a:cubicBezTo>
                      <a:pt x="49" y="22"/>
                      <a:pt x="49" y="22"/>
                      <a:pt x="49" y="22"/>
                    </a:cubicBezTo>
                    <a:cubicBezTo>
                      <a:pt x="50" y="19"/>
                      <a:pt x="50" y="17"/>
                      <a:pt x="51" y="14"/>
                    </a:cubicBezTo>
                    <a:cubicBezTo>
                      <a:pt x="51" y="14"/>
                      <a:pt x="51" y="14"/>
                      <a:pt x="51" y="14"/>
                    </a:cubicBezTo>
                    <a:cubicBezTo>
                      <a:pt x="51" y="12"/>
                      <a:pt x="52" y="11"/>
                      <a:pt x="52" y="9"/>
                    </a:cubicBezTo>
                    <a:cubicBezTo>
                      <a:pt x="52" y="9"/>
                      <a:pt x="52" y="9"/>
                      <a:pt x="52" y="9"/>
                    </a:cubicBezTo>
                    <a:cubicBezTo>
                      <a:pt x="52" y="8"/>
                      <a:pt x="51" y="7"/>
                      <a:pt x="51" y="6"/>
                    </a:cubicBezTo>
                    <a:cubicBezTo>
                      <a:pt x="51" y="6"/>
                      <a:pt x="51" y="6"/>
                      <a:pt x="51" y="6"/>
                    </a:cubicBezTo>
                    <a:cubicBezTo>
                      <a:pt x="51" y="6"/>
                      <a:pt x="52" y="6"/>
                      <a:pt x="52" y="6"/>
                    </a:cubicBezTo>
                    <a:cubicBezTo>
                      <a:pt x="52" y="6"/>
                      <a:pt x="52" y="6"/>
                      <a:pt x="52" y="6"/>
                    </a:cubicBezTo>
                    <a:cubicBezTo>
                      <a:pt x="52" y="5"/>
                      <a:pt x="52" y="5"/>
                      <a:pt x="53" y="5"/>
                    </a:cubicBezTo>
                    <a:cubicBezTo>
                      <a:pt x="53" y="5"/>
                      <a:pt x="53" y="5"/>
                      <a:pt x="53" y="5"/>
                    </a:cubicBezTo>
                    <a:cubicBezTo>
                      <a:pt x="53" y="5"/>
                      <a:pt x="54" y="5"/>
                      <a:pt x="54" y="6"/>
                    </a:cubicBezTo>
                    <a:cubicBezTo>
                      <a:pt x="54" y="6"/>
                      <a:pt x="54" y="6"/>
                      <a:pt x="54" y="6"/>
                    </a:cubicBezTo>
                    <a:cubicBezTo>
                      <a:pt x="54" y="7"/>
                      <a:pt x="54" y="8"/>
                      <a:pt x="54" y="9"/>
                    </a:cubicBezTo>
                    <a:cubicBezTo>
                      <a:pt x="54" y="9"/>
                      <a:pt x="54" y="9"/>
                      <a:pt x="54" y="9"/>
                    </a:cubicBezTo>
                    <a:cubicBezTo>
                      <a:pt x="54" y="9"/>
                      <a:pt x="54" y="9"/>
                      <a:pt x="54" y="9"/>
                    </a:cubicBezTo>
                    <a:cubicBezTo>
                      <a:pt x="54" y="9"/>
                      <a:pt x="54" y="9"/>
                      <a:pt x="54" y="9"/>
                    </a:cubicBezTo>
                    <a:cubicBezTo>
                      <a:pt x="55" y="12"/>
                      <a:pt x="57" y="15"/>
                      <a:pt x="58" y="20"/>
                    </a:cubicBezTo>
                    <a:cubicBezTo>
                      <a:pt x="58" y="20"/>
                      <a:pt x="58" y="20"/>
                      <a:pt x="58" y="20"/>
                    </a:cubicBezTo>
                    <a:cubicBezTo>
                      <a:pt x="58" y="20"/>
                      <a:pt x="58" y="20"/>
                      <a:pt x="58" y="20"/>
                    </a:cubicBezTo>
                    <a:cubicBezTo>
                      <a:pt x="58" y="20"/>
                      <a:pt x="58" y="20"/>
                      <a:pt x="58" y="20"/>
                    </a:cubicBezTo>
                    <a:cubicBezTo>
                      <a:pt x="57" y="21"/>
                      <a:pt x="57" y="23"/>
                      <a:pt x="57" y="25"/>
                    </a:cubicBezTo>
                    <a:cubicBezTo>
                      <a:pt x="57" y="25"/>
                      <a:pt x="57" y="25"/>
                      <a:pt x="57" y="25"/>
                    </a:cubicBezTo>
                    <a:cubicBezTo>
                      <a:pt x="57" y="28"/>
                      <a:pt x="58" y="32"/>
                      <a:pt x="58" y="33"/>
                    </a:cubicBezTo>
                    <a:cubicBezTo>
                      <a:pt x="58" y="33"/>
                      <a:pt x="58" y="33"/>
                      <a:pt x="58" y="33"/>
                    </a:cubicBezTo>
                    <a:cubicBezTo>
                      <a:pt x="59" y="33"/>
                      <a:pt x="59" y="32"/>
                      <a:pt x="59" y="31"/>
                    </a:cubicBezTo>
                    <a:cubicBezTo>
                      <a:pt x="59" y="31"/>
                      <a:pt x="59" y="31"/>
                      <a:pt x="59" y="31"/>
                    </a:cubicBezTo>
                    <a:cubicBezTo>
                      <a:pt x="59" y="30"/>
                      <a:pt x="59" y="30"/>
                      <a:pt x="59" y="29"/>
                    </a:cubicBezTo>
                    <a:cubicBezTo>
                      <a:pt x="59" y="29"/>
                      <a:pt x="59" y="29"/>
                      <a:pt x="59" y="29"/>
                    </a:cubicBezTo>
                    <a:cubicBezTo>
                      <a:pt x="59" y="28"/>
                      <a:pt x="59" y="27"/>
                      <a:pt x="59" y="26"/>
                    </a:cubicBezTo>
                    <a:cubicBezTo>
                      <a:pt x="59" y="26"/>
                      <a:pt x="59" y="26"/>
                      <a:pt x="59" y="26"/>
                    </a:cubicBezTo>
                    <a:cubicBezTo>
                      <a:pt x="59" y="25"/>
                      <a:pt x="60" y="24"/>
                      <a:pt x="62" y="24"/>
                    </a:cubicBezTo>
                    <a:cubicBezTo>
                      <a:pt x="62" y="24"/>
                      <a:pt x="62" y="24"/>
                      <a:pt x="62" y="24"/>
                    </a:cubicBezTo>
                    <a:cubicBezTo>
                      <a:pt x="62" y="24"/>
                      <a:pt x="63" y="24"/>
                      <a:pt x="63" y="24"/>
                    </a:cubicBezTo>
                    <a:cubicBezTo>
                      <a:pt x="63" y="24"/>
                      <a:pt x="63" y="24"/>
                      <a:pt x="63" y="24"/>
                    </a:cubicBezTo>
                    <a:cubicBezTo>
                      <a:pt x="64" y="24"/>
                      <a:pt x="64" y="25"/>
                      <a:pt x="64" y="25"/>
                    </a:cubicBezTo>
                    <a:cubicBezTo>
                      <a:pt x="64" y="25"/>
                      <a:pt x="64" y="25"/>
                      <a:pt x="64" y="25"/>
                    </a:cubicBezTo>
                    <a:cubicBezTo>
                      <a:pt x="64" y="25"/>
                      <a:pt x="64" y="25"/>
                      <a:pt x="64" y="25"/>
                    </a:cubicBezTo>
                    <a:cubicBezTo>
                      <a:pt x="64" y="25"/>
                      <a:pt x="64" y="25"/>
                      <a:pt x="64" y="25"/>
                    </a:cubicBezTo>
                    <a:cubicBezTo>
                      <a:pt x="64" y="25"/>
                      <a:pt x="64" y="25"/>
                      <a:pt x="64" y="26"/>
                    </a:cubicBezTo>
                    <a:cubicBezTo>
                      <a:pt x="64" y="26"/>
                      <a:pt x="64" y="26"/>
                      <a:pt x="64" y="26"/>
                    </a:cubicBezTo>
                    <a:cubicBezTo>
                      <a:pt x="65" y="25"/>
                      <a:pt x="67" y="25"/>
                      <a:pt x="69" y="24"/>
                    </a:cubicBezTo>
                    <a:cubicBezTo>
                      <a:pt x="69" y="24"/>
                      <a:pt x="69" y="24"/>
                      <a:pt x="69" y="24"/>
                    </a:cubicBezTo>
                    <a:cubicBezTo>
                      <a:pt x="69" y="22"/>
                      <a:pt x="70" y="21"/>
                      <a:pt x="70" y="20"/>
                    </a:cubicBezTo>
                    <a:cubicBezTo>
                      <a:pt x="70" y="20"/>
                      <a:pt x="70" y="20"/>
                      <a:pt x="70" y="20"/>
                    </a:cubicBezTo>
                    <a:cubicBezTo>
                      <a:pt x="70" y="20"/>
                      <a:pt x="70" y="20"/>
                      <a:pt x="70" y="20"/>
                    </a:cubicBezTo>
                    <a:cubicBezTo>
                      <a:pt x="70" y="20"/>
                      <a:pt x="70" y="20"/>
                      <a:pt x="70" y="20"/>
                    </a:cubicBezTo>
                    <a:cubicBezTo>
                      <a:pt x="70" y="19"/>
                      <a:pt x="69" y="18"/>
                      <a:pt x="69" y="16"/>
                    </a:cubicBezTo>
                    <a:cubicBezTo>
                      <a:pt x="69" y="16"/>
                      <a:pt x="69" y="16"/>
                      <a:pt x="69" y="16"/>
                    </a:cubicBezTo>
                    <a:cubicBezTo>
                      <a:pt x="69" y="15"/>
                      <a:pt x="69" y="15"/>
                      <a:pt x="69" y="15"/>
                    </a:cubicBezTo>
                    <a:cubicBezTo>
                      <a:pt x="69" y="15"/>
                      <a:pt x="69" y="15"/>
                      <a:pt x="69" y="15"/>
                    </a:cubicBezTo>
                    <a:cubicBezTo>
                      <a:pt x="70" y="11"/>
                      <a:pt x="73" y="9"/>
                      <a:pt x="73" y="7"/>
                    </a:cubicBezTo>
                    <a:cubicBezTo>
                      <a:pt x="73" y="7"/>
                      <a:pt x="73" y="7"/>
                      <a:pt x="73" y="7"/>
                    </a:cubicBezTo>
                    <a:cubicBezTo>
                      <a:pt x="73" y="6"/>
                      <a:pt x="73" y="6"/>
                      <a:pt x="73" y="6"/>
                    </a:cubicBezTo>
                    <a:cubicBezTo>
                      <a:pt x="73" y="6"/>
                      <a:pt x="73" y="6"/>
                      <a:pt x="73" y="6"/>
                    </a:cubicBezTo>
                    <a:cubicBezTo>
                      <a:pt x="73" y="5"/>
                      <a:pt x="73" y="5"/>
                      <a:pt x="74" y="4"/>
                    </a:cubicBezTo>
                    <a:cubicBezTo>
                      <a:pt x="74" y="4"/>
                      <a:pt x="74" y="4"/>
                      <a:pt x="74" y="4"/>
                    </a:cubicBezTo>
                    <a:cubicBezTo>
                      <a:pt x="74" y="4"/>
                      <a:pt x="75" y="5"/>
                      <a:pt x="75" y="5"/>
                    </a:cubicBezTo>
                    <a:cubicBezTo>
                      <a:pt x="75" y="5"/>
                      <a:pt x="75" y="5"/>
                      <a:pt x="75" y="5"/>
                    </a:cubicBezTo>
                    <a:cubicBezTo>
                      <a:pt x="76" y="8"/>
                      <a:pt x="78" y="12"/>
                      <a:pt x="78" y="16"/>
                    </a:cubicBezTo>
                    <a:cubicBezTo>
                      <a:pt x="78" y="16"/>
                      <a:pt x="78" y="16"/>
                      <a:pt x="78" y="16"/>
                    </a:cubicBezTo>
                    <a:cubicBezTo>
                      <a:pt x="78" y="16"/>
                      <a:pt x="78" y="16"/>
                      <a:pt x="78" y="16"/>
                    </a:cubicBezTo>
                    <a:cubicBezTo>
                      <a:pt x="78" y="16"/>
                      <a:pt x="78" y="16"/>
                      <a:pt x="78" y="16"/>
                    </a:cubicBezTo>
                    <a:cubicBezTo>
                      <a:pt x="78" y="16"/>
                      <a:pt x="78" y="16"/>
                      <a:pt x="78" y="16"/>
                    </a:cubicBezTo>
                    <a:cubicBezTo>
                      <a:pt x="78" y="18"/>
                      <a:pt x="77" y="20"/>
                      <a:pt x="77" y="20"/>
                    </a:cubicBezTo>
                    <a:cubicBezTo>
                      <a:pt x="77" y="20"/>
                      <a:pt x="77" y="20"/>
                      <a:pt x="77" y="20"/>
                    </a:cubicBezTo>
                    <a:cubicBezTo>
                      <a:pt x="76" y="20"/>
                      <a:pt x="76" y="20"/>
                      <a:pt x="76" y="20"/>
                    </a:cubicBezTo>
                    <a:cubicBezTo>
                      <a:pt x="77" y="21"/>
                      <a:pt x="77" y="21"/>
                      <a:pt x="77" y="21"/>
                    </a:cubicBezTo>
                    <a:cubicBezTo>
                      <a:pt x="77" y="21"/>
                      <a:pt x="78" y="22"/>
                      <a:pt x="78" y="25"/>
                    </a:cubicBezTo>
                    <a:cubicBezTo>
                      <a:pt x="78" y="25"/>
                      <a:pt x="78" y="25"/>
                      <a:pt x="78" y="25"/>
                    </a:cubicBezTo>
                    <a:cubicBezTo>
                      <a:pt x="79" y="25"/>
                      <a:pt x="79" y="25"/>
                      <a:pt x="79" y="25"/>
                    </a:cubicBezTo>
                    <a:cubicBezTo>
                      <a:pt x="79" y="25"/>
                      <a:pt x="79" y="25"/>
                      <a:pt x="79" y="25"/>
                    </a:cubicBezTo>
                    <a:cubicBezTo>
                      <a:pt x="79" y="25"/>
                      <a:pt x="79" y="25"/>
                      <a:pt x="80" y="24"/>
                    </a:cubicBezTo>
                    <a:cubicBezTo>
                      <a:pt x="80" y="24"/>
                      <a:pt x="80" y="24"/>
                      <a:pt x="80" y="24"/>
                    </a:cubicBezTo>
                    <a:cubicBezTo>
                      <a:pt x="80" y="24"/>
                      <a:pt x="80" y="23"/>
                      <a:pt x="80" y="22"/>
                    </a:cubicBezTo>
                    <a:cubicBezTo>
                      <a:pt x="80" y="22"/>
                      <a:pt x="80" y="22"/>
                      <a:pt x="80" y="22"/>
                    </a:cubicBezTo>
                    <a:cubicBezTo>
                      <a:pt x="80" y="21"/>
                      <a:pt x="80" y="20"/>
                      <a:pt x="80" y="19"/>
                    </a:cubicBezTo>
                    <a:cubicBezTo>
                      <a:pt x="80" y="19"/>
                      <a:pt x="80" y="19"/>
                      <a:pt x="80" y="19"/>
                    </a:cubicBezTo>
                    <a:cubicBezTo>
                      <a:pt x="80" y="19"/>
                      <a:pt x="80" y="19"/>
                      <a:pt x="80" y="19"/>
                    </a:cubicBezTo>
                    <a:cubicBezTo>
                      <a:pt x="80" y="19"/>
                      <a:pt x="80" y="19"/>
                      <a:pt x="80" y="19"/>
                    </a:cubicBezTo>
                    <a:cubicBezTo>
                      <a:pt x="80" y="16"/>
                      <a:pt x="82" y="11"/>
                      <a:pt x="83" y="9"/>
                    </a:cubicBezTo>
                    <a:cubicBezTo>
                      <a:pt x="83" y="9"/>
                      <a:pt x="83" y="9"/>
                      <a:pt x="83" y="9"/>
                    </a:cubicBezTo>
                    <a:cubicBezTo>
                      <a:pt x="83" y="8"/>
                      <a:pt x="84" y="8"/>
                      <a:pt x="84" y="8"/>
                    </a:cubicBezTo>
                    <a:cubicBezTo>
                      <a:pt x="84" y="8"/>
                      <a:pt x="84" y="8"/>
                      <a:pt x="84" y="8"/>
                    </a:cubicBezTo>
                    <a:cubicBezTo>
                      <a:pt x="85" y="8"/>
                      <a:pt x="85" y="8"/>
                      <a:pt x="85" y="9"/>
                    </a:cubicBezTo>
                    <a:cubicBezTo>
                      <a:pt x="85" y="9"/>
                      <a:pt x="85" y="9"/>
                      <a:pt x="85" y="9"/>
                    </a:cubicBezTo>
                    <a:cubicBezTo>
                      <a:pt x="85" y="9"/>
                      <a:pt x="85" y="9"/>
                      <a:pt x="85" y="9"/>
                    </a:cubicBezTo>
                    <a:cubicBezTo>
                      <a:pt x="85" y="9"/>
                      <a:pt x="85" y="9"/>
                      <a:pt x="85" y="9"/>
                    </a:cubicBezTo>
                    <a:cubicBezTo>
                      <a:pt x="85" y="12"/>
                      <a:pt x="86" y="15"/>
                      <a:pt x="86" y="18"/>
                    </a:cubicBezTo>
                    <a:cubicBezTo>
                      <a:pt x="86" y="18"/>
                      <a:pt x="86" y="18"/>
                      <a:pt x="86" y="18"/>
                    </a:cubicBezTo>
                    <a:cubicBezTo>
                      <a:pt x="86" y="18"/>
                      <a:pt x="86" y="18"/>
                      <a:pt x="86" y="18"/>
                    </a:cubicBezTo>
                    <a:cubicBezTo>
                      <a:pt x="86" y="18"/>
                      <a:pt x="86" y="18"/>
                      <a:pt x="86" y="18"/>
                    </a:cubicBezTo>
                    <a:cubicBezTo>
                      <a:pt x="86" y="19"/>
                      <a:pt x="86" y="21"/>
                      <a:pt x="86" y="22"/>
                    </a:cubicBezTo>
                    <a:cubicBezTo>
                      <a:pt x="86" y="22"/>
                      <a:pt x="86" y="22"/>
                      <a:pt x="86" y="22"/>
                    </a:cubicBezTo>
                    <a:cubicBezTo>
                      <a:pt x="86" y="21"/>
                      <a:pt x="87" y="20"/>
                      <a:pt x="88" y="19"/>
                    </a:cubicBezTo>
                    <a:cubicBezTo>
                      <a:pt x="88" y="19"/>
                      <a:pt x="88" y="19"/>
                      <a:pt x="88" y="19"/>
                    </a:cubicBezTo>
                    <a:cubicBezTo>
                      <a:pt x="88" y="19"/>
                      <a:pt x="88" y="19"/>
                      <a:pt x="89" y="19"/>
                    </a:cubicBezTo>
                    <a:cubicBezTo>
                      <a:pt x="89" y="19"/>
                      <a:pt x="89" y="19"/>
                      <a:pt x="89" y="19"/>
                    </a:cubicBezTo>
                    <a:cubicBezTo>
                      <a:pt x="89" y="19"/>
                      <a:pt x="90" y="19"/>
                      <a:pt x="90" y="20"/>
                    </a:cubicBezTo>
                    <a:cubicBezTo>
                      <a:pt x="90" y="20"/>
                      <a:pt x="90" y="20"/>
                      <a:pt x="90" y="20"/>
                    </a:cubicBezTo>
                    <a:cubicBezTo>
                      <a:pt x="90" y="21"/>
                      <a:pt x="90" y="21"/>
                      <a:pt x="90" y="22"/>
                    </a:cubicBezTo>
                    <a:cubicBezTo>
                      <a:pt x="90" y="22"/>
                      <a:pt x="90" y="22"/>
                      <a:pt x="90" y="22"/>
                    </a:cubicBezTo>
                    <a:cubicBezTo>
                      <a:pt x="90" y="23"/>
                      <a:pt x="90" y="24"/>
                      <a:pt x="90" y="25"/>
                    </a:cubicBezTo>
                    <a:cubicBezTo>
                      <a:pt x="90" y="25"/>
                      <a:pt x="90" y="25"/>
                      <a:pt x="90" y="25"/>
                    </a:cubicBezTo>
                    <a:cubicBezTo>
                      <a:pt x="90" y="25"/>
                      <a:pt x="90" y="26"/>
                      <a:pt x="91" y="26"/>
                    </a:cubicBezTo>
                    <a:cubicBezTo>
                      <a:pt x="91" y="26"/>
                      <a:pt x="91" y="26"/>
                      <a:pt x="91" y="26"/>
                    </a:cubicBezTo>
                    <a:cubicBezTo>
                      <a:pt x="91" y="24"/>
                      <a:pt x="91" y="23"/>
                      <a:pt x="92" y="22"/>
                    </a:cubicBezTo>
                    <a:cubicBezTo>
                      <a:pt x="92" y="22"/>
                      <a:pt x="92" y="22"/>
                      <a:pt x="92" y="22"/>
                    </a:cubicBezTo>
                    <a:cubicBezTo>
                      <a:pt x="92" y="21"/>
                      <a:pt x="92" y="21"/>
                      <a:pt x="93" y="21"/>
                    </a:cubicBezTo>
                    <a:cubicBezTo>
                      <a:pt x="93" y="21"/>
                      <a:pt x="93" y="21"/>
                      <a:pt x="93" y="21"/>
                    </a:cubicBezTo>
                    <a:cubicBezTo>
                      <a:pt x="93" y="22"/>
                      <a:pt x="94" y="22"/>
                      <a:pt x="94" y="23"/>
                    </a:cubicBezTo>
                    <a:cubicBezTo>
                      <a:pt x="94" y="23"/>
                      <a:pt x="94" y="23"/>
                      <a:pt x="94" y="23"/>
                    </a:cubicBezTo>
                    <a:cubicBezTo>
                      <a:pt x="94" y="23"/>
                      <a:pt x="94" y="23"/>
                      <a:pt x="94" y="23"/>
                    </a:cubicBezTo>
                    <a:cubicBezTo>
                      <a:pt x="94" y="23"/>
                      <a:pt x="94" y="23"/>
                      <a:pt x="94" y="23"/>
                    </a:cubicBezTo>
                    <a:cubicBezTo>
                      <a:pt x="94" y="25"/>
                      <a:pt x="95" y="27"/>
                      <a:pt x="96" y="31"/>
                    </a:cubicBezTo>
                    <a:cubicBezTo>
                      <a:pt x="96" y="31"/>
                      <a:pt x="96" y="31"/>
                      <a:pt x="96" y="31"/>
                    </a:cubicBezTo>
                    <a:cubicBezTo>
                      <a:pt x="96" y="33"/>
                      <a:pt x="96" y="36"/>
                      <a:pt x="96" y="38"/>
                    </a:cubicBezTo>
                    <a:cubicBezTo>
                      <a:pt x="96" y="38"/>
                      <a:pt x="96" y="38"/>
                      <a:pt x="96" y="38"/>
                    </a:cubicBezTo>
                    <a:cubicBezTo>
                      <a:pt x="97" y="39"/>
                      <a:pt x="97" y="39"/>
                      <a:pt x="97" y="39"/>
                    </a:cubicBezTo>
                    <a:cubicBezTo>
                      <a:pt x="97" y="39"/>
                      <a:pt x="97" y="39"/>
                      <a:pt x="97" y="39"/>
                    </a:cubicBezTo>
                    <a:cubicBezTo>
                      <a:pt x="98" y="39"/>
                      <a:pt x="99" y="38"/>
                      <a:pt x="99" y="36"/>
                    </a:cubicBezTo>
                    <a:cubicBezTo>
                      <a:pt x="99" y="36"/>
                      <a:pt x="99" y="36"/>
                      <a:pt x="99" y="36"/>
                    </a:cubicBezTo>
                    <a:cubicBezTo>
                      <a:pt x="100" y="34"/>
                      <a:pt x="100" y="31"/>
                      <a:pt x="100" y="29"/>
                    </a:cubicBezTo>
                    <a:cubicBezTo>
                      <a:pt x="100" y="29"/>
                      <a:pt x="100" y="29"/>
                      <a:pt x="100" y="29"/>
                    </a:cubicBezTo>
                    <a:cubicBezTo>
                      <a:pt x="100" y="27"/>
                      <a:pt x="100" y="26"/>
                      <a:pt x="100" y="25"/>
                    </a:cubicBezTo>
                    <a:cubicBezTo>
                      <a:pt x="100" y="25"/>
                      <a:pt x="100" y="25"/>
                      <a:pt x="100" y="25"/>
                    </a:cubicBezTo>
                    <a:cubicBezTo>
                      <a:pt x="100" y="25"/>
                      <a:pt x="100" y="25"/>
                      <a:pt x="100" y="24"/>
                    </a:cubicBezTo>
                    <a:cubicBezTo>
                      <a:pt x="100" y="24"/>
                      <a:pt x="100" y="24"/>
                      <a:pt x="100" y="24"/>
                    </a:cubicBezTo>
                    <a:cubicBezTo>
                      <a:pt x="100" y="24"/>
                      <a:pt x="100" y="24"/>
                      <a:pt x="100" y="24"/>
                    </a:cubicBezTo>
                    <a:cubicBezTo>
                      <a:pt x="100" y="24"/>
                      <a:pt x="100" y="24"/>
                      <a:pt x="100" y="24"/>
                    </a:cubicBezTo>
                    <a:cubicBezTo>
                      <a:pt x="100" y="21"/>
                      <a:pt x="100" y="19"/>
                      <a:pt x="99" y="16"/>
                    </a:cubicBezTo>
                    <a:cubicBezTo>
                      <a:pt x="99" y="16"/>
                      <a:pt x="99" y="16"/>
                      <a:pt x="99" y="16"/>
                    </a:cubicBezTo>
                    <a:cubicBezTo>
                      <a:pt x="99" y="16"/>
                      <a:pt x="99" y="16"/>
                      <a:pt x="99" y="16"/>
                    </a:cubicBezTo>
                    <a:cubicBezTo>
                      <a:pt x="99" y="16"/>
                      <a:pt x="99" y="16"/>
                      <a:pt x="99" y="16"/>
                    </a:cubicBezTo>
                    <a:cubicBezTo>
                      <a:pt x="100" y="12"/>
                      <a:pt x="101" y="9"/>
                      <a:pt x="102" y="6"/>
                    </a:cubicBezTo>
                    <a:cubicBezTo>
                      <a:pt x="102" y="6"/>
                      <a:pt x="102" y="6"/>
                      <a:pt x="102" y="6"/>
                    </a:cubicBezTo>
                    <a:cubicBezTo>
                      <a:pt x="102" y="5"/>
                      <a:pt x="102" y="4"/>
                      <a:pt x="103" y="4"/>
                    </a:cubicBezTo>
                    <a:cubicBezTo>
                      <a:pt x="103" y="4"/>
                      <a:pt x="103" y="4"/>
                      <a:pt x="103" y="4"/>
                    </a:cubicBezTo>
                    <a:cubicBezTo>
                      <a:pt x="103" y="4"/>
                      <a:pt x="104" y="5"/>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6"/>
                      <a:pt x="104" y="6"/>
                      <a:pt x="104" y="6"/>
                    </a:cubicBezTo>
                    <a:cubicBezTo>
                      <a:pt x="104" y="9"/>
                      <a:pt x="104" y="11"/>
                      <a:pt x="105" y="13"/>
                    </a:cubicBezTo>
                    <a:cubicBezTo>
                      <a:pt x="105" y="13"/>
                      <a:pt x="105" y="13"/>
                      <a:pt x="105" y="13"/>
                    </a:cubicBezTo>
                    <a:cubicBezTo>
                      <a:pt x="105" y="15"/>
                      <a:pt x="106" y="16"/>
                      <a:pt x="106" y="17"/>
                    </a:cubicBezTo>
                    <a:cubicBezTo>
                      <a:pt x="106" y="17"/>
                      <a:pt x="106" y="17"/>
                      <a:pt x="106" y="17"/>
                    </a:cubicBezTo>
                    <a:cubicBezTo>
                      <a:pt x="106" y="17"/>
                      <a:pt x="106" y="18"/>
                      <a:pt x="106" y="18"/>
                    </a:cubicBezTo>
                    <a:cubicBezTo>
                      <a:pt x="106" y="18"/>
                      <a:pt x="106" y="18"/>
                      <a:pt x="106" y="18"/>
                    </a:cubicBezTo>
                    <a:cubicBezTo>
                      <a:pt x="106" y="19"/>
                      <a:pt x="106" y="20"/>
                      <a:pt x="106" y="21"/>
                    </a:cubicBezTo>
                    <a:cubicBezTo>
                      <a:pt x="106" y="21"/>
                      <a:pt x="106" y="21"/>
                      <a:pt x="106" y="21"/>
                    </a:cubicBezTo>
                    <a:cubicBezTo>
                      <a:pt x="106" y="21"/>
                      <a:pt x="106" y="21"/>
                      <a:pt x="106" y="21"/>
                    </a:cubicBezTo>
                    <a:cubicBezTo>
                      <a:pt x="106" y="21"/>
                      <a:pt x="106" y="21"/>
                      <a:pt x="106" y="21"/>
                    </a:cubicBezTo>
                    <a:cubicBezTo>
                      <a:pt x="106" y="22"/>
                      <a:pt x="107" y="24"/>
                      <a:pt x="107" y="27"/>
                    </a:cubicBezTo>
                    <a:cubicBezTo>
                      <a:pt x="107" y="27"/>
                      <a:pt x="107" y="27"/>
                      <a:pt x="107" y="27"/>
                    </a:cubicBezTo>
                    <a:cubicBezTo>
                      <a:pt x="107" y="27"/>
                      <a:pt x="107" y="28"/>
                      <a:pt x="107" y="28"/>
                    </a:cubicBezTo>
                    <a:cubicBezTo>
                      <a:pt x="107" y="28"/>
                      <a:pt x="107" y="28"/>
                      <a:pt x="107" y="28"/>
                    </a:cubicBezTo>
                    <a:cubicBezTo>
                      <a:pt x="107" y="30"/>
                      <a:pt x="106" y="33"/>
                      <a:pt x="106" y="35"/>
                    </a:cubicBezTo>
                    <a:cubicBezTo>
                      <a:pt x="106" y="35"/>
                      <a:pt x="106" y="35"/>
                      <a:pt x="106" y="35"/>
                    </a:cubicBezTo>
                    <a:cubicBezTo>
                      <a:pt x="107" y="35"/>
                      <a:pt x="107" y="36"/>
                      <a:pt x="107" y="36"/>
                    </a:cubicBezTo>
                    <a:cubicBezTo>
                      <a:pt x="107" y="36"/>
                      <a:pt x="107" y="36"/>
                      <a:pt x="107" y="36"/>
                    </a:cubicBezTo>
                    <a:cubicBezTo>
                      <a:pt x="107" y="36"/>
                      <a:pt x="107" y="37"/>
                      <a:pt x="107" y="37"/>
                    </a:cubicBezTo>
                    <a:cubicBezTo>
                      <a:pt x="107" y="37"/>
                      <a:pt x="107" y="37"/>
                      <a:pt x="107" y="37"/>
                    </a:cubicBezTo>
                    <a:cubicBezTo>
                      <a:pt x="107" y="37"/>
                      <a:pt x="107" y="38"/>
                      <a:pt x="107" y="38"/>
                    </a:cubicBezTo>
                    <a:cubicBezTo>
                      <a:pt x="107" y="38"/>
                      <a:pt x="107" y="38"/>
                      <a:pt x="107" y="38"/>
                    </a:cubicBezTo>
                    <a:cubicBezTo>
                      <a:pt x="107" y="39"/>
                      <a:pt x="107" y="39"/>
                      <a:pt x="107" y="39"/>
                    </a:cubicBezTo>
                    <a:cubicBezTo>
                      <a:pt x="107" y="39"/>
                      <a:pt x="107" y="39"/>
                      <a:pt x="107" y="39"/>
                    </a:cubicBezTo>
                    <a:cubicBezTo>
                      <a:pt x="107" y="39"/>
                      <a:pt x="107" y="39"/>
                      <a:pt x="108" y="38"/>
                    </a:cubicBezTo>
                    <a:cubicBezTo>
                      <a:pt x="108" y="38"/>
                      <a:pt x="108" y="38"/>
                      <a:pt x="108" y="38"/>
                    </a:cubicBezTo>
                    <a:cubicBezTo>
                      <a:pt x="108" y="37"/>
                      <a:pt x="108" y="36"/>
                      <a:pt x="108" y="35"/>
                    </a:cubicBezTo>
                    <a:cubicBezTo>
                      <a:pt x="108" y="35"/>
                      <a:pt x="108" y="35"/>
                      <a:pt x="108" y="35"/>
                    </a:cubicBezTo>
                    <a:cubicBezTo>
                      <a:pt x="108" y="33"/>
                      <a:pt x="108" y="30"/>
                      <a:pt x="108" y="28"/>
                    </a:cubicBezTo>
                    <a:cubicBezTo>
                      <a:pt x="108" y="28"/>
                      <a:pt x="108" y="28"/>
                      <a:pt x="108" y="28"/>
                    </a:cubicBezTo>
                    <a:cubicBezTo>
                      <a:pt x="108" y="27"/>
                      <a:pt x="108" y="26"/>
                      <a:pt x="108" y="24"/>
                    </a:cubicBezTo>
                    <a:cubicBezTo>
                      <a:pt x="108" y="24"/>
                      <a:pt x="108" y="24"/>
                      <a:pt x="108" y="24"/>
                    </a:cubicBezTo>
                    <a:cubicBezTo>
                      <a:pt x="108" y="22"/>
                      <a:pt x="108" y="21"/>
                      <a:pt x="109" y="21"/>
                    </a:cubicBezTo>
                    <a:cubicBezTo>
                      <a:pt x="109" y="21"/>
                      <a:pt x="109" y="21"/>
                      <a:pt x="109" y="21"/>
                    </a:cubicBezTo>
                    <a:cubicBezTo>
                      <a:pt x="110" y="20"/>
                      <a:pt x="110" y="20"/>
                      <a:pt x="111" y="19"/>
                    </a:cubicBezTo>
                    <a:cubicBezTo>
                      <a:pt x="111" y="19"/>
                      <a:pt x="111" y="19"/>
                      <a:pt x="111" y="19"/>
                    </a:cubicBezTo>
                    <a:cubicBezTo>
                      <a:pt x="111" y="18"/>
                      <a:pt x="111" y="17"/>
                      <a:pt x="111" y="16"/>
                    </a:cubicBezTo>
                    <a:cubicBezTo>
                      <a:pt x="111" y="16"/>
                      <a:pt x="111" y="16"/>
                      <a:pt x="111" y="16"/>
                    </a:cubicBezTo>
                    <a:cubicBezTo>
                      <a:pt x="111" y="15"/>
                      <a:pt x="111" y="14"/>
                      <a:pt x="111" y="13"/>
                    </a:cubicBezTo>
                    <a:cubicBezTo>
                      <a:pt x="111" y="13"/>
                      <a:pt x="111" y="13"/>
                      <a:pt x="111" y="13"/>
                    </a:cubicBezTo>
                    <a:cubicBezTo>
                      <a:pt x="111" y="12"/>
                      <a:pt x="111" y="12"/>
                      <a:pt x="111" y="12"/>
                    </a:cubicBezTo>
                    <a:cubicBezTo>
                      <a:pt x="111" y="12"/>
                      <a:pt x="111" y="12"/>
                      <a:pt x="111" y="12"/>
                    </a:cubicBezTo>
                    <a:cubicBezTo>
                      <a:pt x="111" y="11"/>
                      <a:pt x="111" y="11"/>
                      <a:pt x="111" y="11"/>
                    </a:cubicBezTo>
                    <a:cubicBezTo>
                      <a:pt x="111" y="11"/>
                      <a:pt x="111" y="11"/>
                      <a:pt x="111" y="11"/>
                    </a:cubicBezTo>
                    <a:cubicBezTo>
                      <a:pt x="112" y="11"/>
                      <a:pt x="112" y="11"/>
                      <a:pt x="112" y="11"/>
                    </a:cubicBezTo>
                    <a:cubicBezTo>
                      <a:pt x="112" y="11"/>
                      <a:pt x="112" y="11"/>
                      <a:pt x="112" y="11"/>
                    </a:cubicBezTo>
                    <a:cubicBezTo>
                      <a:pt x="112" y="11"/>
                      <a:pt x="112" y="11"/>
                      <a:pt x="112" y="11"/>
                    </a:cubicBezTo>
                    <a:cubicBezTo>
                      <a:pt x="112" y="11"/>
                      <a:pt x="112" y="11"/>
                      <a:pt x="112" y="11"/>
                    </a:cubicBezTo>
                    <a:cubicBezTo>
                      <a:pt x="112" y="10"/>
                      <a:pt x="112" y="9"/>
                      <a:pt x="112" y="7"/>
                    </a:cubicBezTo>
                    <a:cubicBezTo>
                      <a:pt x="112" y="7"/>
                      <a:pt x="112" y="7"/>
                      <a:pt x="112" y="7"/>
                    </a:cubicBezTo>
                    <a:cubicBezTo>
                      <a:pt x="112" y="7"/>
                      <a:pt x="112" y="7"/>
                      <a:pt x="112" y="7"/>
                    </a:cubicBezTo>
                    <a:cubicBezTo>
                      <a:pt x="112" y="7"/>
                      <a:pt x="112" y="7"/>
                      <a:pt x="112" y="7"/>
                    </a:cubicBezTo>
                    <a:cubicBezTo>
                      <a:pt x="113" y="4"/>
                      <a:pt x="114" y="3"/>
                      <a:pt x="114" y="1"/>
                    </a:cubicBezTo>
                    <a:cubicBezTo>
                      <a:pt x="114" y="1"/>
                      <a:pt x="114" y="1"/>
                      <a:pt x="114" y="1"/>
                    </a:cubicBezTo>
                    <a:cubicBezTo>
                      <a:pt x="114" y="1"/>
                      <a:pt x="114" y="1"/>
                      <a:pt x="114" y="1"/>
                    </a:cubicBezTo>
                    <a:cubicBezTo>
                      <a:pt x="114" y="1"/>
                      <a:pt x="114" y="1"/>
                      <a:pt x="114" y="1"/>
                    </a:cubicBezTo>
                    <a:cubicBezTo>
                      <a:pt x="114" y="0"/>
                      <a:pt x="114" y="0"/>
                      <a:pt x="115" y="0"/>
                    </a:cubicBezTo>
                    <a:cubicBezTo>
                      <a:pt x="115" y="0"/>
                      <a:pt x="115" y="0"/>
                      <a:pt x="115" y="0"/>
                    </a:cubicBezTo>
                    <a:cubicBezTo>
                      <a:pt x="115" y="0"/>
                      <a:pt x="116" y="0"/>
                      <a:pt x="116" y="1"/>
                    </a:cubicBezTo>
                    <a:cubicBezTo>
                      <a:pt x="116" y="1"/>
                      <a:pt x="116" y="1"/>
                      <a:pt x="116" y="1"/>
                    </a:cubicBezTo>
                    <a:cubicBezTo>
                      <a:pt x="117" y="4"/>
                      <a:pt x="118" y="7"/>
                      <a:pt x="118" y="11"/>
                    </a:cubicBezTo>
                    <a:cubicBezTo>
                      <a:pt x="118" y="11"/>
                      <a:pt x="118" y="11"/>
                      <a:pt x="118"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19" y="11"/>
                      <a:pt x="119" y="11"/>
                      <a:pt x="119" y="11"/>
                    </a:cubicBezTo>
                    <a:cubicBezTo>
                      <a:pt x="120" y="11"/>
                      <a:pt x="120" y="12"/>
                      <a:pt x="120" y="12"/>
                    </a:cubicBezTo>
                    <a:cubicBezTo>
                      <a:pt x="120" y="12"/>
                      <a:pt x="120" y="12"/>
                      <a:pt x="120" y="12"/>
                    </a:cubicBezTo>
                    <a:cubicBezTo>
                      <a:pt x="120" y="14"/>
                      <a:pt x="120" y="16"/>
                      <a:pt x="120" y="17"/>
                    </a:cubicBezTo>
                    <a:cubicBezTo>
                      <a:pt x="120" y="17"/>
                      <a:pt x="120" y="17"/>
                      <a:pt x="120" y="17"/>
                    </a:cubicBezTo>
                    <a:cubicBezTo>
                      <a:pt x="120" y="18"/>
                      <a:pt x="120" y="19"/>
                      <a:pt x="120" y="19"/>
                    </a:cubicBezTo>
                    <a:cubicBezTo>
                      <a:pt x="120" y="19"/>
                      <a:pt x="120" y="19"/>
                      <a:pt x="120" y="19"/>
                    </a:cubicBezTo>
                    <a:cubicBezTo>
                      <a:pt x="120" y="19"/>
                      <a:pt x="120" y="19"/>
                      <a:pt x="120" y="19"/>
                    </a:cubicBezTo>
                    <a:cubicBezTo>
                      <a:pt x="120" y="19"/>
                      <a:pt x="120" y="19"/>
                      <a:pt x="120" y="19"/>
                    </a:cubicBezTo>
                    <a:cubicBezTo>
                      <a:pt x="120" y="19"/>
                      <a:pt x="121" y="19"/>
                      <a:pt x="122" y="20"/>
                    </a:cubicBezTo>
                    <a:cubicBezTo>
                      <a:pt x="122" y="20"/>
                      <a:pt x="122" y="20"/>
                      <a:pt x="122" y="20"/>
                    </a:cubicBezTo>
                    <a:cubicBezTo>
                      <a:pt x="122" y="21"/>
                      <a:pt x="122" y="21"/>
                      <a:pt x="122" y="21"/>
                    </a:cubicBezTo>
                    <a:cubicBezTo>
                      <a:pt x="122" y="21"/>
                      <a:pt x="122" y="21"/>
                      <a:pt x="122" y="21"/>
                    </a:cubicBezTo>
                    <a:cubicBezTo>
                      <a:pt x="122" y="22"/>
                      <a:pt x="122" y="22"/>
                      <a:pt x="122" y="22"/>
                    </a:cubicBezTo>
                    <a:cubicBezTo>
                      <a:pt x="122" y="22"/>
                      <a:pt x="122" y="22"/>
                      <a:pt x="122" y="22"/>
                    </a:cubicBezTo>
                    <a:cubicBezTo>
                      <a:pt x="122" y="22"/>
                      <a:pt x="122" y="22"/>
                      <a:pt x="122" y="22"/>
                    </a:cubicBezTo>
                    <a:cubicBezTo>
                      <a:pt x="122" y="23"/>
                      <a:pt x="122" y="23"/>
                      <a:pt x="122" y="24"/>
                    </a:cubicBezTo>
                    <a:cubicBezTo>
                      <a:pt x="122" y="24"/>
                      <a:pt x="122" y="24"/>
                      <a:pt x="122" y="24"/>
                    </a:cubicBezTo>
                    <a:cubicBezTo>
                      <a:pt x="122" y="25"/>
                      <a:pt x="122" y="26"/>
                      <a:pt x="122" y="26"/>
                    </a:cubicBezTo>
                    <a:cubicBezTo>
                      <a:pt x="122" y="26"/>
                      <a:pt x="122" y="26"/>
                      <a:pt x="122" y="26"/>
                    </a:cubicBezTo>
                    <a:cubicBezTo>
                      <a:pt x="122" y="26"/>
                      <a:pt x="122" y="26"/>
                      <a:pt x="122" y="26"/>
                    </a:cubicBezTo>
                    <a:cubicBezTo>
                      <a:pt x="122" y="26"/>
                      <a:pt x="122" y="26"/>
                      <a:pt x="122" y="26"/>
                    </a:cubicBezTo>
                    <a:cubicBezTo>
                      <a:pt x="122" y="27"/>
                      <a:pt x="122" y="28"/>
                      <a:pt x="122" y="28"/>
                    </a:cubicBezTo>
                    <a:cubicBezTo>
                      <a:pt x="122" y="28"/>
                      <a:pt x="122" y="28"/>
                      <a:pt x="122" y="28"/>
                    </a:cubicBezTo>
                    <a:cubicBezTo>
                      <a:pt x="122" y="31"/>
                      <a:pt x="122" y="35"/>
                      <a:pt x="123" y="37"/>
                    </a:cubicBezTo>
                    <a:cubicBezTo>
                      <a:pt x="123" y="37"/>
                      <a:pt x="123" y="37"/>
                      <a:pt x="123" y="37"/>
                    </a:cubicBezTo>
                    <a:cubicBezTo>
                      <a:pt x="123" y="37"/>
                      <a:pt x="123" y="36"/>
                      <a:pt x="124" y="35"/>
                    </a:cubicBezTo>
                    <a:cubicBezTo>
                      <a:pt x="124" y="35"/>
                      <a:pt x="124" y="35"/>
                      <a:pt x="124" y="35"/>
                    </a:cubicBezTo>
                    <a:cubicBezTo>
                      <a:pt x="124" y="35"/>
                      <a:pt x="124" y="34"/>
                      <a:pt x="125" y="34"/>
                    </a:cubicBezTo>
                    <a:cubicBezTo>
                      <a:pt x="125" y="34"/>
                      <a:pt x="125" y="34"/>
                      <a:pt x="125" y="34"/>
                    </a:cubicBezTo>
                    <a:cubicBezTo>
                      <a:pt x="125" y="34"/>
                      <a:pt x="126" y="35"/>
                      <a:pt x="126" y="35"/>
                    </a:cubicBezTo>
                    <a:cubicBezTo>
                      <a:pt x="126" y="35"/>
                      <a:pt x="126" y="35"/>
                      <a:pt x="126" y="35"/>
                    </a:cubicBezTo>
                    <a:cubicBezTo>
                      <a:pt x="127" y="37"/>
                      <a:pt x="127" y="39"/>
                      <a:pt x="127" y="42"/>
                    </a:cubicBezTo>
                    <a:cubicBezTo>
                      <a:pt x="127" y="42"/>
                      <a:pt x="127" y="42"/>
                      <a:pt x="127" y="42"/>
                    </a:cubicBezTo>
                    <a:cubicBezTo>
                      <a:pt x="127" y="50"/>
                      <a:pt x="125" y="61"/>
                      <a:pt x="125" y="66"/>
                    </a:cubicBezTo>
                    <a:cubicBezTo>
                      <a:pt x="125" y="66"/>
                      <a:pt x="125" y="66"/>
                      <a:pt x="125" y="66"/>
                    </a:cubicBezTo>
                    <a:cubicBezTo>
                      <a:pt x="125" y="66"/>
                      <a:pt x="125" y="67"/>
                      <a:pt x="124" y="67"/>
                    </a:cubicBezTo>
                    <a:cubicBezTo>
                      <a:pt x="124" y="67"/>
                      <a:pt x="124" y="67"/>
                      <a:pt x="124" y="67"/>
                    </a:cubicBezTo>
                    <a:cubicBezTo>
                      <a:pt x="123" y="67"/>
                      <a:pt x="123" y="66"/>
                      <a:pt x="123"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4" name="Freeform 55"/>
              <p:cNvSpPr>
                <a:spLocks noEditPoints="1"/>
              </p:cNvSpPr>
              <p:nvPr/>
            </p:nvSpPr>
            <p:spPr bwMode="auto">
              <a:xfrm>
                <a:off x="8259763" y="4835525"/>
                <a:ext cx="471488" cy="120650"/>
              </a:xfrm>
              <a:custGeom>
                <a:avLst/>
                <a:gdLst>
                  <a:gd name="T0" fmla="*/ 55 w 125"/>
                  <a:gd name="T1" fmla="*/ 25 h 32"/>
                  <a:gd name="T2" fmla="*/ 47 w 125"/>
                  <a:gd name="T3" fmla="*/ 31 h 32"/>
                  <a:gd name="T4" fmla="*/ 42 w 125"/>
                  <a:gd name="T5" fmla="*/ 31 h 32"/>
                  <a:gd name="T6" fmla="*/ 40 w 125"/>
                  <a:gd name="T7" fmla="*/ 30 h 32"/>
                  <a:gd name="T8" fmla="*/ 29 w 125"/>
                  <a:gd name="T9" fmla="*/ 29 h 32"/>
                  <a:gd name="T10" fmla="*/ 29 w 125"/>
                  <a:gd name="T11" fmla="*/ 24 h 32"/>
                  <a:gd name="T12" fmla="*/ 22 w 125"/>
                  <a:gd name="T13" fmla="*/ 24 h 32"/>
                  <a:gd name="T14" fmla="*/ 21 w 125"/>
                  <a:gd name="T15" fmla="*/ 29 h 32"/>
                  <a:gd name="T16" fmla="*/ 13 w 125"/>
                  <a:gd name="T17" fmla="*/ 28 h 32"/>
                  <a:gd name="T18" fmla="*/ 12 w 125"/>
                  <a:gd name="T19" fmla="*/ 27 h 32"/>
                  <a:gd name="T20" fmla="*/ 6 w 125"/>
                  <a:gd name="T21" fmla="*/ 27 h 32"/>
                  <a:gd name="T22" fmla="*/ 0 w 125"/>
                  <a:gd name="T23" fmla="*/ 25 h 32"/>
                  <a:gd name="T24" fmla="*/ 6 w 125"/>
                  <a:gd name="T25" fmla="*/ 25 h 32"/>
                  <a:gd name="T26" fmla="*/ 13 w 125"/>
                  <a:gd name="T27" fmla="*/ 12 h 32"/>
                  <a:gd name="T28" fmla="*/ 17 w 125"/>
                  <a:gd name="T29" fmla="*/ 26 h 32"/>
                  <a:gd name="T30" fmla="*/ 19 w 125"/>
                  <a:gd name="T31" fmla="*/ 24 h 32"/>
                  <a:gd name="T32" fmla="*/ 24 w 125"/>
                  <a:gd name="T33" fmla="*/ 11 h 32"/>
                  <a:gd name="T34" fmla="*/ 24 w 125"/>
                  <a:gd name="T35" fmla="*/ 10 h 32"/>
                  <a:gd name="T36" fmla="*/ 24 w 125"/>
                  <a:gd name="T37" fmla="*/ 10 h 32"/>
                  <a:gd name="T38" fmla="*/ 26 w 125"/>
                  <a:gd name="T39" fmla="*/ 10 h 32"/>
                  <a:gd name="T40" fmla="*/ 26 w 125"/>
                  <a:gd name="T41" fmla="*/ 11 h 32"/>
                  <a:gd name="T42" fmla="*/ 26 w 125"/>
                  <a:gd name="T43" fmla="*/ 12 h 32"/>
                  <a:gd name="T44" fmla="*/ 31 w 125"/>
                  <a:gd name="T45" fmla="*/ 28 h 32"/>
                  <a:gd name="T46" fmla="*/ 38 w 125"/>
                  <a:gd name="T47" fmla="*/ 26 h 32"/>
                  <a:gd name="T48" fmla="*/ 43 w 125"/>
                  <a:gd name="T49" fmla="*/ 25 h 32"/>
                  <a:gd name="T50" fmla="*/ 44 w 125"/>
                  <a:gd name="T51" fmla="*/ 29 h 32"/>
                  <a:gd name="T52" fmla="*/ 52 w 125"/>
                  <a:gd name="T53" fmla="*/ 29 h 32"/>
                  <a:gd name="T54" fmla="*/ 57 w 125"/>
                  <a:gd name="T55" fmla="*/ 20 h 32"/>
                  <a:gd name="T56" fmla="*/ 63 w 125"/>
                  <a:gd name="T57" fmla="*/ 30 h 32"/>
                  <a:gd name="T58" fmla="*/ 67 w 125"/>
                  <a:gd name="T59" fmla="*/ 6 h 32"/>
                  <a:gd name="T60" fmla="*/ 70 w 125"/>
                  <a:gd name="T61" fmla="*/ 23 h 32"/>
                  <a:gd name="T62" fmla="*/ 73 w 125"/>
                  <a:gd name="T63" fmla="*/ 18 h 32"/>
                  <a:gd name="T64" fmla="*/ 79 w 125"/>
                  <a:gd name="T65" fmla="*/ 15 h 32"/>
                  <a:gd name="T66" fmla="*/ 83 w 125"/>
                  <a:gd name="T67" fmla="*/ 15 h 32"/>
                  <a:gd name="T68" fmla="*/ 87 w 125"/>
                  <a:gd name="T69" fmla="*/ 14 h 32"/>
                  <a:gd name="T70" fmla="*/ 92 w 125"/>
                  <a:gd name="T71" fmla="*/ 11 h 32"/>
                  <a:gd name="T72" fmla="*/ 96 w 125"/>
                  <a:gd name="T73" fmla="*/ 1 h 32"/>
                  <a:gd name="T74" fmla="*/ 97 w 125"/>
                  <a:gd name="T75" fmla="*/ 12 h 32"/>
                  <a:gd name="T76" fmla="*/ 103 w 125"/>
                  <a:gd name="T77" fmla="*/ 6 h 32"/>
                  <a:gd name="T78" fmla="*/ 106 w 125"/>
                  <a:gd name="T79" fmla="*/ 3 h 32"/>
                  <a:gd name="T80" fmla="*/ 123 w 125"/>
                  <a:gd name="T81" fmla="*/ 0 h 32"/>
                  <a:gd name="T82" fmla="*/ 122 w 125"/>
                  <a:gd name="T83" fmla="*/ 5 h 32"/>
                  <a:gd name="T84" fmla="*/ 107 w 125"/>
                  <a:gd name="T85" fmla="*/ 13 h 32"/>
                  <a:gd name="T86" fmla="*/ 105 w 125"/>
                  <a:gd name="T87" fmla="*/ 13 h 32"/>
                  <a:gd name="T88" fmla="*/ 96 w 125"/>
                  <a:gd name="T89" fmla="*/ 14 h 32"/>
                  <a:gd name="T90" fmla="*/ 92 w 125"/>
                  <a:gd name="T91" fmla="*/ 13 h 32"/>
                  <a:gd name="T92" fmla="*/ 86 w 125"/>
                  <a:gd name="T93" fmla="*/ 17 h 32"/>
                  <a:gd name="T94" fmla="*/ 77 w 125"/>
                  <a:gd name="T95" fmla="*/ 16 h 32"/>
                  <a:gd name="T96" fmla="*/ 74 w 125"/>
                  <a:gd name="T97" fmla="*/ 26 h 32"/>
                  <a:gd name="T98" fmla="*/ 68 w 125"/>
                  <a:gd name="T99" fmla="*/ 24 h 32"/>
                  <a:gd name="T100" fmla="*/ 65 w 125"/>
                  <a:gd name="T101" fmla="*/ 23 h 32"/>
                  <a:gd name="T102" fmla="*/ 64 w 125"/>
                  <a:gd name="T103" fmla="*/ 32 h 32"/>
                  <a:gd name="T104" fmla="*/ 56 w 125"/>
                  <a:gd name="T105" fmla="*/ 32 h 32"/>
                  <a:gd name="T106" fmla="*/ 41 w 125"/>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32">
                    <a:moveTo>
                      <a:pt x="55" y="32"/>
                    </a:moveTo>
                    <a:cubicBezTo>
                      <a:pt x="55" y="31"/>
                      <a:pt x="55" y="31"/>
                      <a:pt x="55" y="30"/>
                    </a:cubicBezTo>
                    <a:cubicBezTo>
                      <a:pt x="55" y="30"/>
                      <a:pt x="55" y="30"/>
                      <a:pt x="55" y="30"/>
                    </a:cubicBezTo>
                    <a:cubicBezTo>
                      <a:pt x="56" y="30"/>
                      <a:pt x="56" y="29"/>
                      <a:pt x="56" y="29"/>
                    </a:cubicBezTo>
                    <a:cubicBezTo>
                      <a:pt x="56" y="29"/>
                      <a:pt x="56" y="29"/>
                      <a:pt x="56" y="29"/>
                    </a:cubicBezTo>
                    <a:cubicBezTo>
                      <a:pt x="56" y="28"/>
                      <a:pt x="55" y="26"/>
                      <a:pt x="55" y="25"/>
                    </a:cubicBezTo>
                    <a:cubicBezTo>
                      <a:pt x="55" y="25"/>
                      <a:pt x="55" y="25"/>
                      <a:pt x="55" y="25"/>
                    </a:cubicBezTo>
                    <a:cubicBezTo>
                      <a:pt x="55" y="26"/>
                      <a:pt x="54" y="28"/>
                      <a:pt x="54" y="30"/>
                    </a:cubicBezTo>
                    <a:cubicBezTo>
                      <a:pt x="54" y="30"/>
                      <a:pt x="54" y="30"/>
                      <a:pt x="54" y="30"/>
                    </a:cubicBezTo>
                    <a:cubicBezTo>
                      <a:pt x="54" y="31"/>
                      <a:pt x="54" y="31"/>
                      <a:pt x="53" y="31"/>
                    </a:cubicBezTo>
                    <a:cubicBezTo>
                      <a:pt x="53" y="31"/>
                      <a:pt x="53" y="31"/>
                      <a:pt x="53" y="31"/>
                    </a:cubicBezTo>
                    <a:cubicBezTo>
                      <a:pt x="53" y="31"/>
                      <a:pt x="53" y="31"/>
                      <a:pt x="53" y="31"/>
                    </a:cubicBezTo>
                    <a:cubicBezTo>
                      <a:pt x="53" y="31"/>
                      <a:pt x="53" y="31"/>
                      <a:pt x="53" y="31"/>
                    </a:cubicBezTo>
                    <a:cubicBezTo>
                      <a:pt x="51" y="31"/>
                      <a:pt x="49" y="31"/>
                      <a:pt x="47" y="31"/>
                    </a:cubicBezTo>
                    <a:cubicBezTo>
                      <a:pt x="47" y="31"/>
                      <a:pt x="47" y="31"/>
                      <a:pt x="47" y="31"/>
                    </a:cubicBezTo>
                    <a:cubicBezTo>
                      <a:pt x="47" y="31"/>
                      <a:pt x="47" y="31"/>
                      <a:pt x="47" y="31"/>
                    </a:cubicBezTo>
                    <a:cubicBezTo>
                      <a:pt x="47" y="31"/>
                      <a:pt x="47" y="31"/>
                      <a:pt x="47" y="31"/>
                    </a:cubicBezTo>
                    <a:cubicBezTo>
                      <a:pt x="47" y="31"/>
                      <a:pt x="45" y="32"/>
                      <a:pt x="44" y="32"/>
                    </a:cubicBezTo>
                    <a:cubicBezTo>
                      <a:pt x="44" y="32"/>
                      <a:pt x="44" y="32"/>
                      <a:pt x="44" y="32"/>
                    </a:cubicBezTo>
                    <a:cubicBezTo>
                      <a:pt x="43" y="32"/>
                      <a:pt x="42" y="32"/>
                      <a:pt x="42" y="31"/>
                    </a:cubicBezTo>
                    <a:cubicBezTo>
                      <a:pt x="42" y="31"/>
                      <a:pt x="42" y="31"/>
                      <a:pt x="42" y="31"/>
                    </a:cubicBezTo>
                    <a:cubicBezTo>
                      <a:pt x="41" y="30"/>
                      <a:pt x="41" y="30"/>
                      <a:pt x="41" y="30"/>
                    </a:cubicBezTo>
                    <a:cubicBezTo>
                      <a:pt x="41" y="30"/>
                      <a:pt x="41" y="30"/>
                      <a:pt x="41" y="29"/>
                    </a:cubicBezTo>
                    <a:cubicBezTo>
                      <a:pt x="41" y="29"/>
                      <a:pt x="41" y="29"/>
                      <a:pt x="41" y="29"/>
                    </a:cubicBezTo>
                    <a:cubicBezTo>
                      <a:pt x="41" y="30"/>
                      <a:pt x="41" y="30"/>
                      <a:pt x="41" y="30"/>
                    </a:cubicBezTo>
                    <a:cubicBezTo>
                      <a:pt x="41" y="30"/>
                      <a:pt x="41" y="30"/>
                      <a:pt x="41" y="30"/>
                    </a:cubicBezTo>
                    <a:cubicBezTo>
                      <a:pt x="40" y="30"/>
                      <a:pt x="40" y="30"/>
                      <a:pt x="40" y="30"/>
                    </a:cubicBezTo>
                    <a:cubicBezTo>
                      <a:pt x="40" y="30"/>
                      <a:pt x="40" y="30"/>
                      <a:pt x="40" y="30"/>
                    </a:cubicBezTo>
                    <a:cubicBezTo>
                      <a:pt x="39" y="30"/>
                      <a:pt x="39" y="30"/>
                      <a:pt x="38" y="30"/>
                    </a:cubicBezTo>
                    <a:cubicBezTo>
                      <a:pt x="38" y="30"/>
                      <a:pt x="38" y="30"/>
                      <a:pt x="38" y="30"/>
                    </a:cubicBezTo>
                    <a:cubicBezTo>
                      <a:pt x="37" y="30"/>
                      <a:pt x="36" y="30"/>
                      <a:pt x="34" y="30"/>
                    </a:cubicBezTo>
                    <a:cubicBezTo>
                      <a:pt x="34" y="30"/>
                      <a:pt x="34" y="30"/>
                      <a:pt x="34" y="30"/>
                    </a:cubicBezTo>
                    <a:cubicBezTo>
                      <a:pt x="33" y="30"/>
                      <a:pt x="31" y="30"/>
                      <a:pt x="30" y="30"/>
                    </a:cubicBezTo>
                    <a:cubicBezTo>
                      <a:pt x="30" y="30"/>
                      <a:pt x="30" y="30"/>
                      <a:pt x="30" y="30"/>
                    </a:cubicBezTo>
                    <a:cubicBezTo>
                      <a:pt x="29" y="29"/>
                      <a:pt x="29" y="29"/>
                      <a:pt x="29" y="29"/>
                    </a:cubicBezTo>
                    <a:cubicBezTo>
                      <a:pt x="29" y="29"/>
                      <a:pt x="29" y="29"/>
                      <a:pt x="29" y="29"/>
                    </a:cubicBezTo>
                    <a:cubicBezTo>
                      <a:pt x="29" y="28"/>
                      <a:pt x="29" y="28"/>
                      <a:pt x="29" y="28"/>
                    </a:cubicBezTo>
                    <a:cubicBezTo>
                      <a:pt x="29" y="28"/>
                      <a:pt x="29" y="28"/>
                      <a:pt x="29" y="28"/>
                    </a:cubicBezTo>
                    <a:cubicBezTo>
                      <a:pt x="29" y="27"/>
                      <a:pt x="29" y="26"/>
                      <a:pt x="29" y="25"/>
                    </a:cubicBezTo>
                    <a:cubicBezTo>
                      <a:pt x="29" y="25"/>
                      <a:pt x="29" y="25"/>
                      <a:pt x="29" y="25"/>
                    </a:cubicBezTo>
                    <a:cubicBezTo>
                      <a:pt x="29" y="24"/>
                      <a:pt x="29" y="24"/>
                      <a:pt x="29" y="24"/>
                    </a:cubicBezTo>
                    <a:cubicBezTo>
                      <a:pt x="29" y="24"/>
                      <a:pt x="29" y="24"/>
                      <a:pt x="29" y="24"/>
                    </a:cubicBezTo>
                    <a:cubicBezTo>
                      <a:pt x="29" y="23"/>
                      <a:pt x="28" y="22"/>
                      <a:pt x="27" y="20"/>
                    </a:cubicBezTo>
                    <a:cubicBezTo>
                      <a:pt x="27" y="20"/>
                      <a:pt x="27" y="20"/>
                      <a:pt x="27" y="20"/>
                    </a:cubicBezTo>
                    <a:cubicBezTo>
                      <a:pt x="26" y="19"/>
                      <a:pt x="25" y="18"/>
                      <a:pt x="25" y="17"/>
                    </a:cubicBezTo>
                    <a:cubicBezTo>
                      <a:pt x="25" y="17"/>
                      <a:pt x="25" y="17"/>
                      <a:pt x="25" y="17"/>
                    </a:cubicBezTo>
                    <a:cubicBezTo>
                      <a:pt x="24" y="18"/>
                      <a:pt x="24" y="19"/>
                      <a:pt x="23" y="20"/>
                    </a:cubicBezTo>
                    <a:cubicBezTo>
                      <a:pt x="23" y="20"/>
                      <a:pt x="23" y="20"/>
                      <a:pt x="23" y="20"/>
                    </a:cubicBezTo>
                    <a:cubicBezTo>
                      <a:pt x="22" y="22"/>
                      <a:pt x="22" y="23"/>
                      <a:pt x="22" y="24"/>
                    </a:cubicBezTo>
                    <a:cubicBezTo>
                      <a:pt x="22" y="24"/>
                      <a:pt x="22" y="24"/>
                      <a:pt x="22" y="24"/>
                    </a:cubicBezTo>
                    <a:cubicBezTo>
                      <a:pt x="22" y="25"/>
                      <a:pt x="22" y="26"/>
                      <a:pt x="22" y="28"/>
                    </a:cubicBezTo>
                    <a:cubicBezTo>
                      <a:pt x="22" y="28"/>
                      <a:pt x="22" y="28"/>
                      <a:pt x="22" y="28"/>
                    </a:cubicBezTo>
                    <a:cubicBezTo>
                      <a:pt x="22" y="28"/>
                      <a:pt x="22" y="29"/>
                      <a:pt x="22" y="29"/>
                    </a:cubicBezTo>
                    <a:cubicBezTo>
                      <a:pt x="22" y="29"/>
                      <a:pt x="22" y="29"/>
                      <a:pt x="22" y="29"/>
                    </a:cubicBezTo>
                    <a:cubicBezTo>
                      <a:pt x="22" y="29"/>
                      <a:pt x="21" y="29"/>
                      <a:pt x="21" y="29"/>
                    </a:cubicBezTo>
                    <a:cubicBezTo>
                      <a:pt x="21" y="29"/>
                      <a:pt x="21" y="29"/>
                      <a:pt x="21" y="29"/>
                    </a:cubicBezTo>
                    <a:cubicBezTo>
                      <a:pt x="20" y="29"/>
                      <a:pt x="19" y="29"/>
                      <a:pt x="18" y="29"/>
                    </a:cubicBezTo>
                    <a:cubicBezTo>
                      <a:pt x="18" y="29"/>
                      <a:pt x="18" y="29"/>
                      <a:pt x="18" y="29"/>
                    </a:cubicBezTo>
                    <a:cubicBezTo>
                      <a:pt x="18" y="29"/>
                      <a:pt x="17" y="29"/>
                      <a:pt x="17" y="29"/>
                    </a:cubicBezTo>
                    <a:cubicBezTo>
                      <a:pt x="17" y="29"/>
                      <a:pt x="17" y="29"/>
                      <a:pt x="17" y="29"/>
                    </a:cubicBezTo>
                    <a:cubicBezTo>
                      <a:pt x="17" y="29"/>
                      <a:pt x="16" y="29"/>
                      <a:pt x="16" y="29"/>
                    </a:cubicBezTo>
                    <a:cubicBezTo>
                      <a:pt x="16" y="29"/>
                      <a:pt x="16" y="29"/>
                      <a:pt x="16" y="29"/>
                    </a:cubicBezTo>
                    <a:cubicBezTo>
                      <a:pt x="15" y="29"/>
                      <a:pt x="14" y="29"/>
                      <a:pt x="13" y="28"/>
                    </a:cubicBezTo>
                    <a:cubicBezTo>
                      <a:pt x="13" y="28"/>
                      <a:pt x="13" y="28"/>
                      <a:pt x="13" y="28"/>
                    </a:cubicBezTo>
                    <a:cubicBezTo>
                      <a:pt x="13" y="28"/>
                      <a:pt x="12" y="28"/>
                      <a:pt x="12" y="27"/>
                    </a:cubicBezTo>
                    <a:cubicBezTo>
                      <a:pt x="12" y="27"/>
                      <a:pt x="12" y="27"/>
                      <a:pt x="12" y="27"/>
                    </a:cubicBezTo>
                    <a:cubicBezTo>
                      <a:pt x="12" y="26"/>
                      <a:pt x="12" y="24"/>
                      <a:pt x="12" y="23"/>
                    </a:cubicBezTo>
                    <a:cubicBezTo>
                      <a:pt x="12" y="23"/>
                      <a:pt x="12" y="23"/>
                      <a:pt x="12" y="23"/>
                    </a:cubicBezTo>
                    <a:cubicBezTo>
                      <a:pt x="12" y="24"/>
                      <a:pt x="12" y="25"/>
                      <a:pt x="12" y="27"/>
                    </a:cubicBezTo>
                    <a:cubicBezTo>
                      <a:pt x="12" y="27"/>
                      <a:pt x="12" y="27"/>
                      <a:pt x="12" y="27"/>
                    </a:cubicBezTo>
                    <a:cubicBezTo>
                      <a:pt x="12" y="27"/>
                      <a:pt x="11" y="27"/>
                      <a:pt x="11" y="28"/>
                    </a:cubicBezTo>
                    <a:cubicBezTo>
                      <a:pt x="11" y="28"/>
                      <a:pt x="11" y="28"/>
                      <a:pt x="11" y="28"/>
                    </a:cubicBezTo>
                    <a:cubicBezTo>
                      <a:pt x="11" y="28"/>
                      <a:pt x="10" y="28"/>
                      <a:pt x="10" y="28"/>
                    </a:cubicBezTo>
                    <a:cubicBezTo>
                      <a:pt x="10" y="28"/>
                      <a:pt x="10" y="28"/>
                      <a:pt x="10" y="28"/>
                    </a:cubicBezTo>
                    <a:cubicBezTo>
                      <a:pt x="9" y="27"/>
                      <a:pt x="8" y="27"/>
                      <a:pt x="6" y="27"/>
                    </a:cubicBezTo>
                    <a:cubicBezTo>
                      <a:pt x="6" y="27"/>
                      <a:pt x="6" y="27"/>
                      <a:pt x="6" y="27"/>
                    </a:cubicBezTo>
                    <a:cubicBezTo>
                      <a:pt x="6" y="27"/>
                      <a:pt x="6" y="27"/>
                      <a:pt x="6" y="27"/>
                    </a:cubicBezTo>
                    <a:cubicBezTo>
                      <a:pt x="6" y="27"/>
                      <a:pt x="6" y="27"/>
                      <a:pt x="6" y="27"/>
                    </a:cubicBezTo>
                    <a:cubicBezTo>
                      <a:pt x="6" y="27"/>
                      <a:pt x="5" y="27"/>
                      <a:pt x="5" y="27"/>
                    </a:cubicBezTo>
                    <a:cubicBezTo>
                      <a:pt x="5" y="27"/>
                      <a:pt x="5" y="27"/>
                      <a:pt x="5" y="27"/>
                    </a:cubicBezTo>
                    <a:cubicBezTo>
                      <a:pt x="3" y="27"/>
                      <a:pt x="2" y="27"/>
                      <a:pt x="1" y="26"/>
                    </a:cubicBezTo>
                    <a:cubicBezTo>
                      <a:pt x="1" y="26"/>
                      <a:pt x="1" y="26"/>
                      <a:pt x="1" y="26"/>
                    </a:cubicBezTo>
                    <a:cubicBezTo>
                      <a:pt x="0" y="26"/>
                      <a:pt x="0" y="26"/>
                      <a:pt x="0" y="25"/>
                    </a:cubicBezTo>
                    <a:cubicBezTo>
                      <a:pt x="0" y="25"/>
                      <a:pt x="0" y="25"/>
                      <a:pt x="0" y="25"/>
                    </a:cubicBezTo>
                    <a:cubicBezTo>
                      <a:pt x="0" y="24"/>
                      <a:pt x="1" y="24"/>
                      <a:pt x="1" y="24"/>
                    </a:cubicBezTo>
                    <a:cubicBezTo>
                      <a:pt x="1" y="24"/>
                      <a:pt x="1" y="24"/>
                      <a:pt x="1" y="24"/>
                    </a:cubicBezTo>
                    <a:cubicBezTo>
                      <a:pt x="3" y="24"/>
                      <a:pt x="4" y="25"/>
                      <a:pt x="5" y="25"/>
                    </a:cubicBezTo>
                    <a:cubicBezTo>
                      <a:pt x="5" y="25"/>
                      <a:pt x="5" y="25"/>
                      <a:pt x="5" y="25"/>
                    </a:cubicBezTo>
                    <a:cubicBezTo>
                      <a:pt x="5" y="25"/>
                      <a:pt x="5" y="25"/>
                      <a:pt x="6" y="25"/>
                    </a:cubicBezTo>
                    <a:cubicBezTo>
                      <a:pt x="6" y="25"/>
                      <a:pt x="6" y="25"/>
                      <a:pt x="6" y="25"/>
                    </a:cubicBezTo>
                    <a:cubicBezTo>
                      <a:pt x="6" y="25"/>
                      <a:pt x="6" y="25"/>
                      <a:pt x="6" y="25"/>
                    </a:cubicBezTo>
                    <a:cubicBezTo>
                      <a:pt x="6" y="25"/>
                      <a:pt x="6" y="25"/>
                      <a:pt x="6" y="25"/>
                    </a:cubicBezTo>
                    <a:cubicBezTo>
                      <a:pt x="7" y="25"/>
                      <a:pt x="9" y="25"/>
                      <a:pt x="9" y="25"/>
                    </a:cubicBezTo>
                    <a:cubicBezTo>
                      <a:pt x="9" y="25"/>
                      <a:pt x="9" y="25"/>
                      <a:pt x="9" y="25"/>
                    </a:cubicBezTo>
                    <a:cubicBezTo>
                      <a:pt x="10" y="21"/>
                      <a:pt x="10" y="18"/>
                      <a:pt x="11" y="13"/>
                    </a:cubicBezTo>
                    <a:cubicBezTo>
                      <a:pt x="11" y="13"/>
                      <a:pt x="11" y="13"/>
                      <a:pt x="11" y="13"/>
                    </a:cubicBezTo>
                    <a:cubicBezTo>
                      <a:pt x="11" y="12"/>
                      <a:pt x="12" y="12"/>
                      <a:pt x="13" y="12"/>
                    </a:cubicBezTo>
                    <a:cubicBezTo>
                      <a:pt x="13" y="12"/>
                      <a:pt x="13" y="12"/>
                      <a:pt x="13" y="12"/>
                    </a:cubicBezTo>
                    <a:cubicBezTo>
                      <a:pt x="13" y="12"/>
                      <a:pt x="14" y="13"/>
                      <a:pt x="14" y="13"/>
                    </a:cubicBezTo>
                    <a:cubicBezTo>
                      <a:pt x="14" y="13"/>
                      <a:pt x="14" y="13"/>
                      <a:pt x="14" y="13"/>
                    </a:cubicBezTo>
                    <a:cubicBezTo>
                      <a:pt x="15" y="17"/>
                      <a:pt x="15" y="23"/>
                      <a:pt x="15" y="26"/>
                    </a:cubicBezTo>
                    <a:cubicBezTo>
                      <a:pt x="15" y="26"/>
                      <a:pt x="15" y="26"/>
                      <a:pt x="15" y="26"/>
                    </a:cubicBezTo>
                    <a:cubicBezTo>
                      <a:pt x="15" y="26"/>
                      <a:pt x="15" y="26"/>
                      <a:pt x="16" y="26"/>
                    </a:cubicBezTo>
                    <a:cubicBezTo>
                      <a:pt x="16" y="26"/>
                      <a:pt x="16" y="26"/>
                      <a:pt x="16" y="26"/>
                    </a:cubicBezTo>
                    <a:cubicBezTo>
                      <a:pt x="16" y="26"/>
                      <a:pt x="16" y="26"/>
                      <a:pt x="17" y="26"/>
                    </a:cubicBezTo>
                    <a:cubicBezTo>
                      <a:pt x="17" y="26"/>
                      <a:pt x="17" y="26"/>
                      <a:pt x="17" y="26"/>
                    </a:cubicBezTo>
                    <a:cubicBezTo>
                      <a:pt x="17" y="26"/>
                      <a:pt x="18" y="26"/>
                      <a:pt x="18" y="26"/>
                    </a:cubicBezTo>
                    <a:cubicBezTo>
                      <a:pt x="18" y="26"/>
                      <a:pt x="18" y="26"/>
                      <a:pt x="18" y="26"/>
                    </a:cubicBezTo>
                    <a:cubicBezTo>
                      <a:pt x="19" y="26"/>
                      <a:pt x="19" y="26"/>
                      <a:pt x="20" y="27"/>
                    </a:cubicBezTo>
                    <a:cubicBezTo>
                      <a:pt x="20" y="27"/>
                      <a:pt x="20" y="27"/>
                      <a:pt x="20" y="27"/>
                    </a:cubicBezTo>
                    <a:cubicBezTo>
                      <a:pt x="19" y="26"/>
                      <a:pt x="19" y="25"/>
                      <a:pt x="19" y="24"/>
                    </a:cubicBezTo>
                    <a:cubicBezTo>
                      <a:pt x="19" y="24"/>
                      <a:pt x="19" y="24"/>
                      <a:pt x="19" y="24"/>
                    </a:cubicBezTo>
                    <a:cubicBezTo>
                      <a:pt x="19" y="22"/>
                      <a:pt x="20" y="21"/>
                      <a:pt x="21" y="19"/>
                    </a:cubicBezTo>
                    <a:cubicBezTo>
                      <a:pt x="21" y="19"/>
                      <a:pt x="21" y="19"/>
                      <a:pt x="21" y="19"/>
                    </a:cubicBezTo>
                    <a:cubicBezTo>
                      <a:pt x="22" y="16"/>
                      <a:pt x="23" y="14"/>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1"/>
                    </a:cubicBezTo>
                    <a:cubicBezTo>
                      <a:pt x="24" y="11"/>
                      <a:pt x="24" y="11"/>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4" y="10"/>
                      <a:pt x="24" y="10"/>
                    </a:cubicBezTo>
                    <a:cubicBezTo>
                      <a:pt x="24"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1"/>
                      <a:pt x="26" y="11"/>
                    </a:cubicBezTo>
                    <a:cubicBezTo>
                      <a:pt x="26" y="11"/>
                      <a:pt x="26" y="12"/>
                      <a:pt x="26" y="12"/>
                    </a:cubicBezTo>
                    <a:cubicBezTo>
                      <a:pt x="26" y="12"/>
                      <a:pt x="26" y="12"/>
                      <a:pt x="26" y="12"/>
                    </a:cubicBezTo>
                    <a:cubicBezTo>
                      <a:pt x="26" y="14"/>
                      <a:pt x="27" y="17"/>
                      <a:pt x="29" y="19"/>
                    </a:cubicBezTo>
                    <a:cubicBezTo>
                      <a:pt x="29" y="19"/>
                      <a:pt x="29" y="19"/>
                      <a:pt x="29" y="19"/>
                    </a:cubicBezTo>
                    <a:cubicBezTo>
                      <a:pt x="30" y="20"/>
                      <a:pt x="31" y="21"/>
                      <a:pt x="31" y="23"/>
                    </a:cubicBezTo>
                    <a:cubicBezTo>
                      <a:pt x="31" y="23"/>
                      <a:pt x="31" y="23"/>
                      <a:pt x="31" y="23"/>
                    </a:cubicBezTo>
                    <a:cubicBezTo>
                      <a:pt x="32" y="24"/>
                      <a:pt x="32" y="24"/>
                      <a:pt x="32" y="25"/>
                    </a:cubicBezTo>
                    <a:cubicBezTo>
                      <a:pt x="32" y="25"/>
                      <a:pt x="32" y="25"/>
                      <a:pt x="32" y="25"/>
                    </a:cubicBezTo>
                    <a:cubicBezTo>
                      <a:pt x="32" y="26"/>
                      <a:pt x="31" y="27"/>
                      <a:pt x="31" y="28"/>
                    </a:cubicBezTo>
                    <a:cubicBezTo>
                      <a:pt x="31" y="28"/>
                      <a:pt x="31" y="28"/>
                      <a:pt x="31" y="28"/>
                    </a:cubicBezTo>
                    <a:cubicBezTo>
                      <a:pt x="32" y="28"/>
                      <a:pt x="33" y="28"/>
                      <a:pt x="34" y="28"/>
                    </a:cubicBezTo>
                    <a:cubicBezTo>
                      <a:pt x="34" y="28"/>
                      <a:pt x="34" y="28"/>
                      <a:pt x="34" y="28"/>
                    </a:cubicBezTo>
                    <a:cubicBezTo>
                      <a:pt x="35" y="28"/>
                      <a:pt x="37" y="28"/>
                      <a:pt x="38" y="28"/>
                    </a:cubicBezTo>
                    <a:cubicBezTo>
                      <a:pt x="38" y="28"/>
                      <a:pt x="38" y="28"/>
                      <a:pt x="38" y="28"/>
                    </a:cubicBezTo>
                    <a:cubicBezTo>
                      <a:pt x="38" y="27"/>
                      <a:pt x="38" y="27"/>
                      <a:pt x="38" y="26"/>
                    </a:cubicBezTo>
                    <a:cubicBezTo>
                      <a:pt x="38" y="26"/>
                      <a:pt x="38" y="26"/>
                      <a:pt x="38" y="26"/>
                    </a:cubicBezTo>
                    <a:cubicBezTo>
                      <a:pt x="38" y="23"/>
                      <a:pt x="39" y="21"/>
                      <a:pt x="40" y="19"/>
                    </a:cubicBezTo>
                    <a:cubicBezTo>
                      <a:pt x="40" y="19"/>
                      <a:pt x="40" y="19"/>
                      <a:pt x="40" y="19"/>
                    </a:cubicBezTo>
                    <a:cubicBezTo>
                      <a:pt x="40" y="19"/>
                      <a:pt x="41" y="19"/>
                      <a:pt x="41" y="19"/>
                    </a:cubicBezTo>
                    <a:cubicBezTo>
                      <a:pt x="41" y="19"/>
                      <a:pt x="41" y="19"/>
                      <a:pt x="41" y="19"/>
                    </a:cubicBezTo>
                    <a:cubicBezTo>
                      <a:pt x="42" y="19"/>
                      <a:pt x="42" y="19"/>
                      <a:pt x="42" y="20"/>
                    </a:cubicBezTo>
                    <a:cubicBezTo>
                      <a:pt x="42" y="20"/>
                      <a:pt x="42" y="20"/>
                      <a:pt x="42" y="20"/>
                    </a:cubicBezTo>
                    <a:cubicBezTo>
                      <a:pt x="42" y="21"/>
                      <a:pt x="43" y="23"/>
                      <a:pt x="43" y="25"/>
                    </a:cubicBezTo>
                    <a:cubicBezTo>
                      <a:pt x="43" y="25"/>
                      <a:pt x="43" y="25"/>
                      <a:pt x="43" y="25"/>
                    </a:cubicBezTo>
                    <a:cubicBezTo>
                      <a:pt x="43" y="25"/>
                      <a:pt x="43" y="25"/>
                      <a:pt x="43" y="25"/>
                    </a:cubicBezTo>
                    <a:cubicBezTo>
                      <a:pt x="43" y="26"/>
                      <a:pt x="43" y="27"/>
                      <a:pt x="43" y="28"/>
                    </a:cubicBezTo>
                    <a:cubicBezTo>
                      <a:pt x="43" y="28"/>
                      <a:pt x="43" y="28"/>
                      <a:pt x="43" y="28"/>
                    </a:cubicBezTo>
                    <a:cubicBezTo>
                      <a:pt x="43" y="29"/>
                      <a:pt x="43" y="29"/>
                      <a:pt x="43" y="29"/>
                    </a:cubicBezTo>
                    <a:cubicBezTo>
                      <a:pt x="43" y="29"/>
                      <a:pt x="43" y="29"/>
                      <a:pt x="43" y="29"/>
                    </a:cubicBezTo>
                    <a:cubicBezTo>
                      <a:pt x="43" y="29"/>
                      <a:pt x="44" y="29"/>
                      <a:pt x="44" y="29"/>
                    </a:cubicBezTo>
                    <a:cubicBezTo>
                      <a:pt x="44" y="29"/>
                      <a:pt x="44" y="29"/>
                      <a:pt x="44" y="29"/>
                    </a:cubicBezTo>
                    <a:cubicBezTo>
                      <a:pt x="45" y="29"/>
                      <a:pt x="46" y="29"/>
                      <a:pt x="47" y="29"/>
                    </a:cubicBezTo>
                    <a:cubicBezTo>
                      <a:pt x="47" y="29"/>
                      <a:pt x="47" y="29"/>
                      <a:pt x="47" y="29"/>
                    </a:cubicBezTo>
                    <a:cubicBezTo>
                      <a:pt x="47" y="29"/>
                      <a:pt x="47" y="29"/>
                      <a:pt x="48" y="29"/>
                    </a:cubicBezTo>
                    <a:cubicBezTo>
                      <a:pt x="48" y="29"/>
                      <a:pt x="48" y="29"/>
                      <a:pt x="48" y="29"/>
                    </a:cubicBezTo>
                    <a:cubicBezTo>
                      <a:pt x="49" y="29"/>
                      <a:pt x="50" y="29"/>
                      <a:pt x="52" y="29"/>
                    </a:cubicBezTo>
                    <a:cubicBezTo>
                      <a:pt x="52" y="29"/>
                      <a:pt x="52" y="29"/>
                      <a:pt x="52" y="29"/>
                    </a:cubicBezTo>
                    <a:cubicBezTo>
                      <a:pt x="52" y="25"/>
                      <a:pt x="53" y="23"/>
                      <a:pt x="54" y="19"/>
                    </a:cubicBezTo>
                    <a:cubicBezTo>
                      <a:pt x="54" y="19"/>
                      <a:pt x="54" y="19"/>
                      <a:pt x="54" y="19"/>
                    </a:cubicBezTo>
                    <a:cubicBezTo>
                      <a:pt x="54" y="19"/>
                      <a:pt x="55" y="19"/>
                      <a:pt x="56" y="19"/>
                    </a:cubicBezTo>
                    <a:cubicBezTo>
                      <a:pt x="56" y="19"/>
                      <a:pt x="56" y="19"/>
                      <a:pt x="56" y="19"/>
                    </a:cubicBezTo>
                    <a:cubicBezTo>
                      <a:pt x="56" y="19"/>
                      <a:pt x="57" y="19"/>
                      <a:pt x="57" y="20"/>
                    </a:cubicBezTo>
                    <a:cubicBezTo>
                      <a:pt x="57" y="20"/>
                      <a:pt x="57" y="20"/>
                      <a:pt x="57" y="20"/>
                    </a:cubicBezTo>
                    <a:cubicBezTo>
                      <a:pt x="57" y="20"/>
                      <a:pt x="57" y="20"/>
                      <a:pt x="57" y="20"/>
                    </a:cubicBezTo>
                    <a:cubicBezTo>
                      <a:pt x="57" y="22"/>
                      <a:pt x="58" y="26"/>
                      <a:pt x="58" y="29"/>
                    </a:cubicBezTo>
                    <a:cubicBezTo>
                      <a:pt x="58" y="29"/>
                      <a:pt x="58" y="29"/>
                      <a:pt x="58" y="29"/>
                    </a:cubicBezTo>
                    <a:cubicBezTo>
                      <a:pt x="58" y="29"/>
                      <a:pt x="58" y="29"/>
                      <a:pt x="58" y="29"/>
                    </a:cubicBezTo>
                    <a:cubicBezTo>
                      <a:pt x="58" y="29"/>
                      <a:pt x="58" y="29"/>
                      <a:pt x="58" y="29"/>
                    </a:cubicBezTo>
                    <a:cubicBezTo>
                      <a:pt x="58" y="29"/>
                      <a:pt x="59" y="29"/>
                      <a:pt x="59" y="29"/>
                    </a:cubicBezTo>
                    <a:cubicBezTo>
                      <a:pt x="59" y="29"/>
                      <a:pt x="59" y="29"/>
                      <a:pt x="59" y="29"/>
                    </a:cubicBezTo>
                    <a:cubicBezTo>
                      <a:pt x="60" y="29"/>
                      <a:pt x="62" y="30"/>
                      <a:pt x="63" y="30"/>
                    </a:cubicBezTo>
                    <a:cubicBezTo>
                      <a:pt x="63" y="30"/>
                      <a:pt x="63" y="30"/>
                      <a:pt x="63" y="30"/>
                    </a:cubicBezTo>
                    <a:cubicBezTo>
                      <a:pt x="63" y="27"/>
                      <a:pt x="63" y="25"/>
                      <a:pt x="63" y="23"/>
                    </a:cubicBezTo>
                    <a:cubicBezTo>
                      <a:pt x="63" y="23"/>
                      <a:pt x="63" y="23"/>
                      <a:pt x="63" y="23"/>
                    </a:cubicBezTo>
                    <a:cubicBezTo>
                      <a:pt x="63" y="17"/>
                      <a:pt x="63" y="12"/>
                      <a:pt x="65" y="7"/>
                    </a:cubicBezTo>
                    <a:cubicBezTo>
                      <a:pt x="65" y="7"/>
                      <a:pt x="65" y="7"/>
                      <a:pt x="65" y="7"/>
                    </a:cubicBezTo>
                    <a:cubicBezTo>
                      <a:pt x="66" y="6"/>
                      <a:pt x="66" y="6"/>
                      <a:pt x="67" y="6"/>
                    </a:cubicBezTo>
                    <a:cubicBezTo>
                      <a:pt x="67" y="6"/>
                      <a:pt x="67" y="6"/>
                      <a:pt x="67" y="6"/>
                    </a:cubicBezTo>
                    <a:cubicBezTo>
                      <a:pt x="67" y="6"/>
                      <a:pt x="68" y="7"/>
                      <a:pt x="68" y="7"/>
                    </a:cubicBezTo>
                    <a:cubicBezTo>
                      <a:pt x="68" y="7"/>
                      <a:pt x="68" y="7"/>
                      <a:pt x="68" y="7"/>
                    </a:cubicBezTo>
                    <a:cubicBezTo>
                      <a:pt x="68" y="8"/>
                      <a:pt x="68" y="8"/>
                      <a:pt x="68" y="8"/>
                    </a:cubicBezTo>
                    <a:cubicBezTo>
                      <a:pt x="68" y="8"/>
                      <a:pt x="68" y="8"/>
                      <a:pt x="68" y="8"/>
                    </a:cubicBezTo>
                    <a:cubicBezTo>
                      <a:pt x="68" y="12"/>
                      <a:pt x="69" y="15"/>
                      <a:pt x="70" y="19"/>
                    </a:cubicBezTo>
                    <a:cubicBezTo>
                      <a:pt x="70" y="19"/>
                      <a:pt x="70" y="19"/>
                      <a:pt x="70" y="19"/>
                    </a:cubicBezTo>
                    <a:cubicBezTo>
                      <a:pt x="70" y="21"/>
                      <a:pt x="70" y="23"/>
                      <a:pt x="70" y="23"/>
                    </a:cubicBezTo>
                    <a:cubicBezTo>
                      <a:pt x="70" y="23"/>
                      <a:pt x="70" y="23"/>
                      <a:pt x="70" y="23"/>
                    </a:cubicBezTo>
                    <a:cubicBezTo>
                      <a:pt x="71" y="24"/>
                      <a:pt x="70" y="24"/>
                      <a:pt x="71" y="24"/>
                    </a:cubicBezTo>
                    <a:cubicBezTo>
                      <a:pt x="71" y="24"/>
                      <a:pt x="71" y="24"/>
                      <a:pt x="71" y="24"/>
                    </a:cubicBezTo>
                    <a:cubicBezTo>
                      <a:pt x="71" y="24"/>
                      <a:pt x="71" y="24"/>
                      <a:pt x="72" y="24"/>
                    </a:cubicBezTo>
                    <a:cubicBezTo>
                      <a:pt x="72" y="24"/>
                      <a:pt x="72" y="24"/>
                      <a:pt x="72" y="24"/>
                    </a:cubicBezTo>
                    <a:cubicBezTo>
                      <a:pt x="72" y="22"/>
                      <a:pt x="72" y="20"/>
                      <a:pt x="73" y="18"/>
                    </a:cubicBezTo>
                    <a:cubicBezTo>
                      <a:pt x="73" y="18"/>
                      <a:pt x="73" y="18"/>
                      <a:pt x="73" y="18"/>
                    </a:cubicBezTo>
                    <a:cubicBezTo>
                      <a:pt x="73" y="16"/>
                      <a:pt x="74" y="13"/>
                      <a:pt x="75" y="11"/>
                    </a:cubicBezTo>
                    <a:cubicBezTo>
                      <a:pt x="75" y="11"/>
                      <a:pt x="75" y="11"/>
                      <a:pt x="75" y="11"/>
                    </a:cubicBezTo>
                    <a:cubicBezTo>
                      <a:pt x="76" y="10"/>
                      <a:pt x="76" y="10"/>
                      <a:pt x="77" y="10"/>
                    </a:cubicBezTo>
                    <a:cubicBezTo>
                      <a:pt x="77" y="10"/>
                      <a:pt x="77" y="10"/>
                      <a:pt x="77" y="10"/>
                    </a:cubicBezTo>
                    <a:cubicBezTo>
                      <a:pt x="77" y="10"/>
                      <a:pt x="78" y="10"/>
                      <a:pt x="78" y="11"/>
                    </a:cubicBezTo>
                    <a:cubicBezTo>
                      <a:pt x="78" y="11"/>
                      <a:pt x="78" y="11"/>
                      <a:pt x="78" y="11"/>
                    </a:cubicBezTo>
                    <a:cubicBezTo>
                      <a:pt x="78" y="13"/>
                      <a:pt x="78" y="14"/>
                      <a:pt x="79" y="15"/>
                    </a:cubicBezTo>
                    <a:cubicBezTo>
                      <a:pt x="79" y="15"/>
                      <a:pt x="79" y="15"/>
                      <a:pt x="79" y="15"/>
                    </a:cubicBezTo>
                    <a:cubicBezTo>
                      <a:pt x="80" y="16"/>
                      <a:pt x="80" y="17"/>
                      <a:pt x="81" y="17"/>
                    </a:cubicBezTo>
                    <a:cubicBezTo>
                      <a:pt x="81" y="17"/>
                      <a:pt x="81" y="17"/>
                      <a:pt x="81" y="17"/>
                    </a:cubicBezTo>
                    <a:cubicBezTo>
                      <a:pt x="81" y="17"/>
                      <a:pt x="82" y="17"/>
                      <a:pt x="82" y="17"/>
                    </a:cubicBezTo>
                    <a:cubicBezTo>
                      <a:pt x="82" y="17"/>
                      <a:pt x="82" y="17"/>
                      <a:pt x="82" y="17"/>
                    </a:cubicBezTo>
                    <a:cubicBezTo>
                      <a:pt x="83" y="16"/>
                      <a:pt x="83" y="16"/>
                      <a:pt x="83" y="15"/>
                    </a:cubicBezTo>
                    <a:cubicBezTo>
                      <a:pt x="83" y="15"/>
                      <a:pt x="83" y="15"/>
                      <a:pt x="83" y="15"/>
                    </a:cubicBezTo>
                    <a:cubicBezTo>
                      <a:pt x="84" y="13"/>
                      <a:pt x="83" y="11"/>
                      <a:pt x="84" y="10"/>
                    </a:cubicBezTo>
                    <a:cubicBezTo>
                      <a:pt x="84" y="10"/>
                      <a:pt x="84" y="10"/>
                      <a:pt x="84" y="10"/>
                    </a:cubicBezTo>
                    <a:cubicBezTo>
                      <a:pt x="84" y="9"/>
                      <a:pt x="84" y="9"/>
                      <a:pt x="85" y="9"/>
                    </a:cubicBezTo>
                    <a:cubicBezTo>
                      <a:pt x="85" y="9"/>
                      <a:pt x="85" y="9"/>
                      <a:pt x="85" y="9"/>
                    </a:cubicBezTo>
                    <a:cubicBezTo>
                      <a:pt x="85" y="9"/>
                      <a:pt x="86" y="9"/>
                      <a:pt x="86" y="10"/>
                    </a:cubicBezTo>
                    <a:cubicBezTo>
                      <a:pt x="86" y="10"/>
                      <a:pt x="86" y="10"/>
                      <a:pt x="86" y="10"/>
                    </a:cubicBezTo>
                    <a:cubicBezTo>
                      <a:pt x="87" y="11"/>
                      <a:pt x="87" y="13"/>
                      <a:pt x="87" y="14"/>
                    </a:cubicBezTo>
                    <a:cubicBezTo>
                      <a:pt x="87" y="14"/>
                      <a:pt x="87" y="14"/>
                      <a:pt x="87" y="14"/>
                    </a:cubicBezTo>
                    <a:cubicBezTo>
                      <a:pt x="88" y="13"/>
                      <a:pt x="89" y="12"/>
                      <a:pt x="89" y="11"/>
                    </a:cubicBezTo>
                    <a:cubicBezTo>
                      <a:pt x="89" y="11"/>
                      <a:pt x="89" y="11"/>
                      <a:pt x="89" y="11"/>
                    </a:cubicBezTo>
                    <a:cubicBezTo>
                      <a:pt x="89" y="11"/>
                      <a:pt x="90" y="11"/>
                      <a:pt x="90" y="11"/>
                    </a:cubicBezTo>
                    <a:cubicBezTo>
                      <a:pt x="90" y="11"/>
                      <a:pt x="90" y="11"/>
                      <a:pt x="90" y="11"/>
                    </a:cubicBezTo>
                    <a:cubicBezTo>
                      <a:pt x="91" y="11"/>
                      <a:pt x="92" y="11"/>
                      <a:pt x="92" y="11"/>
                    </a:cubicBezTo>
                    <a:cubicBezTo>
                      <a:pt x="92" y="11"/>
                      <a:pt x="92" y="11"/>
                      <a:pt x="92" y="11"/>
                    </a:cubicBezTo>
                    <a:cubicBezTo>
                      <a:pt x="92" y="11"/>
                      <a:pt x="92" y="11"/>
                      <a:pt x="93" y="11"/>
                    </a:cubicBezTo>
                    <a:cubicBezTo>
                      <a:pt x="93" y="11"/>
                      <a:pt x="93" y="11"/>
                      <a:pt x="93" y="11"/>
                    </a:cubicBezTo>
                    <a:cubicBezTo>
                      <a:pt x="93" y="8"/>
                      <a:pt x="93" y="4"/>
                      <a:pt x="94" y="1"/>
                    </a:cubicBezTo>
                    <a:cubicBezTo>
                      <a:pt x="94" y="1"/>
                      <a:pt x="94" y="1"/>
                      <a:pt x="94" y="1"/>
                    </a:cubicBezTo>
                    <a:cubicBezTo>
                      <a:pt x="94" y="0"/>
                      <a:pt x="94" y="0"/>
                      <a:pt x="95" y="0"/>
                    </a:cubicBezTo>
                    <a:cubicBezTo>
                      <a:pt x="95" y="0"/>
                      <a:pt x="95" y="0"/>
                      <a:pt x="95" y="0"/>
                    </a:cubicBezTo>
                    <a:cubicBezTo>
                      <a:pt x="95" y="0"/>
                      <a:pt x="96" y="0"/>
                      <a:pt x="96" y="1"/>
                    </a:cubicBezTo>
                    <a:cubicBezTo>
                      <a:pt x="96" y="1"/>
                      <a:pt x="96" y="1"/>
                      <a:pt x="96" y="1"/>
                    </a:cubicBezTo>
                    <a:cubicBezTo>
                      <a:pt x="97" y="2"/>
                      <a:pt x="97" y="4"/>
                      <a:pt x="97" y="6"/>
                    </a:cubicBezTo>
                    <a:cubicBezTo>
                      <a:pt x="97" y="6"/>
                      <a:pt x="97" y="6"/>
                      <a:pt x="97" y="6"/>
                    </a:cubicBezTo>
                    <a:cubicBezTo>
                      <a:pt x="97" y="6"/>
                      <a:pt x="97" y="7"/>
                      <a:pt x="97" y="8"/>
                    </a:cubicBezTo>
                    <a:cubicBezTo>
                      <a:pt x="97" y="8"/>
                      <a:pt x="97" y="8"/>
                      <a:pt x="97" y="8"/>
                    </a:cubicBezTo>
                    <a:cubicBezTo>
                      <a:pt x="97" y="9"/>
                      <a:pt x="97" y="10"/>
                      <a:pt x="97" y="12"/>
                    </a:cubicBezTo>
                    <a:cubicBezTo>
                      <a:pt x="97" y="12"/>
                      <a:pt x="97" y="12"/>
                      <a:pt x="97" y="12"/>
                    </a:cubicBezTo>
                    <a:cubicBezTo>
                      <a:pt x="99" y="12"/>
                      <a:pt x="100" y="13"/>
                      <a:pt x="102" y="12"/>
                    </a:cubicBezTo>
                    <a:cubicBezTo>
                      <a:pt x="102" y="12"/>
                      <a:pt x="102" y="12"/>
                      <a:pt x="102" y="12"/>
                    </a:cubicBezTo>
                    <a:cubicBezTo>
                      <a:pt x="102" y="12"/>
                      <a:pt x="103" y="12"/>
                      <a:pt x="103" y="12"/>
                    </a:cubicBezTo>
                    <a:cubicBezTo>
                      <a:pt x="103" y="12"/>
                      <a:pt x="103" y="12"/>
                      <a:pt x="103" y="12"/>
                    </a:cubicBezTo>
                    <a:cubicBezTo>
                      <a:pt x="103" y="11"/>
                      <a:pt x="103" y="11"/>
                      <a:pt x="103" y="10"/>
                    </a:cubicBezTo>
                    <a:cubicBezTo>
                      <a:pt x="103" y="10"/>
                      <a:pt x="103" y="10"/>
                      <a:pt x="103" y="10"/>
                    </a:cubicBezTo>
                    <a:cubicBezTo>
                      <a:pt x="103" y="9"/>
                      <a:pt x="103" y="7"/>
                      <a:pt x="103" y="6"/>
                    </a:cubicBezTo>
                    <a:cubicBezTo>
                      <a:pt x="103" y="6"/>
                      <a:pt x="103" y="6"/>
                      <a:pt x="103" y="6"/>
                    </a:cubicBezTo>
                    <a:cubicBezTo>
                      <a:pt x="103" y="5"/>
                      <a:pt x="103" y="4"/>
                      <a:pt x="104" y="3"/>
                    </a:cubicBezTo>
                    <a:cubicBezTo>
                      <a:pt x="104" y="3"/>
                      <a:pt x="104" y="3"/>
                      <a:pt x="104" y="3"/>
                    </a:cubicBezTo>
                    <a:cubicBezTo>
                      <a:pt x="104" y="2"/>
                      <a:pt x="105" y="2"/>
                      <a:pt x="105" y="2"/>
                    </a:cubicBezTo>
                    <a:cubicBezTo>
                      <a:pt x="105" y="2"/>
                      <a:pt x="105" y="2"/>
                      <a:pt x="105" y="2"/>
                    </a:cubicBezTo>
                    <a:cubicBezTo>
                      <a:pt x="106" y="2"/>
                      <a:pt x="106" y="2"/>
                      <a:pt x="106" y="3"/>
                    </a:cubicBezTo>
                    <a:cubicBezTo>
                      <a:pt x="106" y="3"/>
                      <a:pt x="106" y="3"/>
                      <a:pt x="106" y="3"/>
                    </a:cubicBezTo>
                    <a:cubicBezTo>
                      <a:pt x="107" y="4"/>
                      <a:pt x="107" y="7"/>
                      <a:pt x="108" y="9"/>
                    </a:cubicBezTo>
                    <a:cubicBezTo>
                      <a:pt x="108" y="9"/>
                      <a:pt x="108" y="9"/>
                      <a:pt x="108" y="9"/>
                    </a:cubicBezTo>
                    <a:cubicBezTo>
                      <a:pt x="110" y="8"/>
                      <a:pt x="113" y="7"/>
                      <a:pt x="115" y="6"/>
                    </a:cubicBezTo>
                    <a:cubicBezTo>
                      <a:pt x="115" y="6"/>
                      <a:pt x="115" y="6"/>
                      <a:pt x="115" y="6"/>
                    </a:cubicBezTo>
                    <a:cubicBezTo>
                      <a:pt x="117" y="5"/>
                      <a:pt x="119" y="4"/>
                      <a:pt x="120" y="3"/>
                    </a:cubicBezTo>
                    <a:cubicBezTo>
                      <a:pt x="120" y="3"/>
                      <a:pt x="120" y="3"/>
                      <a:pt x="120" y="3"/>
                    </a:cubicBezTo>
                    <a:cubicBezTo>
                      <a:pt x="121" y="3"/>
                      <a:pt x="122" y="1"/>
                      <a:pt x="123" y="0"/>
                    </a:cubicBezTo>
                    <a:cubicBezTo>
                      <a:pt x="123" y="0"/>
                      <a:pt x="123" y="0"/>
                      <a:pt x="123" y="0"/>
                    </a:cubicBezTo>
                    <a:cubicBezTo>
                      <a:pt x="124" y="0"/>
                      <a:pt x="125" y="0"/>
                      <a:pt x="125" y="1"/>
                    </a:cubicBezTo>
                    <a:cubicBezTo>
                      <a:pt x="125" y="1"/>
                      <a:pt x="125" y="1"/>
                      <a:pt x="125" y="1"/>
                    </a:cubicBezTo>
                    <a:cubicBezTo>
                      <a:pt x="125" y="1"/>
                      <a:pt x="125" y="2"/>
                      <a:pt x="125" y="2"/>
                    </a:cubicBezTo>
                    <a:cubicBezTo>
                      <a:pt x="125" y="2"/>
                      <a:pt x="125" y="2"/>
                      <a:pt x="125" y="2"/>
                    </a:cubicBezTo>
                    <a:cubicBezTo>
                      <a:pt x="124" y="3"/>
                      <a:pt x="123" y="4"/>
                      <a:pt x="122" y="5"/>
                    </a:cubicBezTo>
                    <a:cubicBezTo>
                      <a:pt x="122" y="5"/>
                      <a:pt x="122" y="5"/>
                      <a:pt x="122" y="5"/>
                    </a:cubicBezTo>
                    <a:cubicBezTo>
                      <a:pt x="120" y="7"/>
                      <a:pt x="117" y="7"/>
                      <a:pt x="116" y="8"/>
                    </a:cubicBezTo>
                    <a:cubicBezTo>
                      <a:pt x="116" y="8"/>
                      <a:pt x="116" y="8"/>
                      <a:pt x="116" y="8"/>
                    </a:cubicBezTo>
                    <a:cubicBezTo>
                      <a:pt x="113" y="9"/>
                      <a:pt x="109" y="11"/>
                      <a:pt x="108" y="13"/>
                    </a:cubicBezTo>
                    <a:cubicBezTo>
                      <a:pt x="108" y="13"/>
                      <a:pt x="108" y="13"/>
                      <a:pt x="108" y="13"/>
                    </a:cubicBezTo>
                    <a:cubicBezTo>
                      <a:pt x="108" y="13"/>
                      <a:pt x="108"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3"/>
                      <a:pt x="107" y="13"/>
                      <a:pt x="107" y="13"/>
                    </a:cubicBezTo>
                    <a:cubicBezTo>
                      <a:pt x="107" y="14"/>
                      <a:pt x="106" y="14"/>
                      <a:pt x="106" y="14"/>
                    </a:cubicBezTo>
                    <a:cubicBezTo>
                      <a:pt x="106" y="14"/>
                      <a:pt x="106" y="14"/>
                      <a:pt x="106" y="14"/>
                    </a:cubicBezTo>
                    <a:cubicBezTo>
                      <a:pt x="105" y="14"/>
                      <a:pt x="105" y="13"/>
                      <a:pt x="105" y="13"/>
                    </a:cubicBezTo>
                    <a:cubicBezTo>
                      <a:pt x="105" y="13"/>
                      <a:pt x="105" y="13"/>
                      <a:pt x="105" y="13"/>
                    </a:cubicBezTo>
                    <a:cubicBezTo>
                      <a:pt x="105" y="13"/>
                      <a:pt x="105" y="13"/>
                      <a:pt x="105" y="13"/>
                    </a:cubicBezTo>
                    <a:cubicBezTo>
                      <a:pt x="105" y="13"/>
                      <a:pt x="105" y="13"/>
                      <a:pt x="105" y="13"/>
                    </a:cubicBezTo>
                    <a:cubicBezTo>
                      <a:pt x="104" y="15"/>
                      <a:pt x="103" y="15"/>
                      <a:pt x="102" y="15"/>
                    </a:cubicBezTo>
                    <a:cubicBezTo>
                      <a:pt x="102" y="15"/>
                      <a:pt x="102" y="15"/>
                      <a:pt x="102" y="15"/>
                    </a:cubicBezTo>
                    <a:cubicBezTo>
                      <a:pt x="99" y="15"/>
                      <a:pt x="97" y="14"/>
                      <a:pt x="96" y="14"/>
                    </a:cubicBezTo>
                    <a:cubicBezTo>
                      <a:pt x="96" y="14"/>
                      <a:pt x="96" y="14"/>
                      <a:pt x="96" y="14"/>
                    </a:cubicBezTo>
                    <a:cubicBezTo>
                      <a:pt x="96" y="14"/>
                      <a:pt x="95" y="14"/>
                      <a:pt x="95" y="13"/>
                    </a:cubicBezTo>
                    <a:cubicBezTo>
                      <a:pt x="95" y="13"/>
                      <a:pt x="95" y="13"/>
                      <a:pt x="95" y="13"/>
                    </a:cubicBezTo>
                    <a:cubicBezTo>
                      <a:pt x="95" y="13"/>
                      <a:pt x="95" y="13"/>
                      <a:pt x="95" y="12"/>
                    </a:cubicBezTo>
                    <a:cubicBezTo>
                      <a:pt x="95" y="12"/>
                      <a:pt x="95" y="12"/>
                      <a:pt x="95" y="12"/>
                    </a:cubicBezTo>
                    <a:cubicBezTo>
                      <a:pt x="95" y="13"/>
                      <a:pt x="94" y="13"/>
                      <a:pt x="94" y="13"/>
                    </a:cubicBezTo>
                    <a:cubicBezTo>
                      <a:pt x="94" y="13"/>
                      <a:pt x="94" y="13"/>
                      <a:pt x="94" y="13"/>
                    </a:cubicBezTo>
                    <a:cubicBezTo>
                      <a:pt x="93" y="13"/>
                      <a:pt x="93" y="13"/>
                      <a:pt x="92" y="13"/>
                    </a:cubicBezTo>
                    <a:cubicBezTo>
                      <a:pt x="92" y="13"/>
                      <a:pt x="92" y="13"/>
                      <a:pt x="92" y="13"/>
                    </a:cubicBezTo>
                    <a:cubicBezTo>
                      <a:pt x="92" y="13"/>
                      <a:pt x="91" y="13"/>
                      <a:pt x="91" y="13"/>
                    </a:cubicBezTo>
                    <a:cubicBezTo>
                      <a:pt x="91" y="13"/>
                      <a:pt x="91" y="13"/>
                      <a:pt x="91" y="13"/>
                    </a:cubicBezTo>
                    <a:cubicBezTo>
                      <a:pt x="90" y="15"/>
                      <a:pt x="88" y="16"/>
                      <a:pt x="87" y="17"/>
                    </a:cubicBezTo>
                    <a:cubicBezTo>
                      <a:pt x="87" y="17"/>
                      <a:pt x="87" y="17"/>
                      <a:pt x="87" y="17"/>
                    </a:cubicBezTo>
                    <a:cubicBezTo>
                      <a:pt x="87" y="17"/>
                      <a:pt x="86" y="18"/>
                      <a:pt x="86" y="17"/>
                    </a:cubicBezTo>
                    <a:cubicBezTo>
                      <a:pt x="86" y="17"/>
                      <a:pt x="86" y="17"/>
                      <a:pt x="86" y="17"/>
                    </a:cubicBezTo>
                    <a:cubicBezTo>
                      <a:pt x="86" y="17"/>
                      <a:pt x="85" y="17"/>
                      <a:pt x="85" y="17"/>
                    </a:cubicBezTo>
                    <a:cubicBezTo>
                      <a:pt x="85" y="17"/>
                      <a:pt x="85" y="17"/>
                      <a:pt x="85" y="17"/>
                    </a:cubicBezTo>
                    <a:cubicBezTo>
                      <a:pt x="85" y="18"/>
                      <a:pt x="84" y="19"/>
                      <a:pt x="82" y="19"/>
                    </a:cubicBezTo>
                    <a:cubicBezTo>
                      <a:pt x="82" y="19"/>
                      <a:pt x="82" y="19"/>
                      <a:pt x="82" y="19"/>
                    </a:cubicBezTo>
                    <a:cubicBezTo>
                      <a:pt x="82" y="19"/>
                      <a:pt x="82" y="19"/>
                      <a:pt x="81" y="19"/>
                    </a:cubicBezTo>
                    <a:cubicBezTo>
                      <a:pt x="81" y="19"/>
                      <a:pt x="81" y="19"/>
                      <a:pt x="81" y="19"/>
                    </a:cubicBezTo>
                    <a:cubicBezTo>
                      <a:pt x="79" y="19"/>
                      <a:pt x="77" y="18"/>
                      <a:pt x="77" y="16"/>
                    </a:cubicBezTo>
                    <a:cubicBezTo>
                      <a:pt x="77" y="16"/>
                      <a:pt x="77" y="16"/>
                      <a:pt x="77" y="16"/>
                    </a:cubicBezTo>
                    <a:cubicBezTo>
                      <a:pt x="77" y="16"/>
                      <a:pt x="76" y="15"/>
                      <a:pt x="76" y="15"/>
                    </a:cubicBezTo>
                    <a:cubicBezTo>
                      <a:pt x="76" y="15"/>
                      <a:pt x="76" y="15"/>
                      <a:pt x="76" y="15"/>
                    </a:cubicBezTo>
                    <a:cubicBezTo>
                      <a:pt x="76" y="16"/>
                      <a:pt x="75" y="18"/>
                      <a:pt x="75" y="19"/>
                    </a:cubicBezTo>
                    <a:cubicBezTo>
                      <a:pt x="75" y="19"/>
                      <a:pt x="75" y="19"/>
                      <a:pt x="75" y="19"/>
                    </a:cubicBezTo>
                    <a:cubicBezTo>
                      <a:pt x="75" y="21"/>
                      <a:pt x="75" y="24"/>
                      <a:pt x="74" y="26"/>
                    </a:cubicBezTo>
                    <a:cubicBezTo>
                      <a:pt x="74" y="26"/>
                      <a:pt x="74" y="26"/>
                      <a:pt x="74" y="26"/>
                    </a:cubicBezTo>
                    <a:cubicBezTo>
                      <a:pt x="74" y="27"/>
                      <a:pt x="73" y="27"/>
                      <a:pt x="73" y="27"/>
                    </a:cubicBezTo>
                    <a:cubicBezTo>
                      <a:pt x="73" y="27"/>
                      <a:pt x="73" y="27"/>
                      <a:pt x="73" y="27"/>
                    </a:cubicBezTo>
                    <a:cubicBezTo>
                      <a:pt x="73" y="27"/>
                      <a:pt x="72" y="27"/>
                      <a:pt x="72" y="27"/>
                    </a:cubicBezTo>
                    <a:cubicBezTo>
                      <a:pt x="72" y="27"/>
                      <a:pt x="72" y="27"/>
                      <a:pt x="72" y="27"/>
                    </a:cubicBezTo>
                    <a:cubicBezTo>
                      <a:pt x="72" y="26"/>
                      <a:pt x="71" y="27"/>
                      <a:pt x="70" y="26"/>
                    </a:cubicBezTo>
                    <a:cubicBezTo>
                      <a:pt x="70" y="26"/>
                      <a:pt x="70" y="26"/>
                      <a:pt x="70" y="26"/>
                    </a:cubicBezTo>
                    <a:cubicBezTo>
                      <a:pt x="70" y="26"/>
                      <a:pt x="68" y="26"/>
                      <a:pt x="68" y="24"/>
                    </a:cubicBezTo>
                    <a:cubicBezTo>
                      <a:pt x="68" y="24"/>
                      <a:pt x="68" y="24"/>
                      <a:pt x="68" y="24"/>
                    </a:cubicBezTo>
                    <a:cubicBezTo>
                      <a:pt x="67" y="22"/>
                      <a:pt x="68" y="20"/>
                      <a:pt x="67" y="19"/>
                    </a:cubicBezTo>
                    <a:cubicBezTo>
                      <a:pt x="67" y="19"/>
                      <a:pt x="67" y="19"/>
                      <a:pt x="67" y="19"/>
                    </a:cubicBezTo>
                    <a:cubicBezTo>
                      <a:pt x="67" y="17"/>
                      <a:pt x="66" y="16"/>
                      <a:pt x="66" y="14"/>
                    </a:cubicBezTo>
                    <a:cubicBezTo>
                      <a:pt x="66" y="14"/>
                      <a:pt x="66" y="14"/>
                      <a:pt x="66" y="14"/>
                    </a:cubicBezTo>
                    <a:cubicBezTo>
                      <a:pt x="65" y="17"/>
                      <a:pt x="65" y="20"/>
                      <a:pt x="65" y="23"/>
                    </a:cubicBezTo>
                    <a:cubicBezTo>
                      <a:pt x="65" y="23"/>
                      <a:pt x="65" y="23"/>
                      <a:pt x="65" y="23"/>
                    </a:cubicBezTo>
                    <a:cubicBezTo>
                      <a:pt x="65" y="25"/>
                      <a:pt x="65" y="28"/>
                      <a:pt x="66" y="31"/>
                    </a:cubicBezTo>
                    <a:cubicBezTo>
                      <a:pt x="66" y="31"/>
                      <a:pt x="66" y="31"/>
                      <a:pt x="66" y="31"/>
                    </a:cubicBezTo>
                    <a:cubicBezTo>
                      <a:pt x="66" y="31"/>
                      <a:pt x="65" y="31"/>
                      <a:pt x="65" y="32"/>
                    </a:cubicBezTo>
                    <a:cubicBezTo>
                      <a:pt x="65" y="32"/>
                      <a:pt x="65" y="32"/>
                      <a:pt x="65" y="32"/>
                    </a:cubicBezTo>
                    <a:cubicBezTo>
                      <a:pt x="65" y="32"/>
                      <a:pt x="65" y="32"/>
                      <a:pt x="64" y="32"/>
                    </a:cubicBezTo>
                    <a:cubicBezTo>
                      <a:pt x="64" y="32"/>
                      <a:pt x="64" y="32"/>
                      <a:pt x="64" y="32"/>
                    </a:cubicBezTo>
                    <a:cubicBezTo>
                      <a:pt x="64" y="32"/>
                      <a:pt x="64" y="32"/>
                      <a:pt x="64" y="32"/>
                    </a:cubicBezTo>
                    <a:cubicBezTo>
                      <a:pt x="64" y="32"/>
                      <a:pt x="64" y="32"/>
                      <a:pt x="64" y="32"/>
                    </a:cubicBezTo>
                    <a:cubicBezTo>
                      <a:pt x="62" y="32"/>
                      <a:pt x="60" y="32"/>
                      <a:pt x="59" y="32"/>
                    </a:cubicBezTo>
                    <a:cubicBezTo>
                      <a:pt x="59" y="32"/>
                      <a:pt x="59" y="32"/>
                      <a:pt x="59" y="32"/>
                    </a:cubicBezTo>
                    <a:cubicBezTo>
                      <a:pt x="58" y="32"/>
                      <a:pt x="57" y="32"/>
                      <a:pt x="57" y="32"/>
                    </a:cubicBezTo>
                    <a:cubicBezTo>
                      <a:pt x="57" y="32"/>
                      <a:pt x="57" y="32"/>
                      <a:pt x="57" y="32"/>
                    </a:cubicBezTo>
                    <a:cubicBezTo>
                      <a:pt x="57" y="32"/>
                      <a:pt x="56" y="32"/>
                      <a:pt x="56" y="32"/>
                    </a:cubicBezTo>
                    <a:cubicBezTo>
                      <a:pt x="56" y="32"/>
                      <a:pt x="56" y="32"/>
                      <a:pt x="56" y="32"/>
                    </a:cubicBezTo>
                    <a:cubicBezTo>
                      <a:pt x="56" y="32"/>
                      <a:pt x="56" y="32"/>
                      <a:pt x="55" y="32"/>
                    </a:cubicBezTo>
                    <a:close/>
                    <a:moveTo>
                      <a:pt x="40" y="26"/>
                    </a:moveTo>
                    <a:cubicBezTo>
                      <a:pt x="40" y="27"/>
                      <a:pt x="40" y="28"/>
                      <a:pt x="41" y="28"/>
                    </a:cubicBezTo>
                    <a:cubicBezTo>
                      <a:pt x="41" y="28"/>
                      <a:pt x="41" y="28"/>
                      <a:pt x="41" y="28"/>
                    </a:cubicBezTo>
                    <a:cubicBezTo>
                      <a:pt x="41" y="28"/>
                      <a:pt x="41" y="28"/>
                      <a:pt x="41" y="28"/>
                    </a:cubicBezTo>
                    <a:cubicBezTo>
                      <a:pt x="41" y="28"/>
                      <a:pt x="41" y="28"/>
                      <a:pt x="41" y="28"/>
                    </a:cubicBezTo>
                    <a:cubicBezTo>
                      <a:pt x="41" y="27"/>
                      <a:pt x="41" y="26"/>
                      <a:pt x="41" y="25"/>
                    </a:cubicBezTo>
                    <a:cubicBezTo>
                      <a:pt x="41" y="25"/>
                      <a:pt x="41" y="25"/>
                      <a:pt x="41" y="25"/>
                    </a:cubicBezTo>
                    <a:cubicBezTo>
                      <a:pt x="41" y="25"/>
                      <a:pt x="41" y="25"/>
                      <a:pt x="41" y="25"/>
                    </a:cubicBezTo>
                    <a:cubicBezTo>
                      <a:pt x="41" y="25"/>
                      <a:pt x="41" y="25"/>
                      <a:pt x="41" y="25"/>
                    </a:cubicBezTo>
                    <a:cubicBezTo>
                      <a:pt x="41" y="25"/>
                      <a:pt x="41" y="24"/>
                      <a:pt x="41" y="24"/>
                    </a:cubicBezTo>
                    <a:cubicBezTo>
                      <a:pt x="41" y="24"/>
                      <a:pt x="41" y="24"/>
                      <a:pt x="41" y="24"/>
                    </a:cubicBezTo>
                    <a:cubicBezTo>
                      <a:pt x="40" y="24"/>
                      <a:pt x="40" y="25"/>
                      <a:pt x="40" y="2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5" name="Freeform 56"/>
              <p:cNvSpPr/>
              <p:nvPr/>
            </p:nvSpPr>
            <p:spPr bwMode="auto">
              <a:xfrm>
                <a:off x="8720138" y="4421188"/>
                <a:ext cx="22225" cy="668338"/>
              </a:xfrm>
              <a:custGeom>
                <a:avLst/>
                <a:gdLst>
                  <a:gd name="T0" fmla="*/ 3 w 6"/>
                  <a:gd name="T1" fmla="*/ 176 h 177"/>
                  <a:gd name="T2" fmla="*/ 2 w 6"/>
                  <a:gd name="T3" fmla="*/ 58 h 177"/>
                  <a:gd name="T4" fmla="*/ 1 w 6"/>
                  <a:gd name="T5" fmla="*/ 54 h 177"/>
                  <a:gd name="T6" fmla="*/ 1 w 6"/>
                  <a:gd name="T7" fmla="*/ 54 h 177"/>
                  <a:gd name="T8" fmla="*/ 1 w 6"/>
                  <a:gd name="T9" fmla="*/ 11 h 177"/>
                  <a:gd name="T10" fmla="*/ 0 w 6"/>
                  <a:gd name="T11" fmla="*/ 1 h 177"/>
                  <a:gd name="T12" fmla="*/ 1 w 6"/>
                  <a:gd name="T13" fmla="*/ 0 h 177"/>
                  <a:gd name="T14" fmla="*/ 1 w 6"/>
                  <a:gd name="T15" fmla="*/ 0 h 177"/>
                  <a:gd name="T16" fmla="*/ 3 w 6"/>
                  <a:gd name="T17" fmla="*/ 1 h 177"/>
                  <a:gd name="T18" fmla="*/ 3 w 6"/>
                  <a:gd name="T19" fmla="*/ 1 h 177"/>
                  <a:gd name="T20" fmla="*/ 3 w 6"/>
                  <a:gd name="T21" fmla="*/ 11 h 177"/>
                  <a:gd name="T22" fmla="*/ 3 w 6"/>
                  <a:gd name="T23" fmla="*/ 53 h 177"/>
                  <a:gd name="T24" fmla="*/ 4 w 6"/>
                  <a:gd name="T25" fmla="*/ 57 h 177"/>
                  <a:gd name="T26" fmla="*/ 4 w 6"/>
                  <a:gd name="T27" fmla="*/ 57 h 177"/>
                  <a:gd name="T28" fmla="*/ 6 w 6"/>
                  <a:gd name="T29" fmla="*/ 176 h 177"/>
                  <a:gd name="T30" fmla="*/ 5 w 6"/>
                  <a:gd name="T31" fmla="*/ 177 h 177"/>
                  <a:gd name="T32" fmla="*/ 5 w 6"/>
                  <a:gd name="T33" fmla="*/ 177 h 177"/>
                  <a:gd name="T34" fmla="*/ 5 w 6"/>
                  <a:gd name="T35" fmla="*/ 177 h 177"/>
                  <a:gd name="T36" fmla="*/ 5 w 6"/>
                  <a:gd name="T37" fmla="*/ 177 h 177"/>
                  <a:gd name="T38" fmla="*/ 3 w 6"/>
                  <a:gd name="T39"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177">
                    <a:moveTo>
                      <a:pt x="3" y="176"/>
                    </a:moveTo>
                    <a:cubicBezTo>
                      <a:pt x="2" y="58"/>
                      <a:pt x="2" y="58"/>
                      <a:pt x="2" y="58"/>
                    </a:cubicBezTo>
                    <a:cubicBezTo>
                      <a:pt x="1" y="54"/>
                      <a:pt x="1" y="54"/>
                      <a:pt x="1" y="54"/>
                    </a:cubicBezTo>
                    <a:cubicBezTo>
                      <a:pt x="1" y="54"/>
                      <a:pt x="1" y="54"/>
                      <a:pt x="1" y="54"/>
                    </a:cubicBezTo>
                    <a:cubicBezTo>
                      <a:pt x="1" y="11"/>
                      <a:pt x="1" y="11"/>
                      <a:pt x="1" y="11"/>
                    </a:cubicBezTo>
                    <a:cubicBezTo>
                      <a:pt x="0" y="1"/>
                      <a:pt x="0" y="1"/>
                      <a:pt x="0" y="1"/>
                    </a:cubicBezTo>
                    <a:cubicBezTo>
                      <a:pt x="0" y="0"/>
                      <a:pt x="1" y="0"/>
                      <a:pt x="1" y="0"/>
                    </a:cubicBezTo>
                    <a:cubicBezTo>
                      <a:pt x="1" y="0"/>
                      <a:pt x="1" y="0"/>
                      <a:pt x="1" y="0"/>
                    </a:cubicBezTo>
                    <a:cubicBezTo>
                      <a:pt x="2" y="0"/>
                      <a:pt x="3" y="0"/>
                      <a:pt x="3" y="1"/>
                    </a:cubicBezTo>
                    <a:cubicBezTo>
                      <a:pt x="3" y="1"/>
                      <a:pt x="3" y="1"/>
                      <a:pt x="3" y="1"/>
                    </a:cubicBezTo>
                    <a:cubicBezTo>
                      <a:pt x="3" y="11"/>
                      <a:pt x="3" y="11"/>
                      <a:pt x="3" y="11"/>
                    </a:cubicBezTo>
                    <a:cubicBezTo>
                      <a:pt x="3" y="53"/>
                      <a:pt x="3" y="53"/>
                      <a:pt x="3" y="53"/>
                    </a:cubicBezTo>
                    <a:cubicBezTo>
                      <a:pt x="4" y="57"/>
                      <a:pt x="4" y="57"/>
                      <a:pt x="4" y="57"/>
                    </a:cubicBezTo>
                    <a:cubicBezTo>
                      <a:pt x="4" y="57"/>
                      <a:pt x="4" y="57"/>
                      <a:pt x="4" y="57"/>
                    </a:cubicBezTo>
                    <a:cubicBezTo>
                      <a:pt x="6" y="176"/>
                      <a:pt x="6" y="176"/>
                      <a:pt x="6" y="176"/>
                    </a:cubicBezTo>
                    <a:cubicBezTo>
                      <a:pt x="6" y="177"/>
                      <a:pt x="5" y="177"/>
                      <a:pt x="5" y="177"/>
                    </a:cubicBezTo>
                    <a:cubicBezTo>
                      <a:pt x="5" y="177"/>
                      <a:pt x="5" y="177"/>
                      <a:pt x="5" y="177"/>
                    </a:cubicBezTo>
                    <a:cubicBezTo>
                      <a:pt x="5" y="177"/>
                      <a:pt x="5" y="177"/>
                      <a:pt x="5" y="177"/>
                    </a:cubicBezTo>
                    <a:cubicBezTo>
                      <a:pt x="5" y="177"/>
                      <a:pt x="5" y="177"/>
                      <a:pt x="5" y="177"/>
                    </a:cubicBezTo>
                    <a:cubicBezTo>
                      <a:pt x="4" y="177"/>
                      <a:pt x="4" y="177"/>
                      <a:pt x="3" y="17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6" name="Freeform 57"/>
              <p:cNvSpPr/>
              <p:nvPr/>
            </p:nvSpPr>
            <p:spPr bwMode="auto">
              <a:xfrm>
                <a:off x="8715375" y="4070350"/>
                <a:ext cx="128588" cy="392113"/>
              </a:xfrm>
              <a:custGeom>
                <a:avLst/>
                <a:gdLst>
                  <a:gd name="T0" fmla="*/ 0 w 34"/>
                  <a:gd name="T1" fmla="*/ 98 h 104"/>
                  <a:gd name="T2" fmla="*/ 1 w 34"/>
                  <a:gd name="T3" fmla="*/ 98 h 104"/>
                  <a:gd name="T4" fmla="*/ 1 w 34"/>
                  <a:gd name="T5" fmla="*/ 96 h 104"/>
                  <a:gd name="T6" fmla="*/ 2 w 34"/>
                  <a:gd name="T7" fmla="*/ 96 h 104"/>
                  <a:gd name="T8" fmla="*/ 5 w 34"/>
                  <a:gd name="T9" fmla="*/ 101 h 104"/>
                  <a:gd name="T10" fmla="*/ 5 w 34"/>
                  <a:gd name="T11" fmla="*/ 100 h 104"/>
                  <a:gd name="T12" fmla="*/ 6 w 34"/>
                  <a:gd name="T13" fmla="*/ 95 h 104"/>
                  <a:gd name="T14" fmla="*/ 5 w 34"/>
                  <a:gd name="T15" fmla="*/ 89 h 104"/>
                  <a:gd name="T16" fmla="*/ 5 w 34"/>
                  <a:gd name="T17" fmla="*/ 88 h 104"/>
                  <a:gd name="T18" fmla="*/ 18 w 34"/>
                  <a:gd name="T19" fmla="*/ 65 h 104"/>
                  <a:gd name="T20" fmla="*/ 18 w 34"/>
                  <a:gd name="T21" fmla="*/ 63 h 104"/>
                  <a:gd name="T22" fmla="*/ 18 w 34"/>
                  <a:gd name="T23" fmla="*/ 61 h 104"/>
                  <a:gd name="T24" fmla="*/ 20 w 34"/>
                  <a:gd name="T25" fmla="*/ 57 h 104"/>
                  <a:gd name="T26" fmla="*/ 19 w 34"/>
                  <a:gd name="T27" fmla="*/ 49 h 104"/>
                  <a:gd name="T28" fmla="*/ 19 w 34"/>
                  <a:gd name="T29" fmla="*/ 48 h 104"/>
                  <a:gd name="T30" fmla="*/ 20 w 34"/>
                  <a:gd name="T31" fmla="*/ 47 h 104"/>
                  <a:gd name="T32" fmla="*/ 20 w 34"/>
                  <a:gd name="T33" fmla="*/ 47 h 104"/>
                  <a:gd name="T34" fmla="*/ 19 w 34"/>
                  <a:gd name="T35" fmla="*/ 45 h 104"/>
                  <a:gd name="T36" fmla="*/ 23 w 34"/>
                  <a:gd name="T37" fmla="*/ 38 h 104"/>
                  <a:gd name="T38" fmla="*/ 28 w 34"/>
                  <a:gd name="T39" fmla="*/ 24 h 104"/>
                  <a:gd name="T40" fmla="*/ 31 w 34"/>
                  <a:gd name="T41" fmla="*/ 12 h 104"/>
                  <a:gd name="T42" fmla="*/ 31 w 34"/>
                  <a:gd name="T43" fmla="*/ 8 h 104"/>
                  <a:gd name="T44" fmla="*/ 31 w 34"/>
                  <a:gd name="T45" fmla="*/ 6 h 104"/>
                  <a:gd name="T46" fmla="*/ 32 w 34"/>
                  <a:gd name="T47" fmla="*/ 1 h 104"/>
                  <a:gd name="T48" fmla="*/ 33 w 34"/>
                  <a:gd name="T49" fmla="*/ 0 h 104"/>
                  <a:gd name="T50" fmla="*/ 34 w 34"/>
                  <a:gd name="T51" fmla="*/ 2 h 104"/>
                  <a:gd name="T52" fmla="*/ 33 w 34"/>
                  <a:gd name="T53" fmla="*/ 6 h 104"/>
                  <a:gd name="T54" fmla="*/ 33 w 34"/>
                  <a:gd name="T55" fmla="*/ 8 h 104"/>
                  <a:gd name="T56" fmla="*/ 33 w 34"/>
                  <a:gd name="T57" fmla="*/ 13 h 104"/>
                  <a:gd name="T58" fmla="*/ 30 w 34"/>
                  <a:gd name="T59" fmla="*/ 25 h 104"/>
                  <a:gd name="T60" fmla="*/ 25 w 34"/>
                  <a:gd name="T61" fmla="*/ 39 h 104"/>
                  <a:gd name="T62" fmla="*/ 22 w 34"/>
                  <a:gd name="T63" fmla="*/ 45 h 104"/>
                  <a:gd name="T64" fmla="*/ 22 w 34"/>
                  <a:gd name="T65" fmla="*/ 45 h 104"/>
                  <a:gd name="T66" fmla="*/ 23 w 34"/>
                  <a:gd name="T67" fmla="*/ 46 h 104"/>
                  <a:gd name="T68" fmla="*/ 25 w 34"/>
                  <a:gd name="T69" fmla="*/ 47 h 104"/>
                  <a:gd name="T70" fmla="*/ 24 w 34"/>
                  <a:gd name="T71" fmla="*/ 48 h 104"/>
                  <a:gd name="T72" fmla="*/ 22 w 34"/>
                  <a:gd name="T73" fmla="*/ 49 h 104"/>
                  <a:gd name="T74" fmla="*/ 22 w 34"/>
                  <a:gd name="T75" fmla="*/ 57 h 104"/>
                  <a:gd name="T76" fmla="*/ 20 w 34"/>
                  <a:gd name="T77" fmla="*/ 63 h 104"/>
                  <a:gd name="T78" fmla="*/ 20 w 34"/>
                  <a:gd name="T79" fmla="*/ 65 h 104"/>
                  <a:gd name="T80" fmla="*/ 7 w 34"/>
                  <a:gd name="T81" fmla="*/ 89 h 104"/>
                  <a:gd name="T82" fmla="*/ 8 w 34"/>
                  <a:gd name="T83" fmla="*/ 95 h 104"/>
                  <a:gd name="T84" fmla="*/ 8 w 34"/>
                  <a:gd name="T85" fmla="*/ 100 h 104"/>
                  <a:gd name="T86" fmla="*/ 4 w 34"/>
                  <a:gd name="T87" fmla="*/ 104 h 104"/>
                  <a:gd name="T88" fmla="*/ 4 w 34"/>
                  <a:gd name="T8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 h="104">
                    <a:moveTo>
                      <a:pt x="3" y="103"/>
                    </a:moveTo>
                    <a:cubicBezTo>
                      <a:pt x="2" y="101"/>
                      <a:pt x="2" y="99"/>
                      <a:pt x="0" y="98"/>
                    </a:cubicBezTo>
                    <a:cubicBezTo>
                      <a:pt x="0" y="98"/>
                      <a:pt x="0" y="98"/>
                      <a:pt x="0" y="98"/>
                    </a:cubicBezTo>
                    <a:cubicBezTo>
                      <a:pt x="1" y="98"/>
                      <a:pt x="1" y="98"/>
                      <a:pt x="1" y="98"/>
                    </a:cubicBezTo>
                    <a:cubicBezTo>
                      <a:pt x="0" y="97"/>
                      <a:pt x="0" y="96"/>
                      <a:pt x="1" y="96"/>
                    </a:cubicBezTo>
                    <a:cubicBezTo>
                      <a:pt x="1" y="96"/>
                      <a:pt x="1" y="96"/>
                      <a:pt x="1" y="96"/>
                    </a:cubicBezTo>
                    <a:cubicBezTo>
                      <a:pt x="1" y="95"/>
                      <a:pt x="2" y="95"/>
                      <a:pt x="2" y="96"/>
                    </a:cubicBezTo>
                    <a:cubicBezTo>
                      <a:pt x="2" y="96"/>
                      <a:pt x="2" y="96"/>
                      <a:pt x="2" y="96"/>
                    </a:cubicBezTo>
                    <a:cubicBezTo>
                      <a:pt x="4" y="98"/>
                      <a:pt x="4" y="99"/>
                      <a:pt x="5" y="101"/>
                    </a:cubicBezTo>
                    <a:cubicBezTo>
                      <a:pt x="5" y="101"/>
                      <a:pt x="5" y="101"/>
                      <a:pt x="5" y="101"/>
                    </a:cubicBezTo>
                    <a:cubicBezTo>
                      <a:pt x="5" y="101"/>
                      <a:pt x="5" y="100"/>
                      <a:pt x="5" y="100"/>
                    </a:cubicBezTo>
                    <a:cubicBezTo>
                      <a:pt x="5" y="100"/>
                      <a:pt x="5" y="100"/>
                      <a:pt x="5" y="100"/>
                    </a:cubicBezTo>
                    <a:cubicBezTo>
                      <a:pt x="6" y="98"/>
                      <a:pt x="6" y="97"/>
                      <a:pt x="6" y="95"/>
                    </a:cubicBezTo>
                    <a:cubicBezTo>
                      <a:pt x="6" y="95"/>
                      <a:pt x="6" y="95"/>
                      <a:pt x="6" y="95"/>
                    </a:cubicBezTo>
                    <a:cubicBezTo>
                      <a:pt x="6" y="92"/>
                      <a:pt x="5" y="90"/>
                      <a:pt x="5" y="89"/>
                    </a:cubicBezTo>
                    <a:cubicBezTo>
                      <a:pt x="5" y="89"/>
                      <a:pt x="5" y="89"/>
                      <a:pt x="5" y="89"/>
                    </a:cubicBezTo>
                    <a:cubicBezTo>
                      <a:pt x="4" y="89"/>
                      <a:pt x="4" y="88"/>
                      <a:pt x="5" y="88"/>
                    </a:cubicBezTo>
                    <a:cubicBezTo>
                      <a:pt x="5" y="88"/>
                      <a:pt x="5" y="88"/>
                      <a:pt x="5" y="88"/>
                    </a:cubicBezTo>
                    <a:cubicBezTo>
                      <a:pt x="11" y="81"/>
                      <a:pt x="18" y="73"/>
                      <a:pt x="18" y="65"/>
                    </a:cubicBezTo>
                    <a:cubicBezTo>
                      <a:pt x="18" y="65"/>
                      <a:pt x="18" y="65"/>
                      <a:pt x="18" y="65"/>
                    </a:cubicBezTo>
                    <a:cubicBezTo>
                      <a:pt x="18" y="65"/>
                      <a:pt x="18" y="64"/>
                      <a:pt x="18" y="63"/>
                    </a:cubicBezTo>
                    <a:cubicBezTo>
                      <a:pt x="18" y="63"/>
                      <a:pt x="18" y="63"/>
                      <a:pt x="18" y="63"/>
                    </a:cubicBezTo>
                    <a:cubicBezTo>
                      <a:pt x="18" y="62"/>
                      <a:pt x="18" y="62"/>
                      <a:pt x="18" y="61"/>
                    </a:cubicBezTo>
                    <a:cubicBezTo>
                      <a:pt x="18" y="61"/>
                      <a:pt x="18" y="61"/>
                      <a:pt x="18" y="61"/>
                    </a:cubicBezTo>
                    <a:cubicBezTo>
                      <a:pt x="19" y="61"/>
                      <a:pt x="20" y="60"/>
                      <a:pt x="20" y="57"/>
                    </a:cubicBezTo>
                    <a:cubicBezTo>
                      <a:pt x="20" y="57"/>
                      <a:pt x="20" y="57"/>
                      <a:pt x="20" y="57"/>
                    </a:cubicBezTo>
                    <a:cubicBezTo>
                      <a:pt x="20" y="54"/>
                      <a:pt x="19" y="51"/>
                      <a:pt x="19" y="49"/>
                    </a:cubicBezTo>
                    <a:cubicBezTo>
                      <a:pt x="19" y="49"/>
                      <a:pt x="19" y="49"/>
                      <a:pt x="19" y="49"/>
                    </a:cubicBezTo>
                    <a:cubicBezTo>
                      <a:pt x="19" y="49"/>
                      <a:pt x="19" y="49"/>
                      <a:pt x="19" y="48"/>
                    </a:cubicBezTo>
                    <a:cubicBezTo>
                      <a:pt x="19" y="48"/>
                      <a:pt x="19" y="48"/>
                      <a:pt x="19" y="48"/>
                    </a:cubicBezTo>
                    <a:cubicBezTo>
                      <a:pt x="19" y="48"/>
                      <a:pt x="20" y="48"/>
                      <a:pt x="20" y="47"/>
                    </a:cubicBezTo>
                    <a:cubicBezTo>
                      <a:pt x="20" y="47"/>
                      <a:pt x="20" y="47"/>
                      <a:pt x="20" y="47"/>
                    </a:cubicBezTo>
                    <a:cubicBezTo>
                      <a:pt x="20" y="47"/>
                      <a:pt x="20" y="47"/>
                      <a:pt x="20" y="47"/>
                    </a:cubicBezTo>
                    <a:cubicBezTo>
                      <a:pt x="20" y="47"/>
                      <a:pt x="20" y="47"/>
                      <a:pt x="20" y="47"/>
                    </a:cubicBezTo>
                    <a:cubicBezTo>
                      <a:pt x="20" y="47"/>
                      <a:pt x="19" y="46"/>
                      <a:pt x="19" y="45"/>
                    </a:cubicBezTo>
                    <a:cubicBezTo>
                      <a:pt x="19" y="45"/>
                      <a:pt x="19" y="45"/>
                      <a:pt x="19" y="45"/>
                    </a:cubicBezTo>
                    <a:cubicBezTo>
                      <a:pt x="19" y="42"/>
                      <a:pt x="22" y="39"/>
                      <a:pt x="23" y="38"/>
                    </a:cubicBezTo>
                    <a:cubicBezTo>
                      <a:pt x="23" y="38"/>
                      <a:pt x="23" y="38"/>
                      <a:pt x="23" y="38"/>
                    </a:cubicBezTo>
                    <a:cubicBezTo>
                      <a:pt x="25" y="34"/>
                      <a:pt x="27" y="29"/>
                      <a:pt x="28" y="24"/>
                    </a:cubicBezTo>
                    <a:cubicBezTo>
                      <a:pt x="28" y="24"/>
                      <a:pt x="28" y="24"/>
                      <a:pt x="28" y="24"/>
                    </a:cubicBezTo>
                    <a:cubicBezTo>
                      <a:pt x="29" y="20"/>
                      <a:pt x="29" y="16"/>
                      <a:pt x="31" y="12"/>
                    </a:cubicBezTo>
                    <a:cubicBezTo>
                      <a:pt x="31" y="12"/>
                      <a:pt x="31" y="12"/>
                      <a:pt x="31" y="12"/>
                    </a:cubicBezTo>
                    <a:cubicBezTo>
                      <a:pt x="31" y="11"/>
                      <a:pt x="31" y="10"/>
                      <a:pt x="31" y="8"/>
                    </a:cubicBezTo>
                    <a:cubicBezTo>
                      <a:pt x="31" y="8"/>
                      <a:pt x="31" y="8"/>
                      <a:pt x="31" y="8"/>
                    </a:cubicBezTo>
                    <a:cubicBezTo>
                      <a:pt x="31" y="8"/>
                      <a:pt x="31" y="7"/>
                      <a:pt x="31" y="6"/>
                    </a:cubicBezTo>
                    <a:cubicBezTo>
                      <a:pt x="31" y="6"/>
                      <a:pt x="31" y="6"/>
                      <a:pt x="31" y="6"/>
                    </a:cubicBezTo>
                    <a:cubicBezTo>
                      <a:pt x="31" y="4"/>
                      <a:pt x="31" y="2"/>
                      <a:pt x="32" y="1"/>
                    </a:cubicBezTo>
                    <a:cubicBezTo>
                      <a:pt x="32" y="1"/>
                      <a:pt x="32" y="1"/>
                      <a:pt x="32" y="1"/>
                    </a:cubicBezTo>
                    <a:cubicBezTo>
                      <a:pt x="32" y="0"/>
                      <a:pt x="33" y="0"/>
                      <a:pt x="33" y="0"/>
                    </a:cubicBezTo>
                    <a:cubicBezTo>
                      <a:pt x="33" y="0"/>
                      <a:pt x="33" y="0"/>
                      <a:pt x="33" y="0"/>
                    </a:cubicBezTo>
                    <a:cubicBezTo>
                      <a:pt x="34" y="1"/>
                      <a:pt x="34" y="1"/>
                      <a:pt x="34" y="2"/>
                    </a:cubicBezTo>
                    <a:cubicBezTo>
                      <a:pt x="34" y="2"/>
                      <a:pt x="34" y="2"/>
                      <a:pt x="34" y="2"/>
                    </a:cubicBezTo>
                    <a:cubicBezTo>
                      <a:pt x="34" y="2"/>
                      <a:pt x="33" y="4"/>
                      <a:pt x="33" y="6"/>
                    </a:cubicBezTo>
                    <a:cubicBezTo>
                      <a:pt x="33" y="6"/>
                      <a:pt x="33" y="6"/>
                      <a:pt x="33" y="6"/>
                    </a:cubicBezTo>
                    <a:cubicBezTo>
                      <a:pt x="33" y="7"/>
                      <a:pt x="33" y="7"/>
                      <a:pt x="33" y="8"/>
                    </a:cubicBezTo>
                    <a:cubicBezTo>
                      <a:pt x="33" y="8"/>
                      <a:pt x="33" y="8"/>
                      <a:pt x="33" y="8"/>
                    </a:cubicBezTo>
                    <a:cubicBezTo>
                      <a:pt x="33" y="10"/>
                      <a:pt x="33" y="11"/>
                      <a:pt x="33" y="13"/>
                    </a:cubicBezTo>
                    <a:cubicBezTo>
                      <a:pt x="33" y="13"/>
                      <a:pt x="33" y="13"/>
                      <a:pt x="33" y="13"/>
                    </a:cubicBezTo>
                    <a:cubicBezTo>
                      <a:pt x="32" y="17"/>
                      <a:pt x="31" y="21"/>
                      <a:pt x="30" y="25"/>
                    </a:cubicBezTo>
                    <a:cubicBezTo>
                      <a:pt x="30" y="25"/>
                      <a:pt x="30" y="25"/>
                      <a:pt x="30" y="25"/>
                    </a:cubicBezTo>
                    <a:cubicBezTo>
                      <a:pt x="29" y="30"/>
                      <a:pt x="27" y="35"/>
                      <a:pt x="25" y="39"/>
                    </a:cubicBezTo>
                    <a:cubicBezTo>
                      <a:pt x="25" y="39"/>
                      <a:pt x="25" y="39"/>
                      <a:pt x="25" y="39"/>
                    </a:cubicBezTo>
                    <a:cubicBezTo>
                      <a:pt x="24" y="41"/>
                      <a:pt x="22" y="44"/>
                      <a:pt x="22" y="45"/>
                    </a:cubicBezTo>
                    <a:cubicBezTo>
                      <a:pt x="22" y="45"/>
                      <a:pt x="22" y="45"/>
                      <a:pt x="22" y="45"/>
                    </a:cubicBezTo>
                    <a:cubicBezTo>
                      <a:pt x="22" y="45"/>
                      <a:pt x="22" y="45"/>
                      <a:pt x="22" y="45"/>
                    </a:cubicBezTo>
                    <a:cubicBezTo>
                      <a:pt x="22" y="45"/>
                      <a:pt x="22" y="45"/>
                      <a:pt x="22" y="45"/>
                    </a:cubicBezTo>
                    <a:cubicBezTo>
                      <a:pt x="22" y="45"/>
                      <a:pt x="22" y="46"/>
                      <a:pt x="23" y="46"/>
                    </a:cubicBezTo>
                    <a:cubicBezTo>
                      <a:pt x="23" y="46"/>
                      <a:pt x="23" y="46"/>
                      <a:pt x="23" y="46"/>
                    </a:cubicBezTo>
                    <a:cubicBezTo>
                      <a:pt x="24" y="46"/>
                      <a:pt x="24" y="46"/>
                      <a:pt x="25" y="47"/>
                    </a:cubicBezTo>
                    <a:cubicBezTo>
                      <a:pt x="25" y="47"/>
                      <a:pt x="25" y="47"/>
                      <a:pt x="25" y="47"/>
                    </a:cubicBezTo>
                    <a:cubicBezTo>
                      <a:pt x="25" y="47"/>
                      <a:pt x="24" y="48"/>
                      <a:pt x="24" y="48"/>
                    </a:cubicBezTo>
                    <a:cubicBezTo>
                      <a:pt x="24" y="48"/>
                      <a:pt x="24" y="48"/>
                      <a:pt x="24" y="48"/>
                    </a:cubicBezTo>
                    <a:cubicBezTo>
                      <a:pt x="23" y="48"/>
                      <a:pt x="23" y="49"/>
                      <a:pt x="22" y="49"/>
                    </a:cubicBezTo>
                    <a:cubicBezTo>
                      <a:pt x="22" y="49"/>
                      <a:pt x="22" y="49"/>
                      <a:pt x="22" y="49"/>
                    </a:cubicBezTo>
                    <a:cubicBezTo>
                      <a:pt x="22" y="51"/>
                      <a:pt x="22" y="54"/>
                      <a:pt x="22" y="57"/>
                    </a:cubicBezTo>
                    <a:cubicBezTo>
                      <a:pt x="22" y="57"/>
                      <a:pt x="22" y="57"/>
                      <a:pt x="22" y="57"/>
                    </a:cubicBezTo>
                    <a:cubicBezTo>
                      <a:pt x="22" y="59"/>
                      <a:pt x="22" y="62"/>
                      <a:pt x="20" y="63"/>
                    </a:cubicBezTo>
                    <a:cubicBezTo>
                      <a:pt x="20" y="63"/>
                      <a:pt x="20" y="63"/>
                      <a:pt x="20" y="63"/>
                    </a:cubicBezTo>
                    <a:cubicBezTo>
                      <a:pt x="20" y="64"/>
                      <a:pt x="20" y="65"/>
                      <a:pt x="20" y="65"/>
                    </a:cubicBezTo>
                    <a:cubicBezTo>
                      <a:pt x="20" y="65"/>
                      <a:pt x="20" y="65"/>
                      <a:pt x="20" y="65"/>
                    </a:cubicBezTo>
                    <a:cubicBezTo>
                      <a:pt x="20" y="74"/>
                      <a:pt x="13" y="82"/>
                      <a:pt x="7" y="89"/>
                    </a:cubicBezTo>
                    <a:cubicBezTo>
                      <a:pt x="7" y="89"/>
                      <a:pt x="7" y="89"/>
                      <a:pt x="7" y="89"/>
                    </a:cubicBezTo>
                    <a:cubicBezTo>
                      <a:pt x="8" y="90"/>
                      <a:pt x="8" y="92"/>
                      <a:pt x="8" y="95"/>
                    </a:cubicBezTo>
                    <a:cubicBezTo>
                      <a:pt x="8" y="95"/>
                      <a:pt x="8" y="95"/>
                      <a:pt x="8" y="95"/>
                    </a:cubicBezTo>
                    <a:cubicBezTo>
                      <a:pt x="8" y="97"/>
                      <a:pt x="8" y="99"/>
                      <a:pt x="8" y="100"/>
                    </a:cubicBezTo>
                    <a:cubicBezTo>
                      <a:pt x="8" y="100"/>
                      <a:pt x="8" y="100"/>
                      <a:pt x="8" y="100"/>
                    </a:cubicBezTo>
                    <a:cubicBezTo>
                      <a:pt x="7" y="102"/>
                      <a:pt x="6" y="104"/>
                      <a:pt x="4" y="104"/>
                    </a:cubicBezTo>
                    <a:cubicBezTo>
                      <a:pt x="4" y="104"/>
                      <a:pt x="4" y="104"/>
                      <a:pt x="4" y="104"/>
                    </a:cubicBezTo>
                    <a:cubicBezTo>
                      <a:pt x="4" y="104"/>
                      <a:pt x="4" y="104"/>
                      <a:pt x="4" y="104"/>
                    </a:cubicBezTo>
                    <a:cubicBezTo>
                      <a:pt x="4" y="104"/>
                      <a:pt x="4" y="104"/>
                      <a:pt x="4" y="104"/>
                    </a:cubicBezTo>
                    <a:cubicBezTo>
                      <a:pt x="4" y="104"/>
                      <a:pt x="3" y="104"/>
                      <a:pt x="3" y="10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7" name="Freeform 58"/>
              <p:cNvSpPr>
                <a:spLocks noEditPoints="1"/>
              </p:cNvSpPr>
              <p:nvPr/>
            </p:nvSpPr>
            <p:spPr bwMode="auto">
              <a:xfrm>
                <a:off x="8824913" y="4010025"/>
                <a:ext cx="33338" cy="71438"/>
              </a:xfrm>
              <a:custGeom>
                <a:avLst/>
                <a:gdLst>
                  <a:gd name="T0" fmla="*/ 3 w 9"/>
                  <a:gd name="T1" fmla="*/ 19 h 19"/>
                  <a:gd name="T2" fmla="*/ 2 w 9"/>
                  <a:gd name="T3" fmla="*/ 19 h 19"/>
                  <a:gd name="T4" fmla="*/ 2 w 9"/>
                  <a:gd name="T5" fmla="*/ 18 h 19"/>
                  <a:gd name="T6" fmla="*/ 1 w 9"/>
                  <a:gd name="T7" fmla="*/ 17 h 19"/>
                  <a:gd name="T8" fmla="*/ 1 w 9"/>
                  <a:gd name="T9" fmla="*/ 17 h 19"/>
                  <a:gd name="T10" fmla="*/ 1 w 9"/>
                  <a:gd name="T11" fmla="*/ 16 h 19"/>
                  <a:gd name="T12" fmla="*/ 1 w 9"/>
                  <a:gd name="T13" fmla="*/ 15 h 19"/>
                  <a:gd name="T14" fmla="*/ 1 w 9"/>
                  <a:gd name="T15" fmla="*/ 14 h 19"/>
                  <a:gd name="T16" fmla="*/ 3 w 9"/>
                  <a:gd name="T17" fmla="*/ 13 h 19"/>
                  <a:gd name="T18" fmla="*/ 3 w 9"/>
                  <a:gd name="T19" fmla="*/ 12 h 19"/>
                  <a:gd name="T20" fmla="*/ 3 w 9"/>
                  <a:gd name="T21" fmla="*/ 11 h 19"/>
                  <a:gd name="T22" fmla="*/ 3 w 9"/>
                  <a:gd name="T23" fmla="*/ 11 h 19"/>
                  <a:gd name="T24" fmla="*/ 3 w 9"/>
                  <a:gd name="T25" fmla="*/ 11 h 19"/>
                  <a:gd name="T26" fmla="*/ 2 w 9"/>
                  <a:gd name="T27" fmla="*/ 10 h 19"/>
                  <a:gd name="T28" fmla="*/ 2 w 9"/>
                  <a:gd name="T29" fmla="*/ 9 h 19"/>
                  <a:gd name="T30" fmla="*/ 3 w 9"/>
                  <a:gd name="T31" fmla="*/ 8 h 19"/>
                  <a:gd name="T32" fmla="*/ 3 w 9"/>
                  <a:gd name="T33" fmla="*/ 8 h 19"/>
                  <a:gd name="T34" fmla="*/ 3 w 9"/>
                  <a:gd name="T35" fmla="*/ 7 h 19"/>
                  <a:gd name="T36" fmla="*/ 2 w 9"/>
                  <a:gd name="T37" fmla="*/ 2 h 19"/>
                  <a:gd name="T38" fmla="*/ 2 w 9"/>
                  <a:gd name="T39" fmla="*/ 1 h 19"/>
                  <a:gd name="T40" fmla="*/ 3 w 9"/>
                  <a:gd name="T41" fmla="*/ 0 h 19"/>
                  <a:gd name="T42" fmla="*/ 4 w 9"/>
                  <a:gd name="T43" fmla="*/ 0 h 19"/>
                  <a:gd name="T44" fmla="*/ 6 w 9"/>
                  <a:gd name="T45" fmla="*/ 6 h 19"/>
                  <a:gd name="T46" fmla="*/ 5 w 9"/>
                  <a:gd name="T47" fmla="*/ 9 h 19"/>
                  <a:gd name="T48" fmla="*/ 5 w 9"/>
                  <a:gd name="T49" fmla="*/ 9 h 19"/>
                  <a:gd name="T50" fmla="*/ 5 w 9"/>
                  <a:gd name="T51" fmla="*/ 10 h 19"/>
                  <a:gd name="T52" fmla="*/ 5 w 9"/>
                  <a:gd name="T53" fmla="*/ 12 h 19"/>
                  <a:gd name="T54" fmla="*/ 5 w 9"/>
                  <a:gd name="T55" fmla="*/ 13 h 19"/>
                  <a:gd name="T56" fmla="*/ 8 w 9"/>
                  <a:gd name="T57" fmla="*/ 15 h 19"/>
                  <a:gd name="T58" fmla="*/ 9 w 9"/>
                  <a:gd name="T59" fmla="*/ 16 h 19"/>
                  <a:gd name="T60" fmla="*/ 4 w 9"/>
                  <a:gd name="T61" fmla="*/ 19 h 19"/>
                  <a:gd name="T62" fmla="*/ 3 w 9"/>
                  <a:gd name="T63" fmla="*/ 19 h 19"/>
                  <a:gd name="T64" fmla="*/ 6 w 9"/>
                  <a:gd name="T65" fmla="*/ 16 h 19"/>
                  <a:gd name="T66" fmla="*/ 5 w 9"/>
                  <a:gd name="T67" fmla="*/ 16 h 19"/>
                  <a:gd name="T68" fmla="*/ 5 w 9"/>
                  <a:gd name="T69"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19">
                    <a:moveTo>
                      <a:pt x="3" y="19"/>
                    </a:moveTo>
                    <a:cubicBezTo>
                      <a:pt x="3" y="19"/>
                      <a:pt x="3" y="19"/>
                      <a:pt x="3" y="19"/>
                    </a:cubicBezTo>
                    <a:cubicBezTo>
                      <a:pt x="3" y="19"/>
                      <a:pt x="3" y="19"/>
                      <a:pt x="3" y="19"/>
                    </a:cubicBezTo>
                    <a:cubicBezTo>
                      <a:pt x="3" y="19"/>
                      <a:pt x="3" y="19"/>
                      <a:pt x="2" y="19"/>
                    </a:cubicBezTo>
                    <a:cubicBezTo>
                      <a:pt x="2" y="19"/>
                      <a:pt x="2" y="19"/>
                      <a:pt x="2" y="19"/>
                    </a:cubicBezTo>
                    <a:cubicBezTo>
                      <a:pt x="2" y="19"/>
                      <a:pt x="2" y="19"/>
                      <a:pt x="2" y="18"/>
                    </a:cubicBezTo>
                    <a:cubicBezTo>
                      <a:pt x="2" y="18"/>
                      <a:pt x="2" y="18"/>
                      <a:pt x="2" y="18"/>
                    </a:cubicBezTo>
                    <a:cubicBezTo>
                      <a:pt x="1" y="18"/>
                      <a:pt x="1" y="18"/>
                      <a:pt x="1" y="17"/>
                    </a:cubicBezTo>
                    <a:cubicBezTo>
                      <a:pt x="1" y="17"/>
                      <a:pt x="1" y="17"/>
                      <a:pt x="1" y="17"/>
                    </a:cubicBezTo>
                    <a:cubicBezTo>
                      <a:pt x="1" y="17"/>
                      <a:pt x="1" y="17"/>
                      <a:pt x="1" y="17"/>
                    </a:cubicBezTo>
                    <a:cubicBezTo>
                      <a:pt x="1" y="17"/>
                      <a:pt x="1" y="17"/>
                      <a:pt x="1" y="17"/>
                    </a:cubicBezTo>
                    <a:cubicBezTo>
                      <a:pt x="1" y="16"/>
                      <a:pt x="1" y="16"/>
                      <a:pt x="1" y="16"/>
                    </a:cubicBezTo>
                    <a:cubicBezTo>
                      <a:pt x="1" y="16"/>
                      <a:pt x="1" y="16"/>
                      <a:pt x="1" y="16"/>
                    </a:cubicBezTo>
                    <a:cubicBezTo>
                      <a:pt x="0" y="15"/>
                      <a:pt x="0" y="15"/>
                      <a:pt x="1" y="15"/>
                    </a:cubicBezTo>
                    <a:cubicBezTo>
                      <a:pt x="1" y="15"/>
                      <a:pt x="1" y="15"/>
                      <a:pt x="1" y="15"/>
                    </a:cubicBezTo>
                    <a:cubicBezTo>
                      <a:pt x="1" y="14"/>
                      <a:pt x="1" y="14"/>
                      <a:pt x="1" y="14"/>
                    </a:cubicBezTo>
                    <a:cubicBezTo>
                      <a:pt x="1" y="14"/>
                      <a:pt x="1" y="14"/>
                      <a:pt x="1" y="14"/>
                    </a:cubicBezTo>
                    <a:cubicBezTo>
                      <a:pt x="2" y="14"/>
                      <a:pt x="2" y="13"/>
                      <a:pt x="3" y="13"/>
                    </a:cubicBezTo>
                    <a:cubicBezTo>
                      <a:pt x="3" y="13"/>
                      <a:pt x="3" y="13"/>
                      <a:pt x="3" y="13"/>
                    </a:cubicBezTo>
                    <a:cubicBezTo>
                      <a:pt x="3" y="13"/>
                      <a:pt x="3" y="12"/>
                      <a:pt x="3" y="12"/>
                    </a:cubicBezTo>
                    <a:cubicBezTo>
                      <a:pt x="3" y="12"/>
                      <a:pt x="3" y="12"/>
                      <a:pt x="3" y="12"/>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3" y="11"/>
                      <a:pt x="3" y="11"/>
                      <a:pt x="3" y="11"/>
                    </a:cubicBezTo>
                    <a:cubicBezTo>
                      <a:pt x="2" y="11"/>
                      <a:pt x="2" y="10"/>
                      <a:pt x="2" y="10"/>
                    </a:cubicBezTo>
                    <a:cubicBezTo>
                      <a:pt x="2" y="10"/>
                      <a:pt x="2" y="10"/>
                      <a:pt x="2" y="10"/>
                    </a:cubicBezTo>
                    <a:cubicBezTo>
                      <a:pt x="2" y="9"/>
                      <a:pt x="2" y="9"/>
                      <a:pt x="2" y="9"/>
                    </a:cubicBezTo>
                    <a:cubicBezTo>
                      <a:pt x="2" y="9"/>
                      <a:pt x="2" y="9"/>
                      <a:pt x="2" y="9"/>
                    </a:cubicBezTo>
                    <a:cubicBezTo>
                      <a:pt x="2" y="7"/>
                      <a:pt x="3" y="8"/>
                      <a:pt x="3" y="8"/>
                    </a:cubicBezTo>
                    <a:cubicBezTo>
                      <a:pt x="3" y="8"/>
                      <a:pt x="3" y="8"/>
                      <a:pt x="3" y="8"/>
                    </a:cubicBezTo>
                    <a:cubicBezTo>
                      <a:pt x="3" y="8"/>
                      <a:pt x="3" y="8"/>
                      <a:pt x="3" y="8"/>
                    </a:cubicBezTo>
                    <a:cubicBezTo>
                      <a:pt x="3" y="8"/>
                      <a:pt x="3" y="8"/>
                      <a:pt x="3" y="8"/>
                    </a:cubicBezTo>
                    <a:cubicBezTo>
                      <a:pt x="3" y="7"/>
                      <a:pt x="3" y="7"/>
                      <a:pt x="3" y="7"/>
                    </a:cubicBezTo>
                    <a:cubicBezTo>
                      <a:pt x="3" y="7"/>
                      <a:pt x="3" y="7"/>
                      <a:pt x="3" y="7"/>
                    </a:cubicBezTo>
                    <a:cubicBezTo>
                      <a:pt x="3" y="6"/>
                      <a:pt x="2" y="4"/>
                      <a:pt x="2" y="2"/>
                    </a:cubicBezTo>
                    <a:cubicBezTo>
                      <a:pt x="2" y="2"/>
                      <a:pt x="2" y="2"/>
                      <a:pt x="2" y="2"/>
                    </a:cubicBezTo>
                    <a:cubicBezTo>
                      <a:pt x="2" y="1"/>
                      <a:pt x="2" y="1"/>
                      <a:pt x="2" y="1"/>
                    </a:cubicBezTo>
                    <a:cubicBezTo>
                      <a:pt x="2" y="1"/>
                      <a:pt x="2" y="1"/>
                      <a:pt x="2" y="1"/>
                    </a:cubicBezTo>
                    <a:cubicBezTo>
                      <a:pt x="2" y="0"/>
                      <a:pt x="3" y="0"/>
                      <a:pt x="3" y="0"/>
                    </a:cubicBezTo>
                    <a:cubicBezTo>
                      <a:pt x="3" y="0"/>
                      <a:pt x="3" y="0"/>
                      <a:pt x="3" y="0"/>
                    </a:cubicBezTo>
                    <a:cubicBezTo>
                      <a:pt x="4" y="0"/>
                      <a:pt x="4" y="0"/>
                      <a:pt x="4" y="0"/>
                    </a:cubicBezTo>
                    <a:cubicBezTo>
                      <a:pt x="4" y="0"/>
                      <a:pt x="4" y="0"/>
                      <a:pt x="4" y="0"/>
                    </a:cubicBezTo>
                    <a:cubicBezTo>
                      <a:pt x="5" y="2"/>
                      <a:pt x="6" y="4"/>
                      <a:pt x="6" y="6"/>
                    </a:cubicBezTo>
                    <a:cubicBezTo>
                      <a:pt x="6" y="6"/>
                      <a:pt x="6" y="6"/>
                      <a:pt x="6" y="6"/>
                    </a:cubicBezTo>
                    <a:cubicBezTo>
                      <a:pt x="6" y="7"/>
                      <a:pt x="6" y="8"/>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5" y="10"/>
                    </a:cubicBezTo>
                    <a:cubicBezTo>
                      <a:pt x="5" y="10"/>
                      <a:pt x="5" y="11"/>
                      <a:pt x="5" y="12"/>
                    </a:cubicBezTo>
                    <a:cubicBezTo>
                      <a:pt x="5" y="12"/>
                      <a:pt x="5" y="12"/>
                      <a:pt x="5" y="12"/>
                    </a:cubicBezTo>
                    <a:cubicBezTo>
                      <a:pt x="5" y="12"/>
                      <a:pt x="5" y="13"/>
                      <a:pt x="5" y="13"/>
                    </a:cubicBezTo>
                    <a:cubicBezTo>
                      <a:pt x="5" y="13"/>
                      <a:pt x="5" y="13"/>
                      <a:pt x="5" y="13"/>
                    </a:cubicBezTo>
                    <a:cubicBezTo>
                      <a:pt x="6" y="14"/>
                      <a:pt x="7" y="14"/>
                      <a:pt x="8" y="15"/>
                    </a:cubicBezTo>
                    <a:cubicBezTo>
                      <a:pt x="8" y="15"/>
                      <a:pt x="8" y="15"/>
                      <a:pt x="8" y="15"/>
                    </a:cubicBezTo>
                    <a:cubicBezTo>
                      <a:pt x="9" y="15"/>
                      <a:pt x="9" y="16"/>
                      <a:pt x="9" y="16"/>
                    </a:cubicBezTo>
                    <a:cubicBezTo>
                      <a:pt x="9" y="16"/>
                      <a:pt x="9" y="16"/>
                      <a:pt x="9" y="16"/>
                    </a:cubicBezTo>
                    <a:cubicBezTo>
                      <a:pt x="8" y="18"/>
                      <a:pt x="6" y="19"/>
                      <a:pt x="4" y="19"/>
                    </a:cubicBezTo>
                    <a:cubicBezTo>
                      <a:pt x="4" y="19"/>
                      <a:pt x="4" y="19"/>
                      <a:pt x="4" y="19"/>
                    </a:cubicBezTo>
                    <a:cubicBezTo>
                      <a:pt x="4" y="19"/>
                      <a:pt x="4" y="19"/>
                      <a:pt x="3" y="19"/>
                    </a:cubicBezTo>
                    <a:close/>
                    <a:moveTo>
                      <a:pt x="5" y="17"/>
                    </a:moveTo>
                    <a:cubicBezTo>
                      <a:pt x="5" y="17"/>
                      <a:pt x="5" y="16"/>
                      <a:pt x="6" y="16"/>
                    </a:cubicBezTo>
                    <a:cubicBezTo>
                      <a:pt x="6" y="16"/>
                      <a:pt x="6" y="16"/>
                      <a:pt x="6" y="16"/>
                    </a:cubicBezTo>
                    <a:cubicBezTo>
                      <a:pt x="5" y="16"/>
                      <a:pt x="5" y="16"/>
                      <a:pt x="5" y="16"/>
                    </a:cubicBezTo>
                    <a:cubicBezTo>
                      <a:pt x="5" y="16"/>
                      <a:pt x="5" y="16"/>
                      <a:pt x="5" y="16"/>
                    </a:cubicBezTo>
                    <a:cubicBezTo>
                      <a:pt x="5" y="16"/>
                      <a:pt x="5" y="16"/>
                      <a:pt x="5"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8" name="Freeform 59"/>
              <p:cNvSpPr/>
              <p:nvPr/>
            </p:nvSpPr>
            <p:spPr bwMode="auto">
              <a:xfrm>
                <a:off x="8720138" y="4349750"/>
                <a:ext cx="25400" cy="55563"/>
              </a:xfrm>
              <a:custGeom>
                <a:avLst/>
                <a:gdLst>
                  <a:gd name="T0" fmla="*/ 3 w 7"/>
                  <a:gd name="T1" fmla="*/ 14 h 15"/>
                  <a:gd name="T2" fmla="*/ 3 w 7"/>
                  <a:gd name="T3" fmla="*/ 14 h 15"/>
                  <a:gd name="T4" fmla="*/ 3 w 7"/>
                  <a:gd name="T5" fmla="*/ 9 h 15"/>
                  <a:gd name="T6" fmla="*/ 3 w 7"/>
                  <a:gd name="T7" fmla="*/ 9 h 15"/>
                  <a:gd name="T8" fmla="*/ 3 w 7"/>
                  <a:gd name="T9" fmla="*/ 9 h 15"/>
                  <a:gd name="T10" fmla="*/ 3 w 7"/>
                  <a:gd name="T11" fmla="*/ 9 h 15"/>
                  <a:gd name="T12" fmla="*/ 1 w 7"/>
                  <a:gd name="T13" fmla="*/ 9 h 15"/>
                  <a:gd name="T14" fmla="*/ 1 w 7"/>
                  <a:gd name="T15" fmla="*/ 9 h 15"/>
                  <a:gd name="T16" fmla="*/ 0 w 7"/>
                  <a:gd name="T17" fmla="*/ 8 h 15"/>
                  <a:gd name="T18" fmla="*/ 0 w 7"/>
                  <a:gd name="T19" fmla="*/ 8 h 15"/>
                  <a:gd name="T20" fmla="*/ 1 w 7"/>
                  <a:gd name="T21" fmla="*/ 7 h 15"/>
                  <a:gd name="T22" fmla="*/ 1 w 7"/>
                  <a:gd name="T23" fmla="*/ 7 h 15"/>
                  <a:gd name="T24" fmla="*/ 2 w 7"/>
                  <a:gd name="T25" fmla="*/ 6 h 15"/>
                  <a:gd name="T26" fmla="*/ 2 w 7"/>
                  <a:gd name="T27" fmla="*/ 6 h 15"/>
                  <a:gd name="T28" fmla="*/ 3 w 7"/>
                  <a:gd name="T29" fmla="*/ 5 h 15"/>
                  <a:gd name="T30" fmla="*/ 3 w 7"/>
                  <a:gd name="T31" fmla="*/ 5 h 15"/>
                  <a:gd name="T32" fmla="*/ 3 w 7"/>
                  <a:gd name="T33" fmla="*/ 1 h 15"/>
                  <a:gd name="T34" fmla="*/ 3 w 7"/>
                  <a:gd name="T35" fmla="*/ 1 h 15"/>
                  <a:gd name="T36" fmla="*/ 5 w 7"/>
                  <a:gd name="T37" fmla="*/ 0 h 15"/>
                  <a:gd name="T38" fmla="*/ 5 w 7"/>
                  <a:gd name="T39" fmla="*/ 0 h 15"/>
                  <a:gd name="T40" fmla="*/ 5 w 7"/>
                  <a:gd name="T41" fmla="*/ 1 h 15"/>
                  <a:gd name="T42" fmla="*/ 5 w 7"/>
                  <a:gd name="T43" fmla="*/ 1 h 15"/>
                  <a:gd name="T44" fmla="*/ 5 w 7"/>
                  <a:gd name="T45" fmla="*/ 6 h 15"/>
                  <a:gd name="T46" fmla="*/ 5 w 7"/>
                  <a:gd name="T47" fmla="*/ 6 h 15"/>
                  <a:gd name="T48" fmla="*/ 5 w 7"/>
                  <a:gd name="T49" fmla="*/ 6 h 15"/>
                  <a:gd name="T50" fmla="*/ 5 w 7"/>
                  <a:gd name="T51" fmla="*/ 6 h 15"/>
                  <a:gd name="T52" fmla="*/ 6 w 7"/>
                  <a:gd name="T53" fmla="*/ 6 h 15"/>
                  <a:gd name="T54" fmla="*/ 6 w 7"/>
                  <a:gd name="T55" fmla="*/ 6 h 15"/>
                  <a:gd name="T56" fmla="*/ 7 w 7"/>
                  <a:gd name="T57" fmla="*/ 7 h 15"/>
                  <a:gd name="T58" fmla="*/ 7 w 7"/>
                  <a:gd name="T59" fmla="*/ 7 h 15"/>
                  <a:gd name="T60" fmla="*/ 7 w 7"/>
                  <a:gd name="T61" fmla="*/ 8 h 15"/>
                  <a:gd name="T62" fmla="*/ 7 w 7"/>
                  <a:gd name="T63" fmla="*/ 8 h 15"/>
                  <a:gd name="T64" fmla="*/ 7 w 7"/>
                  <a:gd name="T65" fmla="*/ 9 h 15"/>
                  <a:gd name="T66" fmla="*/ 7 w 7"/>
                  <a:gd name="T67" fmla="*/ 9 h 15"/>
                  <a:gd name="T68" fmla="*/ 5 w 7"/>
                  <a:gd name="T69" fmla="*/ 10 h 15"/>
                  <a:gd name="T70" fmla="*/ 5 w 7"/>
                  <a:gd name="T71" fmla="*/ 10 h 15"/>
                  <a:gd name="T72" fmla="*/ 5 w 7"/>
                  <a:gd name="T73" fmla="*/ 14 h 15"/>
                  <a:gd name="T74" fmla="*/ 5 w 7"/>
                  <a:gd name="T75" fmla="*/ 14 h 15"/>
                  <a:gd name="T76" fmla="*/ 5 w 7"/>
                  <a:gd name="T77" fmla="*/ 14 h 15"/>
                  <a:gd name="T78" fmla="*/ 4 w 7"/>
                  <a:gd name="T79" fmla="*/ 15 h 15"/>
                  <a:gd name="T80" fmla="*/ 4 w 7"/>
                  <a:gd name="T81" fmla="*/ 15 h 15"/>
                  <a:gd name="T82" fmla="*/ 3 w 7"/>
                  <a:gd name="T8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 h="15">
                    <a:moveTo>
                      <a:pt x="3" y="14"/>
                    </a:moveTo>
                    <a:cubicBezTo>
                      <a:pt x="3" y="14"/>
                      <a:pt x="3" y="14"/>
                      <a:pt x="3" y="14"/>
                    </a:cubicBezTo>
                    <a:cubicBezTo>
                      <a:pt x="3" y="12"/>
                      <a:pt x="3" y="11"/>
                      <a:pt x="3" y="9"/>
                    </a:cubicBezTo>
                    <a:cubicBezTo>
                      <a:pt x="3" y="9"/>
                      <a:pt x="3" y="9"/>
                      <a:pt x="3" y="9"/>
                    </a:cubicBezTo>
                    <a:cubicBezTo>
                      <a:pt x="3" y="9"/>
                      <a:pt x="3" y="9"/>
                      <a:pt x="3" y="9"/>
                    </a:cubicBezTo>
                    <a:cubicBezTo>
                      <a:pt x="3" y="9"/>
                      <a:pt x="3" y="9"/>
                      <a:pt x="3" y="9"/>
                    </a:cubicBezTo>
                    <a:cubicBezTo>
                      <a:pt x="2" y="9"/>
                      <a:pt x="1" y="9"/>
                      <a:pt x="1" y="9"/>
                    </a:cubicBezTo>
                    <a:cubicBezTo>
                      <a:pt x="1" y="9"/>
                      <a:pt x="1" y="9"/>
                      <a:pt x="1" y="9"/>
                    </a:cubicBezTo>
                    <a:cubicBezTo>
                      <a:pt x="1" y="9"/>
                      <a:pt x="0" y="8"/>
                      <a:pt x="0" y="8"/>
                    </a:cubicBezTo>
                    <a:cubicBezTo>
                      <a:pt x="0" y="8"/>
                      <a:pt x="0" y="8"/>
                      <a:pt x="0" y="8"/>
                    </a:cubicBezTo>
                    <a:cubicBezTo>
                      <a:pt x="0" y="7"/>
                      <a:pt x="1" y="7"/>
                      <a:pt x="1" y="7"/>
                    </a:cubicBezTo>
                    <a:cubicBezTo>
                      <a:pt x="1" y="7"/>
                      <a:pt x="1" y="7"/>
                      <a:pt x="1" y="7"/>
                    </a:cubicBezTo>
                    <a:cubicBezTo>
                      <a:pt x="2" y="7"/>
                      <a:pt x="2" y="6"/>
                      <a:pt x="2" y="6"/>
                    </a:cubicBezTo>
                    <a:cubicBezTo>
                      <a:pt x="2" y="6"/>
                      <a:pt x="2" y="6"/>
                      <a:pt x="2" y="6"/>
                    </a:cubicBezTo>
                    <a:cubicBezTo>
                      <a:pt x="3" y="6"/>
                      <a:pt x="3" y="6"/>
                      <a:pt x="3" y="5"/>
                    </a:cubicBezTo>
                    <a:cubicBezTo>
                      <a:pt x="3" y="5"/>
                      <a:pt x="3" y="5"/>
                      <a:pt x="3" y="5"/>
                    </a:cubicBezTo>
                    <a:cubicBezTo>
                      <a:pt x="3" y="4"/>
                      <a:pt x="3" y="2"/>
                      <a:pt x="3" y="1"/>
                    </a:cubicBezTo>
                    <a:cubicBezTo>
                      <a:pt x="3" y="1"/>
                      <a:pt x="3" y="1"/>
                      <a:pt x="3" y="1"/>
                    </a:cubicBezTo>
                    <a:cubicBezTo>
                      <a:pt x="3" y="0"/>
                      <a:pt x="4" y="0"/>
                      <a:pt x="5" y="0"/>
                    </a:cubicBezTo>
                    <a:cubicBezTo>
                      <a:pt x="5" y="0"/>
                      <a:pt x="5" y="0"/>
                      <a:pt x="5" y="0"/>
                    </a:cubicBezTo>
                    <a:cubicBezTo>
                      <a:pt x="5" y="0"/>
                      <a:pt x="5" y="1"/>
                      <a:pt x="5" y="1"/>
                    </a:cubicBezTo>
                    <a:cubicBezTo>
                      <a:pt x="5" y="1"/>
                      <a:pt x="5" y="1"/>
                      <a:pt x="5" y="1"/>
                    </a:cubicBezTo>
                    <a:cubicBezTo>
                      <a:pt x="5" y="3"/>
                      <a:pt x="5" y="4"/>
                      <a:pt x="5" y="6"/>
                    </a:cubicBezTo>
                    <a:cubicBezTo>
                      <a:pt x="5" y="6"/>
                      <a:pt x="5" y="6"/>
                      <a:pt x="5" y="6"/>
                    </a:cubicBezTo>
                    <a:cubicBezTo>
                      <a:pt x="5" y="6"/>
                      <a:pt x="5" y="6"/>
                      <a:pt x="5" y="6"/>
                    </a:cubicBezTo>
                    <a:cubicBezTo>
                      <a:pt x="5" y="6"/>
                      <a:pt x="5" y="6"/>
                      <a:pt x="5" y="6"/>
                    </a:cubicBezTo>
                    <a:cubicBezTo>
                      <a:pt x="5" y="6"/>
                      <a:pt x="6" y="6"/>
                      <a:pt x="6" y="6"/>
                    </a:cubicBezTo>
                    <a:cubicBezTo>
                      <a:pt x="6" y="6"/>
                      <a:pt x="6" y="6"/>
                      <a:pt x="6" y="6"/>
                    </a:cubicBezTo>
                    <a:cubicBezTo>
                      <a:pt x="6" y="7"/>
                      <a:pt x="7" y="7"/>
                      <a:pt x="7" y="7"/>
                    </a:cubicBezTo>
                    <a:cubicBezTo>
                      <a:pt x="7" y="7"/>
                      <a:pt x="7" y="7"/>
                      <a:pt x="7" y="7"/>
                    </a:cubicBezTo>
                    <a:cubicBezTo>
                      <a:pt x="7" y="7"/>
                      <a:pt x="7" y="8"/>
                      <a:pt x="7" y="8"/>
                    </a:cubicBezTo>
                    <a:cubicBezTo>
                      <a:pt x="7" y="8"/>
                      <a:pt x="7" y="8"/>
                      <a:pt x="7" y="8"/>
                    </a:cubicBezTo>
                    <a:cubicBezTo>
                      <a:pt x="7" y="8"/>
                      <a:pt x="7" y="9"/>
                      <a:pt x="7" y="9"/>
                    </a:cubicBezTo>
                    <a:cubicBezTo>
                      <a:pt x="7" y="9"/>
                      <a:pt x="7" y="9"/>
                      <a:pt x="7" y="9"/>
                    </a:cubicBezTo>
                    <a:cubicBezTo>
                      <a:pt x="6" y="9"/>
                      <a:pt x="6" y="9"/>
                      <a:pt x="5" y="10"/>
                    </a:cubicBezTo>
                    <a:cubicBezTo>
                      <a:pt x="5" y="10"/>
                      <a:pt x="5" y="10"/>
                      <a:pt x="5" y="10"/>
                    </a:cubicBezTo>
                    <a:cubicBezTo>
                      <a:pt x="5" y="11"/>
                      <a:pt x="5" y="13"/>
                      <a:pt x="5" y="14"/>
                    </a:cubicBezTo>
                    <a:cubicBezTo>
                      <a:pt x="5" y="14"/>
                      <a:pt x="5" y="14"/>
                      <a:pt x="5" y="14"/>
                    </a:cubicBezTo>
                    <a:cubicBezTo>
                      <a:pt x="5" y="14"/>
                      <a:pt x="5" y="14"/>
                      <a:pt x="5" y="14"/>
                    </a:cubicBezTo>
                    <a:cubicBezTo>
                      <a:pt x="5" y="15"/>
                      <a:pt x="5" y="15"/>
                      <a:pt x="4" y="15"/>
                    </a:cubicBezTo>
                    <a:cubicBezTo>
                      <a:pt x="4" y="15"/>
                      <a:pt x="4" y="15"/>
                      <a:pt x="4" y="15"/>
                    </a:cubicBezTo>
                    <a:cubicBezTo>
                      <a:pt x="3" y="15"/>
                      <a:pt x="3" y="15"/>
                      <a:pt x="3"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9" name="Freeform 60"/>
              <p:cNvSpPr>
                <a:spLocks noEditPoints="1"/>
              </p:cNvSpPr>
              <p:nvPr/>
            </p:nvSpPr>
            <p:spPr bwMode="auto">
              <a:xfrm>
                <a:off x="8836025" y="4076700"/>
                <a:ext cx="128588" cy="400050"/>
              </a:xfrm>
              <a:custGeom>
                <a:avLst/>
                <a:gdLst>
                  <a:gd name="T0" fmla="*/ 31 w 34"/>
                  <a:gd name="T1" fmla="*/ 104 h 106"/>
                  <a:gd name="T2" fmla="*/ 30 w 34"/>
                  <a:gd name="T3" fmla="*/ 103 h 106"/>
                  <a:gd name="T4" fmla="*/ 28 w 34"/>
                  <a:gd name="T5" fmla="*/ 96 h 106"/>
                  <a:gd name="T6" fmla="*/ 14 w 34"/>
                  <a:gd name="T7" fmla="*/ 64 h 106"/>
                  <a:gd name="T8" fmla="*/ 14 w 34"/>
                  <a:gd name="T9" fmla="*/ 59 h 106"/>
                  <a:gd name="T10" fmla="*/ 14 w 34"/>
                  <a:gd name="T11" fmla="*/ 48 h 106"/>
                  <a:gd name="T12" fmla="*/ 13 w 34"/>
                  <a:gd name="T13" fmla="*/ 48 h 106"/>
                  <a:gd name="T14" fmla="*/ 11 w 34"/>
                  <a:gd name="T15" fmla="*/ 46 h 106"/>
                  <a:gd name="T16" fmla="*/ 11 w 34"/>
                  <a:gd name="T17" fmla="*/ 45 h 106"/>
                  <a:gd name="T18" fmla="*/ 13 w 34"/>
                  <a:gd name="T19" fmla="*/ 44 h 106"/>
                  <a:gd name="T20" fmla="*/ 6 w 34"/>
                  <a:gd name="T21" fmla="*/ 25 h 106"/>
                  <a:gd name="T22" fmla="*/ 0 w 34"/>
                  <a:gd name="T23" fmla="*/ 4 h 106"/>
                  <a:gd name="T24" fmla="*/ 3 w 34"/>
                  <a:gd name="T25" fmla="*/ 0 h 106"/>
                  <a:gd name="T26" fmla="*/ 3 w 34"/>
                  <a:gd name="T27" fmla="*/ 2 h 106"/>
                  <a:gd name="T28" fmla="*/ 8 w 34"/>
                  <a:gd name="T29" fmla="*/ 24 h 106"/>
                  <a:gd name="T30" fmla="*/ 16 w 34"/>
                  <a:gd name="T31" fmla="*/ 44 h 106"/>
                  <a:gd name="T32" fmla="*/ 15 w 34"/>
                  <a:gd name="T33" fmla="*/ 46 h 106"/>
                  <a:gd name="T34" fmla="*/ 15 w 34"/>
                  <a:gd name="T35" fmla="*/ 46 h 106"/>
                  <a:gd name="T36" fmla="*/ 17 w 34"/>
                  <a:gd name="T37" fmla="*/ 52 h 106"/>
                  <a:gd name="T38" fmla="*/ 16 w 34"/>
                  <a:gd name="T39" fmla="*/ 59 h 106"/>
                  <a:gd name="T40" fmla="*/ 27 w 34"/>
                  <a:gd name="T41" fmla="*/ 86 h 106"/>
                  <a:gd name="T42" fmla="*/ 26 w 34"/>
                  <a:gd name="T43" fmla="*/ 80 h 106"/>
                  <a:gd name="T44" fmla="*/ 25 w 34"/>
                  <a:gd name="T45" fmla="*/ 79 h 106"/>
                  <a:gd name="T46" fmla="*/ 24 w 34"/>
                  <a:gd name="T47" fmla="*/ 77 h 106"/>
                  <a:gd name="T48" fmla="*/ 25 w 34"/>
                  <a:gd name="T49" fmla="*/ 76 h 106"/>
                  <a:gd name="T50" fmla="*/ 25 w 34"/>
                  <a:gd name="T51" fmla="*/ 75 h 106"/>
                  <a:gd name="T52" fmla="*/ 27 w 34"/>
                  <a:gd name="T53" fmla="*/ 73 h 106"/>
                  <a:gd name="T54" fmla="*/ 27 w 34"/>
                  <a:gd name="T55" fmla="*/ 74 h 106"/>
                  <a:gd name="T56" fmla="*/ 29 w 34"/>
                  <a:gd name="T57" fmla="*/ 76 h 106"/>
                  <a:gd name="T58" fmla="*/ 29 w 34"/>
                  <a:gd name="T59" fmla="*/ 76 h 106"/>
                  <a:gd name="T60" fmla="*/ 30 w 34"/>
                  <a:gd name="T61" fmla="*/ 78 h 106"/>
                  <a:gd name="T62" fmla="*/ 29 w 34"/>
                  <a:gd name="T63" fmla="*/ 79 h 106"/>
                  <a:gd name="T64" fmla="*/ 30 w 34"/>
                  <a:gd name="T65" fmla="*/ 88 h 106"/>
                  <a:gd name="T66" fmla="*/ 31 w 34"/>
                  <a:gd name="T67" fmla="*/ 96 h 106"/>
                  <a:gd name="T68" fmla="*/ 32 w 34"/>
                  <a:gd name="T69" fmla="*/ 95 h 106"/>
                  <a:gd name="T70" fmla="*/ 32 w 34"/>
                  <a:gd name="T71" fmla="*/ 95 h 106"/>
                  <a:gd name="T72" fmla="*/ 33 w 34"/>
                  <a:gd name="T73" fmla="*/ 94 h 106"/>
                  <a:gd name="T74" fmla="*/ 34 w 34"/>
                  <a:gd name="T75" fmla="*/ 95 h 106"/>
                  <a:gd name="T76" fmla="*/ 34 w 34"/>
                  <a:gd name="T77" fmla="*/ 100 h 106"/>
                  <a:gd name="T78" fmla="*/ 34 w 34"/>
                  <a:gd name="T79" fmla="*/ 104 h 106"/>
                  <a:gd name="T80" fmla="*/ 34 w 34"/>
                  <a:gd name="T81" fmla="*/ 105 h 106"/>
                  <a:gd name="T82" fmla="*/ 33 w 34"/>
                  <a:gd name="T83" fmla="*/ 106 h 106"/>
                  <a:gd name="T84" fmla="*/ 14 w 34"/>
                  <a:gd name="T85" fmla="*/ 44 h 106"/>
                  <a:gd name="T86" fmla="*/ 14 w 34"/>
                  <a:gd name="T87" fmla="*/ 44 h 106"/>
                  <a:gd name="T88" fmla="*/ 14 w 34"/>
                  <a:gd name="T89" fmla="*/ 43 h 106"/>
                  <a:gd name="T90" fmla="*/ 14 w 34"/>
                  <a:gd name="T91" fmla="*/ 4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 h="106">
                    <a:moveTo>
                      <a:pt x="31" y="105"/>
                    </a:moveTo>
                    <a:cubicBezTo>
                      <a:pt x="31" y="105"/>
                      <a:pt x="31" y="105"/>
                      <a:pt x="31" y="104"/>
                    </a:cubicBezTo>
                    <a:cubicBezTo>
                      <a:pt x="31" y="104"/>
                      <a:pt x="31" y="104"/>
                      <a:pt x="31" y="104"/>
                    </a:cubicBezTo>
                    <a:cubicBezTo>
                      <a:pt x="31" y="104"/>
                      <a:pt x="31" y="104"/>
                      <a:pt x="31" y="103"/>
                    </a:cubicBezTo>
                    <a:cubicBezTo>
                      <a:pt x="31" y="103"/>
                      <a:pt x="31" y="103"/>
                      <a:pt x="31" y="103"/>
                    </a:cubicBezTo>
                    <a:cubicBezTo>
                      <a:pt x="31" y="103"/>
                      <a:pt x="31" y="103"/>
                      <a:pt x="30" y="103"/>
                    </a:cubicBezTo>
                    <a:cubicBezTo>
                      <a:pt x="30" y="103"/>
                      <a:pt x="30" y="103"/>
                      <a:pt x="30" y="103"/>
                    </a:cubicBezTo>
                    <a:cubicBezTo>
                      <a:pt x="28" y="102"/>
                      <a:pt x="28" y="99"/>
                      <a:pt x="28" y="96"/>
                    </a:cubicBezTo>
                    <a:cubicBezTo>
                      <a:pt x="28" y="96"/>
                      <a:pt x="28" y="96"/>
                      <a:pt x="28" y="96"/>
                    </a:cubicBezTo>
                    <a:cubicBezTo>
                      <a:pt x="28" y="93"/>
                      <a:pt x="28" y="90"/>
                      <a:pt x="28" y="89"/>
                    </a:cubicBezTo>
                    <a:cubicBezTo>
                      <a:pt x="28" y="89"/>
                      <a:pt x="28" y="89"/>
                      <a:pt x="28" y="89"/>
                    </a:cubicBezTo>
                    <a:cubicBezTo>
                      <a:pt x="20" y="86"/>
                      <a:pt x="16" y="70"/>
                      <a:pt x="14" y="64"/>
                    </a:cubicBezTo>
                    <a:cubicBezTo>
                      <a:pt x="14" y="64"/>
                      <a:pt x="14" y="64"/>
                      <a:pt x="14" y="64"/>
                    </a:cubicBezTo>
                    <a:cubicBezTo>
                      <a:pt x="14" y="63"/>
                      <a:pt x="14" y="61"/>
                      <a:pt x="14" y="59"/>
                    </a:cubicBezTo>
                    <a:cubicBezTo>
                      <a:pt x="14" y="59"/>
                      <a:pt x="14" y="59"/>
                      <a:pt x="14" y="59"/>
                    </a:cubicBezTo>
                    <a:cubicBezTo>
                      <a:pt x="14" y="56"/>
                      <a:pt x="14" y="54"/>
                      <a:pt x="14" y="52"/>
                    </a:cubicBezTo>
                    <a:cubicBezTo>
                      <a:pt x="14" y="52"/>
                      <a:pt x="14" y="52"/>
                      <a:pt x="14" y="52"/>
                    </a:cubicBezTo>
                    <a:cubicBezTo>
                      <a:pt x="14" y="51"/>
                      <a:pt x="14" y="49"/>
                      <a:pt x="14" y="48"/>
                    </a:cubicBezTo>
                    <a:cubicBezTo>
                      <a:pt x="14" y="48"/>
                      <a:pt x="14" y="48"/>
                      <a:pt x="14" y="48"/>
                    </a:cubicBezTo>
                    <a:cubicBezTo>
                      <a:pt x="14" y="48"/>
                      <a:pt x="14" y="48"/>
                      <a:pt x="13" y="48"/>
                    </a:cubicBezTo>
                    <a:cubicBezTo>
                      <a:pt x="13" y="48"/>
                      <a:pt x="13" y="48"/>
                      <a:pt x="13" y="48"/>
                    </a:cubicBezTo>
                    <a:cubicBezTo>
                      <a:pt x="13" y="48"/>
                      <a:pt x="12" y="47"/>
                      <a:pt x="12" y="47"/>
                    </a:cubicBezTo>
                    <a:cubicBezTo>
                      <a:pt x="12" y="47"/>
                      <a:pt x="12" y="47"/>
                      <a:pt x="12" y="47"/>
                    </a:cubicBezTo>
                    <a:cubicBezTo>
                      <a:pt x="12" y="47"/>
                      <a:pt x="11" y="47"/>
                      <a:pt x="11" y="46"/>
                    </a:cubicBezTo>
                    <a:cubicBezTo>
                      <a:pt x="11" y="46"/>
                      <a:pt x="11" y="46"/>
                      <a:pt x="11" y="46"/>
                    </a:cubicBezTo>
                    <a:cubicBezTo>
                      <a:pt x="11" y="46"/>
                      <a:pt x="11" y="46"/>
                      <a:pt x="11" y="46"/>
                    </a:cubicBezTo>
                    <a:cubicBezTo>
                      <a:pt x="11" y="46"/>
                      <a:pt x="11" y="45"/>
                      <a:pt x="11" y="45"/>
                    </a:cubicBezTo>
                    <a:cubicBezTo>
                      <a:pt x="11" y="45"/>
                      <a:pt x="11" y="45"/>
                      <a:pt x="11" y="45"/>
                    </a:cubicBezTo>
                    <a:cubicBezTo>
                      <a:pt x="11" y="44"/>
                      <a:pt x="12" y="44"/>
                      <a:pt x="13" y="44"/>
                    </a:cubicBezTo>
                    <a:cubicBezTo>
                      <a:pt x="13" y="44"/>
                      <a:pt x="13" y="44"/>
                      <a:pt x="13" y="44"/>
                    </a:cubicBezTo>
                    <a:cubicBezTo>
                      <a:pt x="13" y="44"/>
                      <a:pt x="13" y="44"/>
                      <a:pt x="14" y="44"/>
                    </a:cubicBezTo>
                    <a:cubicBezTo>
                      <a:pt x="14" y="44"/>
                      <a:pt x="14" y="44"/>
                      <a:pt x="14" y="44"/>
                    </a:cubicBezTo>
                    <a:cubicBezTo>
                      <a:pt x="13" y="40"/>
                      <a:pt x="8" y="31"/>
                      <a:pt x="6" y="25"/>
                    </a:cubicBezTo>
                    <a:cubicBezTo>
                      <a:pt x="6" y="25"/>
                      <a:pt x="6" y="25"/>
                      <a:pt x="6" y="25"/>
                    </a:cubicBezTo>
                    <a:cubicBezTo>
                      <a:pt x="4" y="22"/>
                      <a:pt x="0" y="10"/>
                      <a:pt x="0" y="4"/>
                    </a:cubicBezTo>
                    <a:cubicBezTo>
                      <a:pt x="0" y="4"/>
                      <a:pt x="0" y="4"/>
                      <a:pt x="0" y="4"/>
                    </a:cubicBezTo>
                    <a:cubicBezTo>
                      <a:pt x="0" y="2"/>
                      <a:pt x="0" y="1"/>
                      <a:pt x="1" y="0"/>
                    </a:cubicBezTo>
                    <a:cubicBezTo>
                      <a:pt x="1" y="0"/>
                      <a:pt x="1" y="0"/>
                      <a:pt x="1" y="0"/>
                    </a:cubicBezTo>
                    <a:cubicBezTo>
                      <a:pt x="1" y="0"/>
                      <a:pt x="2" y="0"/>
                      <a:pt x="3" y="0"/>
                    </a:cubicBezTo>
                    <a:cubicBezTo>
                      <a:pt x="3" y="0"/>
                      <a:pt x="3" y="0"/>
                      <a:pt x="3" y="0"/>
                    </a:cubicBezTo>
                    <a:cubicBezTo>
                      <a:pt x="3" y="0"/>
                      <a:pt x="3" y="1"/>
                      <a:pt x="3" y="2"/>
                    </a:cubicBezTo>
                    <a:cubicBezTo>
                      <a:pt x="3" y="2"/>
                      <a:pt x="3" y="2"/>
                      <a:pt x="3" y="2"/>
                    </a:cubicBezTo>
                    <a:cubicBezTo>
                      <a:pt x="3" y="2"/>
                      <a:pt x="2" y="3"/>
                      <a:pt x="2" y="4"/>
                    </a:cubicBezTo>
                    <a:cubicBezTo>
                      <a:pt x="2" y="4"/>
                      <a:pt x="2" y="4"/>
                      <a:pt x="2" y="4"/>
                    </a:cubicBezTo>
                    <a:cubicBezTo>
                      <a:pt x="2" y="9"/>
                      <a:pt x="7" y="21"/>
                      <a:pt x="8" y="24"/>
                    </a:cubicBezTo>
                    <a:cubicBezTo>
                      <a:pt x="8" y="24"/>
                      <a:pt x="8" y="24"/>
                      <a:pt x="8" y="24"/>
                    </a:cubicBezTo>
                    <a:cubicBezTo>
                      <a:pt x="10" y="30"/>
                      <a:pt x="16" y="41"/>
                      <a:pt x="16" y="44"/>
                    </a:cubicBezTo>
                    <a:cubicBezTo>
                      <a:pt x="16" y="44"/>
                      <a:pt x="16" y="44"/>
                      <a:pt x="16" y="44"/>
                    </a:cubicBezTo>
                    <a:cubicBezTo>
                      <a:pt x="16" y="44"/>
                      <a:pt x="16" y="44"/>
                      <a:pt x="16" y="44"/>
                    </a:cubicBezTo>
                    <a:cubicBezTo>
                      <a:pt x="16" y="44"/>
                      <a:pt x="16" y="44"/>
                      <a:pt x="16" y="44"/>
                    </a:cubicBezTo>
                    <a:cubicBezTo>
                      <a:pt x="16" y="45"/>
                      <a:pt x="15" y="46"/>
                      <a:pt x="15" y="46"/>
                    </a:cubicBezTo>
                    <a:cubicBezTo>
                      <a:pt x="15" y="46"/>
                      <a:pt x="15" y="46"/>
                      <a:pt x="15" y="46"/>
                    </a:cubicBezTo>
                    <a:cubicBezTo>
                      <a:pt x="15" y="46"/>
                      <a:pt x="15" y="46"/>
                      <a:pt x="15" y="46"/>
                    </a:cubicBezTo>
                    <a:cubicBezTo>
                      <a:pt x="15" y="46"/>
                      <a:pt x="15" y="46"/>
                      <a:pt x="15" y="46"/>
                    </a:cubicBezTo>
                    <a:cubicBezTo>
                      <a:pt x="16" y="46"/>
                      <a:pt x="16" y="46"/>
                      <a:pt x="16" y="47"/>
                    </a:cubicBezTo>
                    <a:cubicBezTo>
                      <a:pt x="16" y="47"/>
                      <a:pt x="16" y="47"/>
                      <a:pt x="16" y="47"/>
                    </a:cubicBezTo>
                    <a:cubicBezTo>
                      <a:pt x="16" y="49"/>
                      <a:pt x="17" y="50"/>
                      <a:pt x="17" y="52"/>
                    </a:cubicBezTo>
                    <a:cubicBezTo>
                      <a:pt x="17" y="52"/>
                      <a:pt x="17" y="52"/>
                      <a:pt x="17" y="52"/>
                    </a:cubicBezTo>
                    <a:cubicBezTo>
                      <a:pt x="17" y="54"/>
                      <a:pt x="16" y="56"/>
                      <a:pt x="16" y="59"/>
                    </a:cubicBezTo>
                    <a:cubicBezTo>
                      <a:pt x="16" y="59"/>
                      <a:pt x="16" y="59"/>
                      <a:pt x="16" y="59"/>
                    </a:cubicBezTo>
                    <a:cubicBezTo>
                      <a:pt x="16" y="61"/>
                      <a:pt x="17" y="62"/>
                      <a:pt x="17" y="64"/>
                    </a:cubicBezTo>
                    <a:cubicBezTo>
                      <a:pt x="17" y="64"/>
                      <a:pt x="17" y="64"/>
                      <a:pt x="17" y="64"/>
                    </a:cubicBezTo>
                    <a:cubicBezTo>
                      <a:pt x="18" y="69"/>
                      <a:pt x="22" y="82"/>
                      <a:pt x="27" y="86"/>
                    </a:cubicBezTo>
                    <a:cubicBezTo>
                      <a:pt x="27" y="86"/>
                      <a:pt x="27" y="86"/>
                      <a:pt x="27" y="86"/>
                    </a:cubicBezTo>
                    <a:cubicBezTo>
                      <a:pt x="26" y="84"/>
                      <a:pt x="26" y="82"/>
                      <a:pt x="26" y="80"/>
                    </a:cubicBezTo>
                    <a:cubicBezTo>
                      <a:pt x="26" y="80"/>
                      <a:pt x="26" y="80"/>
                      <a:pt x="26" y="80"/>
                    </a:cubicBezTo>
                    <a:cubicBezTo>
                      <a:pt x="26" y="80"/>
                      <a:pt x="26" y="80"/>
                      <a:pt x="26" y="80"/>
                    </a:cubicBezTo>
                    <a:cubicBezTo>
                      <a:pt x="26" y="80"/>
                      <a:pt x="26" y="80"/>
                      <a:pt x="26" y="80"/>
                    </a:cubicBezTo>
                    <a:cubicBezTo>
                      <a:pt x="26" y="79"/>
                      <a:pt x="25" y="79"/>
                      <a:pt x="25" y="79"/>
                    </a:cubicBezTo>
                    <a:cubicBezTo>
                      <a:pt x="25" y="79"/>
                      <a:pt x="25" y="79"/>
                      <a:pt x="25" y="79"/>
                    </a:cubicBezTo>
                    <a:cubicBezTo>
                      <a:pt x="24" y="79"/>
                      <a:pt x="24" y="78"/>
                      <a:pt x="24" y="77"/>
                    </a:cubicBezTo>
                    <a:cubicBezTo>
                      <a:pt x="24" y="77"/>
                      <a:pt x="24" y="77"/>
                      <a:pt x="24" y="77"/>
                    </a:cubicBezTo>
                    <a:cubicBezTo>
                      <a:pt x="25" y="77"/>
                      <a:pt x="25" y="76"/>
                      <a:pt x="25" y="76"/>
                    </a:cubicBezTo>
                    <a:cubicBezTo>
                      <a:pt x="25" y="76"/>
                      <a:pt x="25" y="76"/>
                      <a:pt x="25" y="76"/>
                    </a:cubicBezTo>
                    <a:cubicBezTo>
                      <a:pt x="25" y="76"/>
                      <a:pt x="25" y="76"/>
                      <a:pt x="25" y="76"/>
                    </a:cubicBezTo>
                    <a:cubicBezTo>
                      <a:pt x="25" y="76"/>
                      <a:pt x="25" y="76"/>
                      <a:pt x="25" y="76"/>
                    </a:cubicBezTo>
                    <a:cubicBezTo>
                      <a:pt x="25" y="75"/>
                      <a:pt x="25" y="75"/>
                      <a:pt x="25" y="75"/>
                    </a:cubicBezTo>
                    <a:cubicBezTo>
                      <a:pt x="25" y="75"/>
                      <a:pt x="25" y="75"/>
                      <a:pt x="25" y="75"/>
                    </a:cubicBezTo>
                    <a:cubicBezTo>
                      <a:pt x="24" y="75"/>
                      <a:pt x="24" y="74"/>
                      <a:pt x="25" y="73"/>
                    </a:cubicBezTo>
                    <a:cubicBezTo>
                      <a:pt x="25" y="73"/>
                      <a:pt x="25" y="73"/>
                      <a:pt x="25" y="73"/>
                    </a:cubicBezTo>
                    <a:cubicBezTo>
                      <a:pt x="25" y="73"/>
                      <a:pt x="26" y="73"/>
                      <a:pt x="27" y="73"/>
                    </a:cubicBezTo>
                    <a:cubicBezTo>
                      <a:pt x="27" y="73"/>
                      <a:pt x="27" y="73"/>
                      <a:pt x="27" y="73"/>
                    </a:cubicBezTo>
                    <a:cubicBezTo>
                      <a:pt x="27" y="74"/>
                      <a:pt x="27" y="74"/>
                      <a:pt x="27" y="74"/>
                    </a:cubicBezTo>
                    <a:cubicBezTo>
                      <a:pt x="27" y="74"/>
                      <a:pt x="27" y="74"/>
                      <a:pt x="27" y="74"/>
                    </a:cubicBezTo>
                    <a:cubicBezTo>
                      <a:pt x="27" y="74"/>
                      <a:pt x="28" y="75"/>
                      <a:pt x="28" y="75"/>
                    </a:cubicBezTo>
                    <a:cubicBezTo>
                      <a:pt x="28" y="75"/>
                      <a:pt x="28" y="75"/>
                      <a:pt x="28" y="75"/>
                    </a:cubicBezTo>
                    <a:cubicBezTo>
                      <a:pt x="28" y="75"/>
                      <a:pt x="29" y="75"/>
                      <a:pt x="29" y="76"/>
                    </a:cubicBezTo>
                    <a:cubicBezTo>
                      <a:pt x="29" y="76"/>
                      <a:pt x="29" y="76"/>
                      <a:pt x="29" y="76"/>
                    </a:cubicBezTo>
                    <a:cubicBezTo>
                      <a:pt x="29" y="76"/>
                      <a:pt x="29" y="76"/>
                      <a:pt x="29" y="76"/>
                    </a:cubicBezTo>
                    <a:cubicBezTo>
                      <a:pt x="29" y="76"/>
                      <a:pt x="29" y="76"/>
                      <a:pt x="29" y="76"/>
                    </a:cubicBezTo>
                    <a:cubicBezTo>
                      <a:pt x="29" y="76"/>
                      <a:pt x="30" y="77"/>
                      <a:pt x="30" y="77"/>
                    </a:cubicBezTo>
                    <a:cubicBezTo>
                      <a:pt x="30" y="77"/>
                      <a:pt x="30" y="77"/>
                      <a:pt x="30" y="77"/>
                    </a:cubicBezTo>
                    <a:cubicBezTo>
                      <a:pt x="30" y="78"/>
                      <a:pt x="30" y="78"/>
                      <a:pt x="30" y="78"/>
                    </a:cubicBezTo>
                    <a:cubicBezTo>
                      <a:pt x="30" y="78"/>
                      <a:pt x="30" y="78"/>
                      <a:pt x="30" y="78"/>
                    </a:cubicBezTo>
                    <a:cubicBezTo>
                      <a:pt x="30" y="79"/>
                      <a:pt x="30" y="79"/>
                      <a:pt x="29" y="79"/>
                    </a:cubicBezTo>
                    <a:cubicBezTo>
                      <a:pt x="29" y="79"/>
                      <a:pt x="29" y="79"/>
                      <a:pt x="29" y="79"/>
                    </a:cubicBezTo>
                    <a:cubicBezTo>
                      <a:pt x="29" y="79"/>
                      <a:pt x="29" y="79"/>
                      <a:pt x="29" y="79"/>
                    </a:cubicBezTo>
                    <a:cubicBezTo>
                      <a:pt x="29" y="79"/>
                      <a:pt x="29" y="79"/>
                      <a:pt x="29" y="79"/>
                    </a:cubicBezTo>
                    <a:cubicBezTo>
                      <a:pt x="30" y="82"/>
                      <a:pt x="29" y="86"/>
                      <a:pt x="30" y="88"/>
                    </a:cubicBezTo>
                    <a:cubicBezTo>
                      <a:pt x="30" y="88"/>
                      <a:pt x="30" y="88"/>
                      <a:pt x="30" y="88"/>
                    </a:cubicBezTo>
                    <a:cubicBezTo>
                      <a:pt x="31" y="90"/>
                      <a:pt x="30" y="93"/>
                      <a:pt x="31" y="96"/>
                    </a:cubicBezTo>
                    <a:cubicBezTo>
                      <a:pt x="31" y="96"/>
                      <a:pt x="31" y="96"/>
                      <a:pt x="31" y="96"/>
                    </a:cubicBezTo>
                    <a:cubicBezTo>
                      <a:pt x="31" y="97"/>
                      <a:pt x="31" y="98"/>
                      <a:pt x="31" y="99"/>
                    </a:cubicBezTo>
                    <a:cubicBezTo>
                      <a:pt x="31" y="99"/>
                      <a:pt x="31" y="99"/>
                      <a:pt x="31" y="99"/>
                    </a:cubicBezTo>
                    <a:cubicBezTo>
                      <a:pt x="31" y="98"/>
                      <a:pt x="32" y="97"/>
                      <a:pt x="32" y="95"/>
                    </a:cubicBezTo>
                    <a:cubicBezTo>
                      <a:pt x="32" y="95"/>
                      <a:pt x="32" y="95"/>
                      <a:pt x="32" y="95"/>
                    </a:cubicBezTo>
                    <a:cubicBezTo>
                      <a:pt x="32" y="95"/>
                      <a:pt x="32" y="95"/>
                      <a:pt x="32" y="95"/>
                    </a:cubicBezTo>
                    <a:cubicBezTo>
                      <a:pt x="32" y="95"/>
                      <a:pt x="32" y="95"/>
                      <a:pt x="32" y="95"/>
                    </a:cubicBezTo>
                    <a:cubicBezTo>
                      <a:pt x="32" y="94"/>
                      <a:pt x="32" y="94"/>
                      <a:pt x="32" y="94"/>
                    </a:cubicBezTo>
                    <a:cubicBezTo>
                      <a:pt x="32" y="94"/>
                      <a:pt x="32" y="94"/>
                      <a:pt x="32" y="94"/>
                    </a:cubicBezTo>
                    <a:cubicBezTo>
                      <a:pt x="32" y="94"/>
                      <a:pt x="33" y="94"/>
                      <a:pt x="33" y="94"/>
                    </a:cubicBezTo>
                    <a:cubicBezTo>
                      <a:pt x="33" y="94"/>
                      <a:pt x="33" y="94"/>
                      <a:pt x="33" y="94"/>
                    </a:cubicBezTo>
                    <a:cubicBezTo>
                      <a:pt x="34" y="94"/>
                      <a:pt x="34" y="94"/>
                      <a:pt x="34" y="95"/>
                    </a:cubicBezTo>
                    <a:cubicBezTo>
                      <a:pt x="34" y="95"/>
                      <a:pt x="34" y="95"/>
                      <a:pt x="34" y="95"/>
                    </a:cubicBezTo>
                    <a:cubicBezTo>
                      <a:pt x="34" y="95"/>
                      <a:pt x="34" y="95"/>
                      <a:pt x="34" y="95"/>
                    </a:cubicBezTo>
                    <a:cubicBezTo>
                      <a:pt x="34" y="95"/>
                      <a:pt x="34" y="95"/>
                      <a:pt x="34" y="95"/>
                    </a:cubicBezTo>
                    <a:cubicBezTo>
                      <a:pt x="34" y="96"/>
                      <a:pt x="34" y="98"/>
                      <a:pt x="34" y="100"/>
                    </a:cubicBezTo>
                    <a:cubicBezTo>
                      <a:pt x="34" y="100"/>
                      <a:pt x="34" y="100"/>
                      <a:pt x="34" y="100"/>
                    </a:cubicBezTo>
                    <a:cubicBezTo>
                      <a:pt x="34" y="101"/>
                      <a:pt x="34" y="102"/>
                      <a:pt x="34" y="104"/>
                    </a:cubicBezTo>
                    <a:cubicBezTo>
                      <a:pt x="34" y="104"/>
                      <a:pt x="34" y="104"/>
                      <a:pt x="34" y="104"/>
                    </a:cubicBezTo>
                    <a:cubicBezTo>
                      <a:pt x="34" y="104"/>
                      <a:pt x="34" y="104"/>
                      <a:pt x="34" y="104"/>
                    </a:cubicBezTo>
                    <a:cubicBezTo>
                      <a:pt x="34" y="104"/>
                      <a:pt x="34" y="104"/>
                      <a:pt x="34" y="104"/>
                    </a:cubicBezTo>
                    <a:cubicBezTo>
                      <a:pt x="34" y="105"/>
                      <a:pt x="34" y="105"/>
                      <a:pt x="34" y="105"/>
                    </a:cubicBezTo>
                    <a:cubicBezTo>
                      <a:pt x="34" y="105"/>
                      <a:pt x="34" y="105"/>
                      <a:pt x="34" y="105"/>
                    </a:cubicBezTo>
                    <a:cubicBezTo>
                      <a:pt x="34" y="105"/>
                      <a:pt x="33" y="106"/>
                      <a:pt x="33" y="106"/>
                    </a:cubicBezTo>
                    <a:cubicBezTo>
                      <a:pt x="33" y="106"/>
                      <a:pt x="33" y="106"/>
                      <a:pt x="33" y="106"/>
                    </a:cubicBezTo>
                    <a:cubicBezTo>
                      <a:pt x="31" y="105"/>
                      <a:pt x="32" y="105"/>
                      <a:pt x="31" y="105"/>
                    </a:cubicBezTo>
                    <a:close/>
                    <a:moveTo>
                      <a:pt x="14" y="44"/>
                    </a:move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ubicBezTo>
                      <a:pt x="14" y="44"/>
                      <a:pt x="14" y="44"/>
                      <a:pt x="14" y="44"/>
                    </a:cubicBezTo>
                    <a:close/>
                    <a:moveTo>
                      <a:pt x="14" y="43"/>
                    </a:moveTo>
                    <a:cubicBezTo>
                      <a:pt x="14" y="43"/>
                      <a:pt x="14" y="43"/>
                      <a:pt x="14" y="43"/>
                    </a:cubicBezTo>
                    <a:cubicBezTo>
                      <a:pt x="14" y="43"/>
                      <a:pt x="14" y="43"/>
                      <a:pt x="14" y="43"/>
                    </a:cubicBezTo>
                    <a:cubicBezTo>
                      <a:pt x="14" y="43"/>
                      <a:pt x="14" y="43"/>
                      <a:pt x="14"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0" name="Freeform 61"/>
              <p:cNvSpPr/>
              <p:nvPr/>
            </p:nvSpPr>
            <p:spPr bwMode="auto">
              <a:xfrm>
                <a:off x="8940800" y="4465638"/>
                <a:ext cx="30163" cy="533400"/>
              </a:xfrm>
              <a:custGeom>
                <a:avLst/>
                <a:gdLst>
                  <a:gd name="T0" fmla="*/ 1 w 8"/>
                  <a:gd name="T1" fmla="*/ 140 h 141"/>
                  <a:gd name="T2" fmla="*/ 0 w 8"/>
                  <a:gd name="T3" fmla="*/ 44 h 141"/>
                  <a:gd name="T4" fmla="*/ 1 w 8"/>
                  <a:gd name="T5" fmla="*/ 44 h 141"/>
                  <a:gd name="T6" fmla="*/ 3 w 8"/>
                  <a:gd name="T7" fmla="*/ 41 h 141"/>
                  <a:gd name="T8" fmla="*/ 3 w 8"/>
                  <a:gd name="T9" fmla="*/ 40 h 141"/>
                  <a:gd name="T10" fmla="*/ 3 w 8"/>
                  <a:gd name="T11" fmla="*/ 40 h 141"/>
                  <a:gd name="T12" fmla="*/ 3 w 8"/>
                  <a:gd name="T13" fmla="*/ 33 h 141"/>
                  <a:gd name="T14" fmla="*/ 3 w 8"/>
                  <a:gd name="T15" fmla="*/ 33 h 141"/>
                  <a:gd name="T16" fmla="*/ 3 w 8"/>
                  <a:gd name="T17" fmla="*/ 30 h 141"/>
                  <a:gd name="T18" fmla="*/ 3 w 8"/>
                  <a:gd name="T19" fmla="*/ 3 h 141"/>
                  <a:gd name="T20" fmla="*/ 3 w 8"/>
                  <a:gd name="T21" fmla="*/ 1 h 141"/>
                  <a:gd name="T22" fmla="*/ 3 w 8"/>
                  <a:gd name="T23" fmla="*/ 1 h 141"/>
                  <a:gd name="T24" fmla="*/ 3 w 8"/>
                  <a:gd name="T25" fmla="*/ 1 h 141"/>
                  <a:gd name="T26" fmla="*/ 3 w 8"/>
                  <a:gd name="T27" fmla="*/ 1 h 141"/>
                  <a:gd name="T28" fmla="*/ 4 w 8"/>
                  <a:gd name="T29" fmla="*/ 0 h 141"/>
                  <a:gd name="T30" fmla="*/ 4 w 8"/>
                  <a:gd name="T31" fmla="*/ 0 h 141"/>
                  <a:gd name="T32" fmla="*/ 7 w 8"/>
                  <a:gd name="T33" fmla="*/ 0 h 141"/>
                  <a:gd name="T34" fmla="*/ 8 w 8"/>
                  <a:gd name="T35" fmla="*/ 1 h 141"/>
                  <a:gd name="T36" fmla="*/ 8 w 8"/>
                  <a:gd name="T37" fmla="*/ 1 h 141"/>
                  <a:gd name="T38" fmla="*/ 7 w 8"/>
                  <a:gd name="T39" fmla="*/ 2 h 141"/>
                  <a:gd name="T40" fmla="*/ 7 w 8"/>
                  <a:gd name="T41" fmla="*/ 2 h 141"/>
                  <a:gd name="T42" fmla="*/ 5 w 8"/>
                  <a:gd name="T43" fmla="*/ 3 h 141"/>
                  <a:gd name="T44" fmla="*/ 6 w 8"/>
                  <a:gd name="T45" fmla="*/ 30 h 141"/>
                  <a:gd name="T46" fmla="*/ 6 w 8"/>
                  <a:gd name="T47" fmla="*/ 31 h 141"/>
                  <a:gd name="T48" fmla="*/ 5 w 8"/>
                  <a:gd name="T49" fmla="*/ 34 h 141"/>
                  <a:gd name="T50" fmla="*/ 5 w 8"/>
                  <a:gd name="T51" fmla="*/ 39 h 141"/>
                  <a:gd name="T52" fmla="*/ 5 w 8"/>
                  <a:gd name="T53" fmla="*/ 41 h 141"/>
                  <a:gd name="T54" fmla="*/ 5 w 8"/>
                  <a:gd name="T55" fmla="*/ 42 h 141"/>
                  <a:gd name="T56" fmla="*/ 5 w 8"/>
                  <a:gd name="T57" fmla="*/ 42 h 141"/>
                  <a:gd name="T58" fmla="*/ 3 w 8"/>
                  <a:gd name="T59" fmla="*/ 45 h 141"/>
                  <a:gd name="T60" fmla="*/ 4 w 8"/>
                  <a:gd name="T61" fmla="*/ 140 h 141"/>
                  <a:gd name="T62" fmla="*/ 3 w 8"/>
                  <a:gd name="T63" fmla="*/ 141 h 141"/>
                  <a:gd name="T64" fmla="*/ 3 w 8"/>
                  <a:gd name="T65" fmla="*/ 141 h 141"/>
                  <a:gd name="T66" fmla="*/ 3 w 8"/>
                  <a:gd name="T67" fmla="*/ 141 h 141"/>
                  <a:gd name="T68" fmla="*/ 3 w 8"/>
                  <a:gd name="T69" fmla="*/ 141 h 141"/>
                  <a:gd name="T70" fmla="*/ 1 w 8"/>
                  <a:gd name="T71" fmla="*/ 14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 h="141">
                    <a:moveTo>
                      <a:pt x="1" y="140"/>
                    </a:moveTo>
                    <a:cubicBezTo>
                      <a:pt x="0" y="44"/>
                      <a:pt x="0" y="44"/>
                      <a:pt x="0" y="44"/>
                    </a:cubicBezTo>
                    <a:cubicBezTo>
                      <a:pt x="1" y="44"/>
                      <a:pt x="1" y="44"/>
                      <a:pt x="1" y="44"/>
                    </a:cubicBezTo>
                    <a:cubicBezTo>
                      <a:pt x="3" y="41"/>
                      <a:pt x="3" y="41"/>
                      <a:pt x="3" y="41"/>
                    </a:cubicBezTo>
                    <a:cubicBezTo>
                      <a:pt x="3" y="40"/>
                      <a:pt x="3" y="40"/>
                      <a:pt x="3" y="40"/>
                    </a:cubicBezTo>
                    <a:cubicBezTo>
                      <a:pt x="3" y="40"/>
                      <a:pt x="3" y="40"/>
                      <a:pt x="3" y="40"/>
                    </a:cubicBezTo>
                    <a:cubicBezTo>
                      <a:pt x="3" y="33"/>
                      <a:pt x="3" y="33"/>
                      <a:pt x="3" y="33"/>
                    </a:cubicBezTo>
                    <a:cubicBezTo>
                      <a:pt x="3" y="33"/>
                      <a:pt x="3" y="33"/>
                      <a:pt x="3" y="33"/>
                    </a:cubicBezTo>
                    <a:cubicBezTo>
                      <a:pt x="3" y="30"/>
                      <a:pt x="3" y="30"/>
                      <a:pt x="3" y="30"/>
                    </a:cubicBezTo>
                    <a:cubicBezTo>
                      <a:pt x="3" y="3"/>
                      <a:pt x="3" y="3"/>
                      <a:pt x="3" y="3"/>
                    </a:cubicBezTo>
                    <a:cubicBezTo>
                      <a:pt x="3" y="2"/>
                      <a:pt x="3" y="2"/>
                      <a:pt x="3" y="1"/>
                    </a:cubicBezTo>
                    <a:cubicBezTo>
                      <a:pt x="3" y="1"/>
                      <a:pt x="3" y="1"/>
                      <a:pt x="3" y="1"/>
                    </a:cubicBezTo>
                    <a:cubicBezTo>
                      <a:pt x="3" y="1"/>
                      <a:pt x="3" y="1"/>
                      <a:pt x="3" y="1"/>
                    </a:cubicBezTo>
                    <a:cubicBezTo>
                      <a:pt x="3" y="1"/>
                      <a:pt x="3" y="1"/>
                      <a:pt x="3" y="1"/>
                    </a:cubicBezTo>
                    <a:cubicBezTo>
                      <a:pt x="3" y="0"/>
                      <a:pt x="4" y="0"/>
                      <a:pt x="4" y="0"/>
                    </a:cubicBezTo>
                    <a:cubicBezTo>
                      <a:pt x="4" y="0"/>
                      <a:pt x="4" y="0"/>
                      <a:pt x="4" y="0"/>
                    </a:cubicBezTo>
                    <a:cubicBezTo>
                      <a:pt x="7" y="0"/>
                      <a:pt x="7" y="0"/>
                      <a:pt x="7" y="0"/>
                    </a:cubicBezTo>
                    <a:cubicBezTo>
                      <a:pt x="7" y="0"/>
                      <a:pt x="8" y="1"/>
                      <a:pt x="8" y="1"/>
                    </a:cubicBezTo>
                    <a:cubicBezTo>
                      <a:pt x="8" y="1"/>
                      <a:pt x="8" y="1"/>
                      <a:pt x="8" y="1"/>
                    </a:cubicBezTo>
                    <a:cubicBezTo>
                      <a:pt x="8" y="2"/>
                      <a:pt x="8" y="2"/>
                      <a:pt x="7" y="2"/>
                    </a:cubicBezTo>
                    <a:cubicBezTo>
                      <a:pt x="7" y="2"/>
                      <a:pt x="7" y="2"/>
                      <a:pt x="7" y="2"/>
                    </a:cubicBezTo>
                    <a:cubicBezTo>
                      <a:pt x="5" y="3"/>
                      <a:pt x="5" y="3"/>
                      <a:pt x="5" y="3"/>
                    </a:cubicBezTo>
                    <a:cubicBezTo>
                      <a:pt x="6" y="30"/>
                      <a:pt x="6" y="30"/>
                      <a:pt x="6" y="30"/>
                    </a:cubicBezTo>
                    <a:cubicBezTo>
                      <a:pt x="6" y="31"/>
                      <a:pt x="6" y="31"/>
                      <a:pt x="6" y="31"/>
                    </a:cubicBezTo>
                    <a:cubicBezTo>
                      <a:pt x="5" y="34"/>
                      <a:pt x="5" y="34"/>
                      <a:pt x="5" y="34"/>
                    </a:cubicBezTo>
                    <a:cubicBezTo>
                      <a:pt x="5" y="39"/>
                      <a:pt x="5" y="39"/>
                      <a:pt x="5" y="39"/>
                    </a:cubicBezTo>
                    <a:cubicBezTo>
                      <a:pt x="5" y="41"/>
                      <a:pt x="5" y="41"/>
                      <a:pt x="5" y="41"/>
                    </a:cubicBezTo>
                    <a:cubicBezTo>
                      <a:pt x="5" y="42"/>
                      <a:pt x="5" y="42"/>
                      <a:pt x="5" y="42"/>
                    </a:cubicBezTo>
                    <a:cubicBezTo>
                      <a:pt x="5" y="42"/>
                      <a:pt x="5" y="42"/>
                      <a:pt x="5" y="42"/>
                    </a:cubicBezTo>
                    <a:cubicBezTo>
                      <a:pt x="3" y="45"/>
                      <a:pt x="3" y="45"/>
                      <a:pt x="3" y="45"/>
                    </a:cubicBezTo>
                    <a:cubicBezTo>
                      <a:pt x="4" y="140"/>
                      <a:pt x="4" y="140"/>
                      <a:pt x="4" y="140"/>
                    </a:cubicBezTo>
                    <a:cubicBezTo>
                      <a:pt x="4" y="140"/>
                      <a:pt x="3" y="141"/>
                      <a:pt x="3" y="141"/>
                    </a:cubicBezTo>
                    <a:cubicBezTo>
                      <a:pt x="3" y="141"/>
                      <a:pt x="3" y="141"/>
                      <a:pt x="3" y="141"/>
                    </a:cubicBezTo>
                    <a:cubicBezTo>
                      <a:pt x="3" y="141"/>
                      <a:pt x="3" y="141"/>
                      <a:pt x="3" y="141"/>
                    </a:cubicBezTo>
                    <a:cubicBezTo>
                      <a:pt x="3" y="141"/>
                      <a:pt x="3" y="141"/>
                      <a:pt x="3" y="141"/>
                    </a:cubicBezTo>
                    <a:cubicBezTo>
                      <a:pt x="2" y="141"/>
                      <a:pt x="1" y="140"/>
                      <a:pt x="1" y="14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1" name="Freeform 62"/>
              <p:cNvSpPr/>
              <p:nvPr/>
            </p:nvSpPr>
            <p:spPr bwMode="auto">
              <a:xfrm>
                <a:off x="8731250" y="4410075"/>
                <a:ext cx="206375" cy="55563"/>
              </a:xfrm>
              <a:custGeom>
                <a:avLst/>
                <a:gdLst>
                  <a:gd name="T0" fmla="*/ 35 w 55"/>
                  <a:gd name="T1" fmla="*/ 15 h 15"/>
                  <a:gd name="T2" fmla="*/ 31 w 55"/>
                  <a:gd name="T3" fmla="*/ 12 h 15"/>
                  <a:gd name="T4" fmla="*/ 31 w 55"/>
                  <a:gd name="T5" fmla="*/ 12 h 15"/>
                  <a:gd name="T6" fmla="*/ 31 w 55"/>
                  <a:gd name="T7" fmla="*/ 12 h 15"/>
                  <a:gd name="T8" fmla="*/ 31 w 55"/>
                  <a:gd name="T9" fmla="*/ 12 h 15"/>
                  <a:gd name="T10" fmla="*/ 28 w 55"/>
                  <a:gd name="T11" fmla="*/ 12 h 15"/>
                  <a:gd name="T12" fmla="*/ 28 w 55"/>
                  <a:gd name="T13" fmla="*/ 12 h 15"/>
                  <a:gd name="T14" fmla="*/ 3 w 55"/>
                  <a:gd name="T15" fmla="*/ 14 h 15"/>
                  <a:gd name="T16" fmla="*/ 3 w 55"/>
                  <a:gd name="T17" fmla="*/ 14 h 15"/>
                  <a:gd name="T18" fmla="*/ 2 w 55"/>
                  <a:gd name="T19" fmla="*/ 14 h 15"/>
                  <a:gd name="T20" fmla="*/ 2 w 55"/>
                  <a:gd name="T21" fmla="*/ 14 h 15"/>
                  <a:gd name="T22" fmla="*/ 2 w 55"/>
                  <a:gd name="T23" fmla="*/ 14 h 15"/>
                  <a:gd name="T24" fmla="*/ 0 w 55"/>
                  <a:gd name="T25" fmla="*/ 13 h 15"/>
                  <a:gd name="T26" fmla="*/ 0 w 55"/>
                  <a:gd name="T27" fmla="*/ 13 h 15"/>
                  <a:gd name="T28" fmla="*/ 2 w 55"/>
                  <a:gd name="T29" fmla="*/ 11 h 15"/>
                  <a:gd name="T30" fmla="*/ 2 w 55"/>
                  <a:gd name="T31" fmla="*/ 11 h 15"/>
                  <a:gd name="T32" fmla="*/ 3 w 55"/>
                  <a:gd name="T33" fmla="*/ 11 h 15"/>
                  <a:gd name="T34" fmla="*/ 3 w 55"/>
                  <a:gd name="T35" fmla="*/ 11 h 15"/>
                  <a:gd name="T36" fmla="*/ 28 w 55"/>
                  <a:gd name="T37" fmla="*/ 9 h 15"/>
                  <a:gd name="T38" fmla="*/ 28 w 55"/>
                  <a:gd name="T39" fmla="*/ 9 h 15"/>
                  <a:gd name="T40" fmla="*/ 29 w 55"/>
                  <a:gd name="T41" fmla="*/ 9 h 15"/>
                  <a:gd name="T42" fmla="*/ 29 w 55"/>
                  <a:gd name="T43" fmla="*/ 9 h 15"/>
                  <a:gd name="T44" fmla="*/ 28 w 55"/>
                  <a:gd name="T45" fmla="*/ 7 h 15"/>
                  <a:gd name="T46" fmla="*/ 28 w 55"/>
                  <a:gd name="T47" fmla="*/ 7 h 15"/>
                  <a:gd name="T48" fmla="*/ 29 w 55"/>
                  <a:gd name="T49" fmla="*/ 2 h 15"/>
                  <a:gd name="T50" fmla="*/ 29 w 55"/>
                  <a:gd name="T51" fmla="*/ 2 h 15"/>
                  <a:gd name="T52" fmla="*/ 29 w 55"/>
                  <a:gd name="T53" fmla="*/ 1 h 15"/>
                  <a:gd name="T54" fmla="*/ 29 w 55"/>
                  <a:gd name="T55" fmla="*/ 1 h 15"/>
                  <a:gd name="T56" fmla="*/ 29 w 55"/>
                  <a:gd name="T57" fmla="*/ 1 h 15"/>
                  <a:gd name="T58" fmla="*/ 29 w 55"/>
                  <a:gd name="T59" fmla="*/ 1 h 15"/>
                  <a:gd name="T60" fmla="*/ 30 w 55"/>
                  <a:gd name="T61" fmla="*/ 0 h 15"/>
                  <a:gd name="T62" fmla="*/ 30 w 55"/>
                  <a:gd name="T63" fmla="*/ 0 h 15"/>
                  <a:gd name="T64" fmla="*/ 31 w 55"/>
                  <a:gd name="T65" fmla="*/ 1 h 15"/>
                  <a:gd name="T66" fmla="*/ 31 w 55"/>
                  <a:gd name="T67" fmla="*/ 1 h 15"/>
                  <a:gd name="T68" fmla="*/ 31 w 55"/>
                  <a:gd name="T69" fmla="*/ 1 h 15"/>
                  <a:gd name="T70" fmla="*/ 31 w 55"/>
                  <a:gd name="T71" fmla="*/ 1 h 15"/>
                  <a:gd name="T72" fmla="*/ 31 w 55"/>
                  <a:gd name="T73" fmla="*/ 2 h 15"/>
                  <a:gd name="T74" fmla="*/ 31 w 55"/>
                  <a:gd name="T75" fmla="*/ 2 h 15"/>
                  <a:gd name="T76" fmla="*/ 33 w 55"/>
                  <a:gd name="T77" fmla="*/ 11 h 15"/>
                  <a:gd name="T78" fmla="*/ 33 w 55"/>
                  <a:gd name="T79" fmla="*/ 11 h 15"/>
                  <a:gd name="T80" fmla="*/ 34 w 55"/>
                  <a:gd name="T81" fmla="*/ 12 h 15"/>
                  <a:gd name="T82" fmla="*/ 34 w 55"/>
                  <a:gd name="T83" fmla="*/ 12 h 15"/>
                  <a:gd name="T84" fmla="*/ 41 w 55"/>
                  <a:gd name="T85" fmla="*/ 11 h 15"/>
                  <a:gd name="T86" fmla="*/ 41 w 55"/>
                  <a:gd name="T87" fmla="*/ 11 h 15"/>
                  <a:gd name="T88" fmla="*/ 48 w 55"/>
                  <a:gd name="T89" fmla="*/ 10 h 15"/>
                  <a:gd name="T90" fmla="*/ 48 w 55"/>
                  <a:gd name="T91" fmla="*/ 10 h 15"/>
                  <a:gd name="T92" fmla="*/ 54 w 55"/>
                  <a:gd name="T93" fmla="*/ 13 h 15"/>
                  <a:gd name="T94" fmla="*/ 54 w 55"/>
                  <a:gd name="T95" fmla="*/ 13 h 15"/>
                  <a:gd name="T96" fmla="*/ 54 w 55"/>
                  <a:gd name="T97" fmla="*/ 15 h 15"/>
                  <a:gd name="T98" fmla="*/ 54 w 55"/>
                  <a:gd name="T99" fmla="*/ 15 h 15"/>
                  <a:gd name="T100" fmla="*/ 52 w 55"/>
                  <a:gd name="T101" fmla="*/ 14 h 15"/>
                  <a:gd name="T102" fmla="*/ 52 w 55"/>
                  <a:gd name="T103" fmla="*/ 14 h 15"/>
                  <a:gd name="T104" fmla="*/ 48 w 55"/>
                  <a:gd name="T105" fmla="*/ 13 h 15"/>
                  <a:gd name="T106" fmla="*/ 48 w 55"/>
                  <a:gd name="T107" fmla="*/ 13 h 15"/>
                  <a:gd name="T108" fmla="*/ 41 w 55"/>
                  <a:gd name="T109" fmla="*/ 13 h 15"/>
                  <a:gd name="T110" fmla="*/ 41 w 55"/>
                  <a:gd name="T111" fmla="*/ 13 h 15"/>
                  <a:gd name="T112" fmla="*/ 38 w 55"/>
                  <a:gd name="T113" fmla="*/ 14 h 15"/>
                  <a:gd name="T114" fmla="*/ 38 w 55"/>
                  <a:gd name="T115" fmla="*/ 14 h 15"/>
                  <a:gd name="T116" fmla="*/ 38 w 55"/>
                  <a:gd name="T117" fmla="*/ 15 h 15"/>
                  <a:gd name="T118" fmla="*/ 38 w 55"/>
                  <a:gd name="T119" fmla="*/ 15 h 15"/>
                  <a:gd name="T120" fmla="*/ 36 w 55"/>
                  <a:gd name="T121" fmla="*/ 15 h 15"/>
                  <a:gd name="T122" fmla="*/ 36 w 55"/>
                  <a:gd name="T123" fmla="*/ 15 h 15"/>
                  <a:gd name="T124" fmla="*/ 35 w 55"/>
                  <a:gd name="T1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 h="15">
                    <a:moveTo>
                      <a:pt x="35" y="15"/>
                    </a:moveTo>
                    <a:cubicBezTo>
                      <a:pt x="33" y="15"/>
                      <a:pt x="32" y="14"/>
                      <a:pt x="31" y="12"/>
                    </a:cubicBezTo>
                    <a:cubicBezTo>
                      <a:pt x="31" y="12"/>
                      <a:pt x="31" y="12"/>
                      <a:pt x="31" y="12"/>
                    </a:cubicBezTo>
                    <a:cubicBezTo>
                      <a:pt x="31" y="12"/>
                      <a:pt x="31" y="12"/>
                      <a:pt x="31" y="12"/>
                    </a:cubicBezTo>
                    <a:cubicBezTo>
                      <a:pt x="31" y="12"/>
                      <a:pt x="31" y="12"/>
                      <a:pt x="31" y="12"/>
                    </a:cubicBezTo>
                    <a:cubicBezTo>
                      <a:pt x="30" y="12"/>
                      <a:pt x="29" y="12"/>
                      <a:pt x="28" y="12"/>
                    </a:cubicBezTo>
                    <a:cubicBezTo>
                      <a:pt x="28" y="12"/>
                      <a:pt x="28" y="12"/>
                      <a:pt x="28" y="12"/>
                    </a:cubicBezTo>
                    <a:cubicBezTo>
                      <a:pt x="20" y="12"/>
                      <a:pt x="10" y="14"/>
                      <a:pt x="3" y="14"/>
                    </a:cubicBezTo>
                    <a:cubicBezTo>
                      <a:pt x="3" y="14"/>
                      <a:pt x="3" y="14"/>
                      <a:pt x="3" y="14"/>
                    </a:cubicBezTo>
                    <a:cubicBezTo>
                      <a:pt x="2" y="14"/>
                      <a:pt x="2" y="14"/>
                      <a:pt x="2" y="14"/>
                    </a:cubicBezTo>
                    <a:cubicBezTo>
                      <a:pt x="2" y="14"/>
                      <a:pt x="2" y="14"/>
                      <a:pt x="2" y="14"/>
                    </a:cubicBezTo>
                    <a:cubicBezTo>
                      <a:pt x="2" y="14"/>
                      <a:pt x="2" y="14"/>
                      <a:pt x="2" y="14"/>
                    </a:cubicBezTo>
                    <a:cubicBezTo>
                      <a:pt x="1" y="14"/>
                      <a:pt x="0" y="13"/>
                      <a:pt x="0" y="13"/>
                    </a:cubicBezTo>
                    <a:cubicBezTo>
                      <a:pt x="0" y="13"/>
                      <a:pt x="0" y="13"/>
                      <a:pt x="0" y="13"/>
                    </a:cubicBezTo>
                    <a:cubicBezTo>
                      <a:pt x="0" y="12"/>
                      <a:pt x="1" y="11"/>
                      <a:pt x="2" y="11"/>
                    </a:cubicBezTo>
                    <a:cubicBezTo>
                      <a:pt x="2" y="11"/>
                      <a:pt x="2" y="11"/>
                      <a:pt x="2" y="11"/>
                    </a:cubicBezTo>
                    <a:cubicBezTo>
                      <a:pt x="2" y="11"/>
                      <a:pt x="2" y="11"/>
                      <a:pt x="3" y="11"/>
                    </a:cubicBezTo>
                    <a:cubicBezTo>
                      <a:pt x="3" y="11"/>
                      <a:pt x="3" y="11"/>
                      <a:pt x="3" y="11"/>
                    </a:cubicBezTo>
                    <a:cubicBezTo>
                      <a:pt x="10" y="11"/>
                      <a:pt x="19" y="9"/>
                      <a:pt x="28" y="9"/>
                    </a:cubicBezTo>
                    <a:cubicBezTo>
                      <a:pt x="28" y="9"/>
                      <a:pt x="28" y="9"/>
                      <a:pt x="28" y="9"/>
                    </a:cubicBezTo>
                    <a:cubicBezTo>
                      <a:pt x="28" y="9"/>
                      <a:pt x="29" y="9"/>
                      <a:pt x="29" y="9"/>
                    </a:cubicBezTo>
                    <a:cubicBezTo>
                      <a:pt x="29" y="9"/>
                      <a:pt x="29" y="9"/>
                      <a:pt x="29" y="9"/>
                    </a:cubicBezTo>
                    <a:cubicBezTo>
                      <a:pt x="28" y="9"/>
                      <a:pt x="28" y="8"/>
                      <a:pt x="28" y="7"/>
                    </a:cubicBezTo>
                    <a:cubicBezTo>
                      <a:pt x="28" y="7"/>
                      <a:pt x="28" y="7"/>
                      <a:pt x="28" y="7"/>
                    </a:cubicBezTo>
                    <a:cubicBezTo>
                      <a:pt x="28" y="5"/>
                      <a:pt x="29" y="3"/>
                      <a:pt x="29" y="2"/>
                    </a:cubicBezTo>
                    <a:cubicBezTo>
                      <a:pt x="29" y="2"/>
                      <a:pt x="29" y="2"/>
                      <a:pt x="29" y="2"/>
                    </a:cubicBezTo>
                    <a:cubicBezTo>
                      <a:pt x="29" y="1"/>
                      <a:pt x="29" y="1"/>
                      <a:pt x="29" y="1"/>
                    </a:cubicBezTo>
                    <a:cubicBezTo>
                      <a:pt x="29" y="1"/>
                      <a:pt x="29" y="1"/>
                      <a:pt x="29" y="1"/>
                    </a:cubicBezTo>
                    <a:cubicBezTo>
                      <a:pt x="29" y="1"/>
                      <a:pt x="29" y="1"/>
                      <a:pt x="29" y="1"/>
                    </a:cubicBezTo>
                    <a:cubicBezTo>
                      <a:pt x="29" y="1"/>
                      <a:pt x="29" y="1"/>
                      <a:pt x="29" y="1"/>
                    </a:cubicBezTo>
                    <a:cubicBezTo>
                      <a:pt x="29" y="0"/>
                      <a:pt x="29" y="0"/>
                      <a:pt x="30" y="0"/>
                    </a:cubicBezTo>
                    <a:cubicBezTo>
                      <a:pt x="30" y="0"/>
                      <a:pt x="30" y="0"/>
                      <a:pt x="30" y="0"/>
                    </a:cubicBezTo>
                    <a:cubicBezTo>
                      <a:pt x="31" y="0"/>
                      <a:pt x="31" y="0"/>
                      <a:pt x="31" y="1"/>
                    </a:cubicBezTo>
                    <a:cubicBezTo>
                      <a:pt x="31" y="1"/>
                      <a:pt x="31" y="1"/>
                      <a:pt x="31" y="1"/>
                    </a:cubicBezTo>
                    <a:cubicBezTo>
                      <a:pt x="31" y="1"/>
                      <a:pt x="31" y="1"/>
                      <a:pt x="31" y="1"/>
                    </a:cubicBezTo>
                    <a:cubicBezTo>
                      <a:pt x="31" y="1"/>
                      <a:pt x="31" y="1"/>
                      <a:pt x="31" y="1"/>
                    </a:cubicBezTo>
                    <a:cubicBezTo>
                      <a:pt x="31" y="2"/>
                      <a:pt x="31" y="2"/>
                      <a:pt x="31" y="2"/>
                    </a:cubicBezTo>
                    <a:cubicBezTo>
                      <a:pt x="31" y="2"/>
                      <a:pt x="31" y="2"/>
                      <a:pt x="31" y="2"/>
                    </a:cubicBezTo>
                    <a:cubicBezTo>
                      <a:pt x="31" y="4"/>
                      <a:pt x="32" y="9"/>
                      <a:pt x="33" y="11"/>
                    </a:cubicBezTo>
                    <a:cubicBezTo>
                      <a:pt x="33" y="11"/>
                      <a:pt x="33" y="11"/>
                      <a:pt x="33" y="11"/>
                    </a:cubicBezTo>
                    <a:cubicBezTo>
                      <a:pt x="34" y="12"/>
                      <a:pt x="34" y="12"/>
                      <a:pt x="34" y="12"/>
                    </a:cubicBezTo>
                    <a:cubicBezTo>
                      <a:pt x="34" y="12"/>
                      <a:pt x="34" y="12"/>
                      <a:pt x="34" y="12"/>
                    </a:cubicBezTo>
                    <a:cubicBezTo>
                      <a:pt x="37" y="11"/>
                      <a:pt x="39" y="11"/>
                      <a:pt x="41" y="11"/>
                    </a:cubicBezTo>
                    <a:cubicBezTo>
                      <a:pt x="41" y="11"/>
                      <a:pt x="41" y="11"/>
                      <a:pt x="41" y="11"/>
                    </a:cubicBezTo>
                    <a:cubicBezTo>
                      <a:pt x="43" y="11"/>
                      <a:pt x="45" y="10"/>
                      <a:pt x="48" y="10"/>
                    </a:cubicBezTo>
                    <a:cubicBezTo>
                      <a:pt x="48" y="10"/>
                      <a:pt x="48" y="10"/>
                      <a:pt x="48" y="10"/>
                    </a:cubicBezTo>
                    <a:cubicBezTo>
                      <a:pt x="50" y="10"/>
                      <a:pt x="53" y="11"/>
                      <a:pt x="54" y="13"/>
                    </a:cubicBezTo>
                    <a:cubicBezTo>
                      <a:pt x="54" y="13"/>
                      <a:pt x="54" y="13"/>
                      <a:pt x="54" y="13"/>
                    </a:cubicBezTo>
                    <a:cubicBezTo>
                      <a:pt x="55" y="13"/>
                      <a:pt x="54" y="14"/>
                      <a:pt x="54" y="15"/>
                    </a:cubicBezTo>
                    <a:cubicBezTo>
                      <a:pt x="54" y="15"/>
                      <a:pt x="54" y="15"/>
                      <a:pt x="54" y="15"/>
                    </a:cubicBezTo>
                    <a:cubicBezTo>
                      <a:pt x="53" y="15"/>
                      <a:pt x="53" y="15"/>
                      <a:pt x="52" y="14"/>
                    </a:cubicBezTo>
                    <a:cubicBezTo>
                      <a:pt x="52" y="14"/>
                      <a:pt x="52" y="14"/>
                      <a:pt x="52" y="14"/>
                    </a:cubicBezTo>
                    <a:cubicBezTo>
                      <a:pt x="52" y="13"/>
                      <a:pt x="50" y="13"/>
                      <a:pt x="48" y="13"/>
                    </a:cubicBezTo>
                    <a:cubicBezTo>
                      <a:pt x="48" y="13"/>
                      <a:pt x="48" y="13"/>
                      <a:pt x="48" y="13"/>
                    </a:cubicBezTo>
                    <a:cubicBezTo>
                      <a:pt x="46" y="13"/>
                      <a:pt x="43" y="13"/>
                      <a:pt x="41" y="13"/>
                    </a:cubicBezTo>
                    <a:cubicBezTo>
                      <a:pt x="41" y="13"/>
                      <a:pt x="41" y="13"/>
                      <a:pt x="41" y="13"/>
                    </a:cubicBezTo>
                    <a:cubicBezTo>
                      <a:pt x="40" y="14"/>
                      <a:pt x="39" y="14"/>
                      <a:pt x="38" y="14"/>
                    </a:cubicBezTo>
                    <a:cubicBezTo>
                      <a:pt x="38" y="14"/>
                      <a:pt x="38" y="14"/>
                      <a:pt x="38" y="14"/>
                    </a:cubicBezTo>
                    <a:cubicBezTo>
                      <a:pt x="38" y="14"/>
                      <a:pt x="38" y="14"/>
                      <a:pt x="38" y="15"/>
                    </a:cubicBezTo>
                    <a:cubicBezTo>
                      <a:pt x="38" y="15"/>
                      <a:pt x="38" y="15"/>
                      <a:pt x="38" y="15"/>
                    </a:cubicBezTo>
                    <a:cubicBezTo>
                      <a:pt x="37" y="15"/>
                      <a:pt x="37" y="15"/>
                      <a:pt x="36" y="15"/>
                    </a:cubicBezTo>
                    <a:cubicBezTo>
                      <a:pt x="36" y="15"/>
                      <a:pt x="36" y="15"/>
                      <a:pt x="36" y="15"/>
                    </a:cubicBezTo>
                    <a:cubicBezTo>
                      <a:pt x="35" y="15"/>
                      <a:pt x="35" y="15"/>
                      <a:pt x="35"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2" name="Freeform 63"/>
              <p:cNvSpPr/>
              <p:nvPr/>
            </p:nvSpPr>
            <p:spPr bwMode="auto">
              <a:xfrm>
                <a:off x="8847138" y="4459288"/>
                <a:ext cx="117475" cy="180975"/>
              </a:xfrm>
              <a:custGeom>
                <a:avLst/>
                <a:gdLst>
                  <a:gd name="T0" fmla="*/ 16 w 31"/>
                  <a:gd name="T1" fmla="*/ 43 h 48"/>
                  <a:gd name="T2" fmla="*/ 3 w 31"/>
                  <a:gd name="T3" fmla="*/ 42 h 48"/>
                  <a:gd name="T4" fmla="*/ 3 w 31"/>
                  <a:gd name="T5" fmla="*/ 42 h 48"/>
                  <a:gd name="T6" fmla="*/ 2 w 31"/>
                  <a:gd name="T7" fmla="*/ 41 h 48"/>
                  <a:gd name="T8" fmla="*/ 2 w 31"/>
                  <a:gd name="T9" fmla="*/ 41 h 48"/>
                  <a:gd name="T10" fmla="*/ 2 w 31"/>
                  <a:gd name="T11" fmla="*/ 23 h 48"/>
                  <a:gd name="T12" fmla="*/ 2 w 31"/>
                  <a:gd name="T13" fmla="*/ 23 h 48"/>
                  <a:gd name="T14" fmla="*/ 0 w 31"/>
                  <a:gd name="T15" fmla="*/ 8 h 48"/>
                  <a:gd name="T16" fmla="*/ 0 w 31"/>
                  <a:gd name="T17" fmla="*/ 8 h 48"/>
                  <a:gd name="T18" fmla="*/ 2 w 31"/>
                  <a:gd name="T19" fmla="*/ 1 h 48"/>
                  <a:gd name="T20" fmla="*/ 2 w 31"/>
                  <a:gd name="T21" fmla="*/ 1 h 48"/>
                  <a:gd name="T22" fmla="*/ 3 w 31"/>
                  <a:gd name="T23" fmla="*/ 0 h 48"/>
                  <a:gd name="T24" fmla="*/ 3 w 31"/>
                  <a:gd name="T25" fmla="*/ 0 h 48"/>
                  <a:gd name="T26" fmla="*/ 4 w 31"/>
                  <a:gd name="T27" fmla="*/ 1 h 48"/>
                  <a:gd name="T28" fmla="*/ 4 w 31"/>
                  <a:gd name="T29" fmla="*/ 1 h 48"/>
                  <a:gd name="T30" fmla="*/ 3 w 31"/>
                  <a:gd name="T31" fmla="*/ 8 h 48"/>
                  <a:gd name="T32" fmla="*/ 3 w 31"/>
                  <a:gd name="T33" fmla="*/ 8 h 48"/>
                  <a:gd name="T34" fmla="*/ 4 w 31"/>
                  <a:gd name="T35" fmla="*/ 23 h 48"/>
                  <a:gd name="T36" fmla="*/ 4 w 31"/>
                  <a:gd name="T37" fmla="*/ 23 h 48"/>
                  <a:gd name="T38" fmla="*/ 5 w 31"/>
                  <a:gd name="T39" fmla="*/ 40 h 48"/>
                  <a:gd name="T40" fmla="*/ 5 w 31"/>
                  <a:gd name="T41" fmla="*/ 40 h 48"/>
                  <a:gd name="T42" fmla="*/ 17 w 31"/>
                  <a:gd name="T43" fmla="*/ 41 h 48"/>
                  <a:gd name="T44" fmla="*/ 17 w 31"/>
                  <a:gd name="T45" fmla="*/ 41 h 48"/>
                  <a:gd name="T46" fmla="*/ 29 w 31"/>
                  <a:gd name="T47" fmla="*/ 45 h 48"/>
                  <a:gd name="T48" fmla="*/ 29 w 31"/>
                  <a:gd name="T49" fmla="*/ 45 h 48"/>
                  <a:gd name="T50" fmla="*/ 30 w 31"/>
                  <a:gd name="T51" fmla="*/ 45 h 48"/>
                  <a:gd name="T52" fmla="*/ 30 w 31"/>
                  <a:gd name="T53" fmla="*/ 45 h 48"/>
                  <a:gd name="T54" fmla="*/ 31 w 31"/>
                  <a:gd name="T55" fmla="*/ 46 h 48"/>
                  <a:gd name="T56" fmla="*/ 31 w 31"/>
                  <a:gd name="T57" fmla="*/ 46 h 48"/>
                  <a:gd name="T58" fmla="*/ 30 w 31"/>
                  <a:gd name="T59" fmla="*/ 48 h 48"/>
                  <a:gd name="T60" fmla="*/ 30 w 31"/>
                  <a:gd name="T61" fmla="*/ 48 h 48"/>
                  <a:gd name="T62" fmla="*/ 29 w 31"/>
                  <a:gd name="T63" fmla="*/ 48 h 48"/>
                  <a:gd name="T64" fmla="*/ 29 w 31"/>
                  <a:gd name="T65" fmla="*/ 48 h 48"/>
                  <a:gd name="T66" fmla="*/ 16 w 31"/>
                  <a:gd name="T67"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 h="48">
                    <a:moveTo>
                      <a:pt x="16" y="43"/>
                    </a:moveTo>
                    <a:cubicBezTo>
                      <a:pt x="12" y="42"/>
                      <a:pt x="8" y="43"/>
                      <a:pt x="3" y="42"/>
                    </a:cubicBezTo>
                    <a:cubicBezTo>
                      <a:pt x="3" y="42"/>
                      <a:pt x="3" y="42"/>
                      <a:pt x="3" y="42"/>
                    </a:cubicBezTo>
                    <a:cubicBezTo>
                      <a:pt x="3" y="42"/>
                      <a:pt x="2" y="41"/>
                      <a:pt x="2" y="41"/>
                    </a:cubicBezTo>
                    <a:cubicBezTo>
                      <a:pt x="2" y="41"/>
                      <a:pt x="2" y="41"/>
                      <a:pt x="2" y="41"/>
                    </a:cubicBezTo>
                    <a:cubicBezTo>
                      <a:pt x="2" y="35"/>
                      <a:pt x="2" y="29"/>
                      <a:pt x="2" y="23"/>
                    </a:cubicBezTo>
                    <a:cubicBezTo>
                      <a:pt x="2" y="23"/>
                      <a:pt x="2" y="23"/>
                      <a:pt x="2" y="23"/>
                    </a:cubicBezTo>
                    <a:cubicBezTo>
                      <a:pt x="2" y="19"/>
                      <a:pt x="0" y="13"/>
                      <a:pt x="0" y="8"/>
                    </a:cubicBezTo>
                    <a:cubicBezTo>
                      <a:pt x="0" y="8"/>
                      <a:pt x="0" y="8"/>
                      <a:pt x="0" y="8"/>
                    </a:cubicBezTo>
                    <a:cubicBezTo>
                      <a:pt x="0" y="5"/>
                      <a:pt x="1" y="3"/>
                      <a:pt x="2" y="1"/>
                    </a:cubicBezTo>
                    <a:cubicBezTo>
                      <a:pt x="2" y="1"/>
                      <a:pt x="2" y="1"/>
                      <a:pt x="2" y="1"/>
                    </a:cubicBezTo>
                    <a:cubicBezTo>
                      <a:pt x="2" y="0"/>
                      <a:pt x="2" y="0"/>
                      <a:pt x="3" y="0"/>
                    </a:cubicBezTo>
                    <a:cubicBezTo>
                      <a:pt x="3" y="0"/>
                      <a:pt x="3" y="0"/>
                      <a:pt x="3" y="0"/>
                    </a:cubicBezTo>
                    <a:cubicBezTo>
                      <a:pt x="4" y="0"/>
                      <a:pt x="4" y="1"/>
                      <a:pt x="4" y="1"/>
                    </a:cubicBezTo>
                    <a:cubicBezTo>
                      <a:pt x="4" y="1"/>
                      <a:pt x="4" y="1"/>
                      <a:pt x="4" y="1"/>
                    </a:cubicBezTo>
                    <a:cubicBezTo>
                      <a:pt x="3" y="3"/>
                      <a:pt x="3" y="6"/>
                      <a:pt x="3" y="8"/>
                    </a:cubicBezTo>
                    <a:cubicBezTo>
                      <a:pt x="3" y="8"/>
                      <a:pt x="3" y="8"/>
                      <a:pt x="3" y="8"/>
                    </a:cubicBezTo>
                    <a:cubicBezTo>
                      <a:pt x="3" y="13"/>
                      <a:pt x="4" y="18"/>
                      <a:pt x="4" y="23"/>
                    </a:cubicBezTo>
                    <a:cubicBezTo>
                      <a:pt x="4" y="23"/>
                      <a:pt x="4" y="23"/>
                      <a:pt x="4" y="23"/>
                    </a:cubicBezTo>
                    <a:cubicBezTo>
                      <a:pt x="5" y="29"/>
                      <a:pt x="4" y="34"/>
                      <a:pt x="5" y="40"/>
                    </a:cubicBezTo>
                    <a:cubicBezTo>
                      <a:pt x="5" y="40"/>
                      <a:pt x="5" y="40"/>
                      <a:pt x="5" y="40"/>
                    </a:cubicBezTo>
                    <a:cubicBezTo>
                      <a:pt x="8" y="40"/>
                      <a:pt x="12" y="39"/>
                      <a:pt x="17" y="41"/>
                    </a:cubicBezTo>
                    <a:cubicBezTo>
                      <a:pt x="17" y="41"/>
                      <a:pt x="17" y="41"/>
                      <a:pt x="17" y="41"/>
                    </a:cubicBezTo>
                    <a:cubicBezTo>
                      <a:pt x="20" y="43"/>
                      <a:pt x="27" y="45"/>
                      <a:pt x="29" y="45"/>
                    </a:cubicBezTo>
                    <a:cubicBezTo>
                      <a:pt x="29" y="45"/>
                      <a:pt x="29" y="45"/>
                      <a:pt x="29" y="45"/>
                    </a:cubicBezTo>
                    <a:cubicBezTo>
                      <a:pt x="30" y="45"/>
                      <a:pt x="30" y="45"/>
                      <a:pt x="30" y="45"/>
                    </a:cubicBezTo>
                    <a:cubicBezTo>
                      <a:pt x="30" y="45"/>
                      <a:pt x="30" y="45"/>
                      <a:pt x="30" y="45"/>
                    </a:cubicBezTo>
                    <a:cubicBezTo>
                      <a:pt x="31" y="45"/>
                      <a:pt x="31" y="46"/>
                      <a:pt x="31" y="46"/>
                    </a:cubicBezTo>
                    <a:cubicBezTo>
                      <a:pt x="31" y="46"/>
                      <a:pt x="31" y="46"/>
                      <a:pt x="31" y="46"/>
                    </a:cubicBezTo>
                    <a:cubicBezTo>
                      <a:pt x="31" y="47"/>
                      <a:pt x="31" y="48"/>
                      <a:pt x="30" y="48"/>
                    </a:cubicBezTo>
                    <a:cubicBezTo>
                      <a:pt x="30" y="48"/>
                      <a:pt x="30" y="48"/>
                      <a:pt x="30" y="48"/>
                    </a:cubicBezTo>
                    <a:cubicBezTo>
                      <a:pt x="30" y="48"/>
                      <a:pt x="30" y="48"/>
                      <a:pt x="29" y="48"/>
                    </a:cubicBezTo>
                    <a:cubicBezTo>
                      <a:pt x="29" y="48"/>
                      <a:pt x="29" y="48"/>
                      <a:pt x="29" y="48"/>
                    </a:cubicBezTo>
                    <a:cubicBezTo>
                      <a:pt x="26" y="48"/>
                      <a:pt x="19" y="45"/>
                      <a:pt x="16" y="4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3" name="Freeform 64"/>
              <p:cNvSpPr/>
              <p:nvPr/>
            </p:nvSpPr>
            <p:spPr bwMode="auto">
              <a:xfrm>
                <a:off x="8858250" y="4613275"/>
                <a:ext cx="11113" cy="339725"/>
              </a:xfrm>
              <a:custGeom>
                <a:avLst/>
                <a:gdLst>
                  <a:gd name="T0" fmla="*/ 0 w 3"/>
                  <a:gd name="T1" fmla="*/ 88 h 90"/>
                  <a:gd name="T2" fmla="*/ 0 w 3"/>
                  <a:gd name="T3" fmla="*/ 1 h 90"/>
                  <a:gd name="T4" fmla="*/ 1 w 3"/>
                  <a:gd name="T5" fmla="*/ 0 h 90"/>
                  <a:gd name="T6" fmla="*/ 1 w 3"/>
                  <a:gd name="T7" fmla="*/ 0 h 90"/>
                  <a:gd name="T8" fmla="*/ 2 w 3"/>
                  <a:gd name="T9" fmla="*/ 1 h 90"/>
                  <a:gd name="T10" fmla="*/ 2 w 3"/>
                  <a:gd name="T11" fmla="*/ 1 h 90"/>
                  <a:gd name="T12" fmla="*/ 3 w 3"/>
                  <a:gd name="T13" fmla="*/ 88 h 90"/>
                  <a:gd name="T14" fmla="*/ 1 w 3"/>
                  <a:gd name="T15" fmla="*/ 90 h 90"/>
                  <a:gd name="T16" fmla="*/ 1 w 3"/>
                  <a:gd name="T17" fmla="*/ 90 h 90"/>
                  <a:gd name="T18" fmla="*/ 1 w 3"/>
                  <a:gd name="T19" fmla="*/ 90 h 90"/>
                  <a:gd name="T20" fmla="*/ 1 w 3"/>
                  <a:gd name="T21" fmla="*/ 90 h 90"/>
                  <a:gd name="T22" fmla="*/ 0 w 3"/>
                  <a:gd name="T23" fmla="*/ 8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90">
                    <a:moveTo>
                      <a:pt x="0" y="88"/>
                    </a:move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3" y="88"/>
                      <a:pt x="3" y="88"/>
                      <a:pt x="3" y="88"/>
                    </a:cubicBezTo>
                    <a:cubicBezTo>
                      <a:pt x="3" y="89"/>
                      <a:pt x="2" y="90"/>
                      <a:pt x="1" y="90"/>
                    </a:cubicBezTo>
                    <a:cubicBezTo>
                      <a:pt x="1" y="90"/>
                      <a:pt x="1" y="90"/>
                      <a:pt x="1" y="90"/>
                    </a:cubicBezTo>
                    <a:cubicBezTo>
                      <a:pt x="1" y="90"/>
                      <a:pt x="1" y="90"/>
                      <a:pt x="1" y="90"/>
                    </a:cubicBezTo>
                    <a:cubicBezTo>
                      <a:pt x="1" y="90"/>
                      <a:pt x="1" y="90"/>
                      <a:pt x="1" y="90"/>
                    </a:cubicBezTo>
                    <a:cubicBezTo>
                      <a:pt x="1" y="90"/>
                      <a:pt x="0" y="89"/>
                      <a:pt x="0" y="8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Freeform 65"/>
              <p:cNvSpPr/>
              <p:nvPr/>
            </p:nvSpPr>
            <p:spPr bwMode="auto">
              <a:xfrm>
                <a:off x="8869363" y="4476750"/>
                <a:ext cx="76200" cy="95250"/>
              </a:xfrm>
              <a:custGeom>
                <a:avLst/>
                <a:gdLst>
                  <a:gd name="T0" fmla="*/ 2 w 20"/>
                  <a:gd name="T1" fmla="*/ 19 h 25"/>
                  <a:gd name="T2" fmla="*/ 0 w 20"/>
                  <a:gd name="T3" fmla="*/ 9 h 25"/>
                  <a:gd name="T4" fmla="*/ 0 w 20"/>
                  <a:gd name="T5" fmla="*/ 9 h 25"/>
                  <a:gd name="T6" fmla="*/ 6 w 20"/>
                  <a:gd name="T7" fmla="*/ 0 h 25"/>
                  <a:gd name="T8" fmla="*/ 6 w 20"/>
                  <a:gd name="T9" fmla="*/ 0 h 25"/>
                  <a:gd name="T10" fmla="*/ 7 w 20"/>
                  <a:gd name="T11" fmla="*/ 1 h 25"/>
                  <a:gd name="T12" fmla="*/ 7 w 20"/>
                  <a:gd name="T13" fmla="*/ 1 h 25"/>
                  <a:gd name="T14" fmla="*/ 6 w 20"/>
                  <a:gd name="T15" fmla="*/ 2 h 25"/>
                  <a:gd name="T16" fmla="*/ 6 w 20"/>
                  <a:gd name="T17" fmla="*/ 2 h 25"/>
                  <a:gd name="T18" fmla="*/ 4 w 20"/>
                  <a:gd name="T19" fmla="*/ 4 h 25"/>
                  <a:gd name="T20" fmla="*/ 4 w 20"/>
                  <a:gd name="T21" fmla="*/ 4 h 25"/>
                  <a:gd name="T22" fmla="*/ 3 w 20"/>
                  <a:gd name="T23" fmla="*/ 9 h 25"/>
                  <a:gd name="T24" fmla="*/ 3 w 20"/>
                  <a:gd name="T25" fmla="*/ 9 h 25"/>
                  <a:gd name="T26" fmla="*/ 5 w 20"/>
                  <a:gd name="T27" fmla="*/ 18 h 25"/>
                  <a:gd name="T28" fmla="*/ 5 w 20"/>
                  <a:gd name="T29" fmla="*/ 18 h 25"/>
                  <a:gd name="T30" fmla="*/ 8 w 20"/>
                  <a:gd name="T31" fmla="*/ 22 h 25"/>
                  <a:gd name="T32" fmla="*/ 8 w 20"/>
                  <a:gd name="T33" fmla="*/ 22 h 25"/>
                  <a:gd name="T34" fmla="*/ 9 w 20"/>
                  <a:gd name="T35" fmla="*/ 22 h 25"/>
                  <a:gd name="T36" fmla="*/ 9 w 20"/>
                  <a:gd name="T37" fmla="*/ 22 h 25"/>
                  <a:gd name="T38" fmla="*/ 17 w 20"/>
                  <a:gd name="T39" fmla="*/ 11 h 25"/>
                  <a:gd name="T40" fmla="*/ 17 w 20"/>
                  <a:gd name="T41" fmla="*/ 11 h 25"/>
                  <a:gd name="T42" fmla="*/ 17 w 20"/>
                  <a:gd name="T43" fmla="*/ 11 h 25"/>
                  <a:gd name="T44" fmla="*/ 15 w 20"/>
                  <a:gd name="T45" fmla="*/ 7 h 25"/>
                  <a:gd name="T46" fmla="*/ 15 w 20"/>
                  <a:gd name="T47" fmla="*/ 7 h 25"/>
                  <a:gd name="T48" fmla="*/ 11 w 20"/>
                  <a:gd name="T49" fmla="*/ 4 h 25"/>
                  <a:gd name="T50" fmla="*/ 11 w 20"/>
                  <a:gd name="T51" fmla="*/ 4 h 25"/>
                  <a:gd name="T52" fmla="*/ 11 w 20"/>
                  <a:gd name="T53" fmla="*/ 6 h 25"/>
                  <a:gd name="T54" fmla="*/ 11 w 20"/>
                  <a:gd name="T55" fmla="*/ 6 h 25"/>
                  <a:gd name="T56" fmla="*/ 9 w 20"/>
                  <a:gd name="T57" fmla="*/ 7 h 25"/>
                  <a:gd name="T58" fmla="*/ 9 w 20"/>
                  <a:gd name="T59" fmla="*/ 7 h 25"/>
                  <a:gd name="T60" fmla="*/ 8 w 20"/>
                  <a:gd name="T61" fmla="*/ 6 h 25"/>
                  <a:gd name="T62" fmla="*/ 8 w 20"/>
                  <a:gd name="T63" fmla="*/ 6 h 25"/>
                  <a:gd name="T64" fmla="*/ 11 w 20"/>
                  <a:gd name="T65" fmla="*/ 2 h 25"/>
                  <a:gd name="T66" fmla="*/ 11 w 20"/>
                  <a:gd name="T67" fmla="*/ 2 h 25"/>
                  <a:gd name="T68" fmla="*/ 17 w 20"/>
                  <a:gd name="T69" fmla="*/ 5 h 25"/>
                  <a:gd name="T70" fmla="*/ 17 w 20"/>
                  <a:gd name="T71" fmla="*/ 5 h 25"/>
                  <a:gd name="T72" fmla="*/ 20 w 20"/>
                  <a:gd name="T73" fmla="*/ 11 h 25"/>
                  <a:gd name="T74" fmla="*/ 20 w 20"/>
                  <a:gd name="T75" fmla="*/ 11 h 25"/>
                  <a:gd name="T76" fmla="*/ 20 w 20"/>
                  <a:gd name="T77" fmla="*/ 11 h 25"/>
                  <a:gd name="T78" fmla="*/ 20 w 20"/>
                  <a:gd name="T79" fmla="*/ 11 h 25"/>
                  <a:gd name="T80" fmla="*/ 9 w 20"/>
                  <a:gd name="T81" fmla="*/ 25 h 25"/>
                  <a:gd name="T82" fmla="*/ 9 w 20"/>
                  <a:gd name="T83" fmla="*/ 25 h 25"/>
                  <a:gd name="T84" fmla="*/ 8 w 20"/>
                  <a:gd name="T85" fmla="*/ 25 h 25"/>
                  <a:gd name="T86" fmla="*/ 8 w 20"/>
                  <a:gd name="T87" fmla="*/ 25 h 25"/>
                  <a:gd name="T88" fmla="*/ 2 w 20"/>
                  <a:gd name="T89"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25">
                    <a:moveTo>
                      <a:pt x="2" y="19"/>
                    </a:moveTo>
                    <a:cubicBezTo>
                      <a:pt x="1" y="16"/>
                      <a:pt x="0" y="12"/>
                      <a:pt x="0" y="9"/>
                    </a:cubicBezTo>
                    <a:cubicBezTo>
                      <a:pt x="0" y="9"/>
                      <a:pt x="0" y="9"/>
                      <a:pt x="0" y="9"/>
                    </a:cubicBezTo>
                    <a:cubicBezTo>
                      <a:pt x="0" y="5"/>
                      <a:pt x="2" y="0"/>
                      <a:pt x="6" y="0"/>
                    </a:cubicBezTo>
                    <a:cubicBezTo>
                      <a:pt x="6" y="0"/>
                      <a:pt x="6" y="0"/>
                      <a:pt x="6" y="0"/>
                    </a:cubicBezTo>
                    <a:cubicBezTo>
                      <a:pt x="7" y="0"/>
                      <a:pt x="7" y="0"/>
                      <a:pt x="7" y="1"/>
                    </a:cubicBezTo>
                    <a:cubicBezTo>
                      <a:pt x="7" y="1"/>
                      <a:pt x="7" y="1"/>
                      <a:pt x="7" y="1"/>
                    </a:cubicBezTo>
                    <a:cubicBezTo>
                      <a:pt x="7" y="1"/>
                      <a:pt x="7" y="2"/>
                      <a:pt x="6" y="2"/>
                    </a:cubicBezTo>
                    <a:cubicBezTo>
                      <a:pt x="6" y="2"/>
                      <a:pt x="6" y="2"/>
                      <a:pt x="6" y="2"/>
                    </a:cubicBezTo>
                    <a:cubicBezTo>
                      <a:pt x="5" y="2"/>
                      <a:pt x="4" y="3"/>
                      <a:pt x="4" y="4"/>
                    </a:cubicBezTo>
                    <a:cubicBezTo>
                      <a:pt x="4" y="4"/>
                      <a:pt x="4" y="4"/>
                      <a:pt x="4" y="4"/>
                    </a:cubicBezTo>
                    <a:cubicBezTo>
                      <a:pt x="3" y="5"/>
                      <a:pt x="3" y="7"/>
                      <a:pt x="3" y="9"/>
                    </a:cubicBezTo>
                    <a:cubicBezTo>
                      <a:pt x="3" y="9"/>
                      <a:pt x="3" y="9"/>
                      <a:pt x="3" y="9"/>
                    </a:cubicBezTo>
                    <a:cubicBezTo>
                      <a:pt x="3" y="12"/>
                      <a:pt x="3" y="16"/>
                      <a:pt x="5" y="18"/>
                    </a:cubicBezTo>
                    <a:cubicBezTo>
                      <a:pt x="5" y="18"/>
                      <a:pt x="5" y="18"/>
                      <a:pt x="5" y="18"/>
                    </a:cubicBezTo>
                    <a:cubicBezTo>
                      <a:pt x="6" y="21"/>
                      <a:pt x="7" y="22"/>
                      <a:pt x="8" y="22"/>
                    </a:cubicBezTo>
                    <a:cubicBezTo>
                      <a:pt x="8" y="22"/>
                      <a:pt x="8" y="22"/>
                      <a:pt x="8" y="22"/>
                    </a:cubicBezTo>
                    <a:cubicBezTo>
                      <a:pt x="9" y="22"/>
                      <a:pt x="9" y="22"/>
                      <a:pt x="9" y="22"/>
                    </a:cubicBezTo>
                    <a:cubicBezTo>
                      <a:pt x="9" y="22"/>
                      <a:pt x="9" y="22"/>
                      <a:pt x="9" y="22"/>
                    </a:cubicBezTo>
                    <a:cubicBezTo>
                      <a:pt x="13" y="22"/>
                      <a:pt x="17" y="15"/>
                      <a:pt x="17" y="11"/>
                    </a:cubicBezTo>
                    <a:cubicBezTo>
                      <a:pt x="17" y="11"/>
                      <a:pt x="17" y="11"/>
                      <a:pt x="17" y="11"/>
                    </a:cubicBezTo>
                    <a:cubicBezTo>
                      <a:pt x="17" y="11"/>
                      <a:pt x="17" y="11"/>
                      <a:pt x="17" y="11"/>
                    </a:cubicBezTo>
                    <a:cubicBezTo>
                      <a:pt x="17" y="10"/>
                      <a:pt x="16" y="8"/>
                      <a:pt x="15" y="7"/>
                    </a:cubicBezTo>
                    <a:cubicBezTo>
                      <a:pt x="15" y="7"/>
                      <a:pt x="15" y="7"/>
                      <a:pt x="15" y="7"/>
                    </a:cubicBezTo>
                    <a:cubicBezTo>
                      <a:pt x="14" y="5"/>
                      <a:pt x="12" y="4"/>
                      <a:pt x="11" y="4"/>
                    </a:cubicBezTo>
                    <a:cubicBezTo>
                      <a:pt x="11" y="4"/>
                      <a:pt x="11" y="4"/>
                      <a:pt x="11" y="4"/>
                    </a:cubicBezTo>
                    <a:cubicBezTo>
                      <a:pt x="11" y="4"/>
                      <a:pt x="11" y="4"/>
                      <a:pt x="11" y="6"/>
                    </a:cubicBezTo>
                    <a:cubicBezTo>
                      <a:pt x="11" y="6"/>
                      <a:pt x="11" y="6"/>
                      <a:pt x="11" y="6"/>
                    </a:cubicBezTo>
                    <a:cubicBezTo>
                      <a:pt x="10" y="6"/>
                      <a:pt x="10" y="7"/>
                      <a:pt x="9" y="7"/>
                    </a:cubicBezTo>
                    <a:cubicBezTo>
                      <a:pt x="9" y="7"/>
                      <a:pt x="9" y="7"/>
                      <a:pt x="9" y="7"/>
                    </a:cubicBezTo>
                    <a:cubicBezTo>
                      <a:pt x="9" y="7"/>
                      <a:pt x="8" y="6"/>
                      <a:pt x="8" y="6"/>
                    </a:cubicBezTo>
                    <a:cubicBezTo>
                      <a:pt x="8" y="6"/>
                      <a:pt x="8" y="6"/>
                      <a:pt x="8" y="6"/>
                    </a:cubicBezTo>
                    <a:cubicBezTo>
                      <a:pt x="8" y="3"/>
                      <a:pt x="10" y="2"/>
                      <a:pt x="11" y="2"/>
                    </a:cubicBezTo>
                    <a:cubicBezTo>
                      <a:pt x="11" y="2"/>
                      <a:pt x="11" y="2"/>
                      <a:pt x="11" y="2"/>
                    </a:cubicBezTo>
                    <a:cubicBezTo>
                      <a:pt x="14" y="2"/>
                      <a:pt x="15" y="3"/>
                      <a:pt x="17" y="5"/>
                    </a:cubicBezTo>
                    <a:cubicBezTo>
                      <a:pt x="17" y="5"/>
                      <a:pt x="17" y="5"/>
                      <a:pt x="17" y="5"/>
                    </a:cubicBezTo>
                    <a:cubicBezTo>
                      <a:pt x="18" y="7"/>
                      <a:pt x="20" y="9"/>
                      <a:pt x="20" y="11"/>
                    </a:cubicBezTo>
                    <a:cubicBezTo>
                      <a:pt x="20" y="11"/>
                      <a:pt x="20" y="11"/>
                      <a:pt x="20" y="11"/>
                    </a:cubicBezTo>
                    <a:cubicBezTo>
                      <a:pt x="20" y="11"/>
                      <a:pt x="20" y="11"/>
                      <a:pt x="20" y="11"/>
                    </a:cubicBezTo>
                    <a:cubicBezTo>
                      <a:pt x="20" y="11"/>
                      <a:pt x="20" y="11"/>
                      <a:pt x="20" y="11"/>
                    </a:cubicBezTo>
                    <a:cubicBezTo>
                      <a:pt x="19" y="17"/>
                      <a:pt x="15" y="23"/>
                      <a:pt x="9" y="25"/>
                    </a:cubicBezTo>
                    <a:cubicBezTo>
                      <a:pt x="9" y="25"/>
                      <a:pt x="9" y="25"/>
                      <a:pt x="9" y="25"/>
                    </a:cubicBezTo>
                    <a:cubicBezTo>
                      <a:pt x="9" y="25"/>
                      <a:pt x="9" y="25"/>
                      <a:pt x="8" y="25"/>
                    </a:cubicBezTo>
                    <a:cubicBezTo>
                      <a:pt x="8" y="25"/>
                      <a:pt x="8" y="25"/>
                      <a:pt x="8" y="25"/>
                    </a:cubicBezTo>
                    <a:cubicBezTo>
                      <a:pt x="5" y="25"/>
                      <a:pt x="4" y="22"/>
                      <a:pt x="2" y="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Freeform 66"/>
              <p:cNvSpPr/>
              <p:nvPr/>
            </p:nvSpPr>
            <p:spPr bwMode="auto">
              <a:xfrm>
                <a:off x="8899525" y="4500563"/>
                <a:ext cx="26988" cy="41275"/>
              </a:xfrm>
              <a:custGeom>
                <a:avLst/>
                <a:gdLst>
                  <a:gd name="T0" fmla="*/ 1 w 7"/>
                  <a:gd name="T1" fmla="*/ 11 h 11"/>
                  <a:gd name="T2" fmla="*/ 0 w 7"/>
                  <a:gd name="T3" fmla="*/ 10 h 11"/>
                  <a:gd name="T4" fmla="*/ 0 w 7"/>
                  <a:gd name="T5" fmla="*/ 10 h 11"/>
                  <a:gd name="T6" fmla="*/ 0 w 7"/>
                  <a:gd name="T7" fmla="*/ 9 h 11"/>
                  <a:gd name="T8" fmla="*/ 0 w 7"/>
                  <a:gd name="T9" fmla="*/ 9 h 11"/>
                  <a:gd name="T10" fmla="*/ 0 w 7"/>
                  <a:gd name="T11" fmla="*/ 8 h 11"/>
                  <a:gd name="T12" fmla="*/ 0 w 7"/>
                  <a:gd name="T13" fmla="*/ 8 h 11"/>
                  <a:gd name="T14" fmla="*/ 2 w 7"/>
                  <a:gd name="T15" fmla="*/ 3 h 11"/>
                  <a:gd name="T16" fmla="*/ 2 w 7"/>
                  <a:gd name="T17" fmla="*/ 3 h 11"/>
                  <a:gd name="T18" fmla="*/ 3 w 7"/>
                  <a:gd name="T19" fmla="*/ 1 h 11"/>
                  <a:gd name="T20" fmla="*/ 3 w 7"/>
                  <a:gd name="T21" fmla="*/ 1 h 11"/>
                  <a:gd name="T22" fmla="*/ 4 w 7"/>
                  <a:gd name="T23" fmla="*/ 0 h 11"/>
                  <a:gd name="T24" fmla="*/ 4 w 7"/>
                  <a:gd name="T25" fmla="*/ 0 h 11"/>
                  <a:gd name="T26" fmla="*/ 5 w 7"/>
                  <a:gd name="T27" fmla="*/ 2 h 11"/>
                  <a:gd name="T28" fmla="*/ 5 w 7"/>
                  <a:gd name="T29" fmla="*/ 2 h 11"/>
                  <a:gd name="T30" fmla="*/ 4 w 7"/>
                  <a:gd name="T31" fmla="*/ 4 h 11"/>
                  <a:gd name="T32" fmla="*/ 4 w 7"/>
                  <a:gd name="T33" fmla="*/ 4 h 11"/>
                  <a:gd name="T34" fmla="*/ 3 w 7"/>
                  <a:gd name="T35" fmla="*/ 7 h 11"/>
                  <a:gd name="T36" fmla="*/ 3 w 7"/>
                  <a:gd name="T37" fmla="*/ 7 h 11"/>
                  <a:gd name="T38" fmla="*/ 6 w 7"/>
                  <a:gd name="T39" fmla="*/ 8 h 11"/>
                  <a:gd name="T40" fmla="*/ 6 w 7"/>
                  <a:gd name="T41" fmla="*/ 8 h 11"/>
                  <a:gd name="T42" fmla="*/ 7 w 7"/>
                  <a:gd name="T43" fmla="*/ 10 h 11"/>
                  <a:gd name="T44" fmla="*/ 7 w 7"/>
                  <a:gd name="T45" fmla="*/ 10 h 11"/>
                  <a:gd name="T46" fmla="*/ 5 w 7"/>
                  <a:gd name="T47" fmla="*/ 11 h 11"/>
                  <a:gd name="T48" fmla="*/ 5 w 7"/>
                  <a:gd name="T49" fmla="*/ 11 h 11"/>
                  <a:gd name="T50" fmla="*/ 3 w 7"/>
                  <a:gd name="T51" fmla="*/ 10 h 11"/>
                  <a:gd name="T52" fmla="*/ 3 w 7"/>
                  <a:gd name="T53" fmla="*/ 10 h 11"/>
                  <a:gd name="T54" fmla="*/ 2 w 7"/>
                  <a:gd name="T55" fmla="*/ 11 h 11"/>
                  <a:gd name="T56" fmla="*/ 2 w 7"/>
                  <a:gd name="T57" fmla="*/ 11 h 11"/>
                  <a:gd name="T58" fmla="*/ 1 w 7"/>
                  <a:gd name="T59" fmla="*/ 11 h 11"/>
                  <a:gd name="T60" fmla="*/ 1 w 7"/>
                  <a:gd name="T61" fmla="*/ 11 h 11"/>
                  <a:gd name="T62" fmla="*/ 1 w 7"/>
                  <a:gd name="T63"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11">
                    <a:moveTo>
                      <a:pt x="1" y="11"/>
                    </a:moveTo>
                    <a:cubicBezTo>
                      <a:pt x="0" y="11"/>
                      <a:pt x="0" y="11"/>
                      <a:pt x="0" y="10"/>
                    </a:cubicBezTo>
                    <a:cubicBezTo>
                      <a:pt x="0" y="10"/>
                      <a:pt x="0" y="10"/>
                      <a:pt x="0" y="10"/>
                    </a:cubicBezTo>
                    <a:cubicBezTo>
                      <a:pt x="0" y="10"/>
                      <a:pt x="0" y="9"/>
                      <a:pt x="0" y="9"/>
                    </a:cubicBezTo>
                    <a:cubicBezTo>
                      <a:pt x="0" y="9"/>
                      <a:pt x="0" y="9"/>
                      <a:pt x="0" y="9"/>
                    </a:cubicBezTo>
                    <a:cubicBezTo>
                      <a:pt x="0" y="8"/>
                      <a:pt x="0" y="8"/>
                      <a:pt x="0" y="8"/>
                    </a:cubicBezTo>
                    <a:cubicBezTo>
                      <a:pt x="0" y="8"/>
                      <a:pt x="0" y="8"/>
                      <a:pt x="0" y="8"/>
                    </a:cubicBezTo>
                    <a:cubicBezTo>
                      <a:pt x="0" y="6"/>
                      <a:pt x="1" y="4"/>
                      <a:pt x="2" y="3"/>
                    </a:cubicBezTo>
                    <a:cubicBezTo>
                      <a:pt x="2" y="3"/>
                      <a:pt x="2" y="3"/>
                      <a:pt x="2" y="3"/>
                    </a:cubicBezTo>
                    <a:cubicBezTo>
                      <a:pt x="2" y="2"/>
                      <a:pt x="2" y="1"/>
                      <a:pt x="3" y="1"/>
                    </a:cubicBezTo>
                    <a:cubicBezTo>
                      <a:pt x="3" y="1"/>
                      <a:pt x="3" y="1"/>
                      <a:pt x="3" y="1"/>
                    </a:cubicBezTo>
                    <a:cubicBezTo>
                      <a:pt x="3" y="0"/>
                      <a:pt x="4" y="0"/>
                      <a:pt x="4" y="0"/>
                    </a:cubicBezTo>
                    <a:cubicBezTo>
                      <a:pt x="4" y="0"/>
                      <a:pt x="4" y="0"/>
                      <a:pt x="4" y="0"/>
                    </a:cubicBezTo>
                    <a:cubicBezTo>
                      <a:pt x="5" y="1"/>
                      <a:pt x="5" y="1"/>
                      <a:pt x="5" y="2"/>
                    </a:cubicBezTo>
                    <a:cubicBezTo>
                      <a:pt x="5" y="2"/>
                      <a:pt x="5" y="2"/>
                      <a:pt x="5" y="2"/>
                    </a:cubicBezTo>
                    <a:cubicBezTo>
                      <a:pt x="5" y="2"/>
                      <a:pt x="4" y="3"/>
                      <a:pt x="4" y="4"/>
                    </a:cubicBezTo>
                    <a:cubicBezTo>
                      <a:pt x="4" y="4"/>
                      <a:pt x="4" y="4"/>
                      <a:pt x="4" y="4"/>
                    </a:cubicBezTo>
                    <a:cubicBezTo>
                      <a:pt x="4" y="5"/>
                      <a:pt x="4" y="6"/>
                      <a:pt x="3" y="7"/>
                    </a:cubicBezTo>
                    <a:cubicBezTo>
                      <a:pt x="3" y="7"/>
                      <a:pt x="3" y="7"/>
                      <a:pt x="3" y="7"/>
                    </a:cubicBezTo>
                    <a:cubicBezTo>
                      <a:pt x="4" y="8"/>
                      <a:pt x="5" y="8"/>
                      <a:pt x="6" y="8"/>
                    </a:cubicBezTo>
                    <a:cubicBezTo>
                      <a:pt x="6" y="8"/>
                      <a:pt x="6" y="8"/>
                      <a:pt x="6" y="8"/>
                    </a:cubicBezTo>
                    <a:cubicBezTo>
                      <a:pt x="6" y="9"/>
                      <a:pt x="7" y="9"/>
                      <a:pt x="7" y="10"/>
                    </a:cubicBezTo>
                    <a:cubicBezTo>
                      <a:pt x="7" y="10"/>
                      <a:pt x="7" y="10"/>
                      <a:pt x="7" y="10"/>
                    </a:cubicBezTo>
                    <a:cubicBezTo>
                      <a:pt x="6" y="11"/>
                      <a:pt x="6" y="11"/>
                      <a:pt x="5" y="11"/>
                    </a:cubicBezTo>
                    <a:cubicBezTo>
                      <a:pt x="5" y="11"/>
                      <a:pt x="5" y="11"/>
                      <a:pt x="5" y="11"/>
                    </a:cubicBezTo>
                    <a:cubicBezTo>
                      <a:pt x="4" y="10"/>
                      <a:pt x="3" y="10"/>
                      <a:pt x="3" y="10"/>
                    </a:cubicBezTo>
                    <a:cubicBezTo>
                      <a:pt x="3" y="10"/>
                      <a:pt x="3" y="10"/>
                      <a:pt x="3" y="10"/>
                    </a:cubicBezTo>
                    <a:cubicBezTo>
                      <a:pt x="2" y="10"/>
                      <a:pt x="2" y="11"/>
                      <a:pt x="2" y="11"/>
                    </a:cubicBezTo>
                    <a:cubicBezTo>
                      <a:pt x="2" y="11"/>
                      <a:pt x="2" y="11"/>
                      <a:pt x="2" y="11"/>
                    </a:cubicBezTo>
                    <a:cubicBezTo>
                      <a:pt x="2" y="11"/>
                      <a:pt x="1" y="11"/>
                      <a:pt x="1" y="11"/>
                    </a:cubicBezTo>
                    <a:cubicBezTo>
                      <a:pt x="1" y="11"/>
                      <a:pt x="1" y="11"/>
                      <a:pt x="1" y="11"/>
                    </a:cubicBezTo>
                    <a:cubicBezTo>
                      <a:pt x="1" y="11"/>
                      <a:pt x="1" y="11"/>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6" name="Freeform 67"/>
              <p:cNvSpPr/>
              <p:nvPr/>
            </p:nvSpPr>
            <p:spPr bwMode="auto">
              <a:xfrm>
                <a:off x="8726488" y="4610100"/>
                <a:ext cx="109538" cy="14288"/>
              </a:xfrm>
              <a:custGeom>
                <a:avLst/>
                <a:gdLst>
                  <a:gd name="T0" fmla="*/ 0 w 29"/>
                  <a:gd name="T1" fmla="*/ 3 h 4"/>
                  <a:gd name="T2" fmla="*/ 1 w 29"/>
                  <a:gd name="T3" fmla="*/ 2 h 4"/>
                  <a:gd name="T4" fmla="*/ 1 w 29"/>
                  <a:gd name="T5" fmla="*/ 2 h 4"/>
                  <a:gd name="T6" fmla="*/ 15 w 29"/>
                  <a:gd name="T7" fmla="*/ 1 h 4"/>
                  <a:gd name="T8" fmla="*/ 15 w 29"/>
                  <a:gd name="T9" fmla="*/ 1 h 4"/>
                  <a:gd name="T10" fmla="*/ 23 w 29"/>
                  <a:gd name="T11" fmla="*/ 0 h 4"/>
                  <a:gd name="T12" fmla="*/ 23 w 29"/>
                  <a:gd name="T13" fmla="*/ 0 h 4"/>
                  <a:gd name="T14" fmla="*/ 28 w 29"/>
                  <a:gd name="T15" fmla="*/ 1 h 4"/>
                  <a:gd name="T16" fmla="*/ 28 w 29"/>
                  <a:gd name="T17" fmla="*/ 1 h 4"/>
                  <a:gd name="T18" fmla="*/ 29 w 29"/>
                  <a:gd name="T19" fmla="*/ 2 h 4"/>
                  <a:gd name="T20" fmla="*/ 29 w 29"/>
                  <a:gd name="T21" fmla="*/ 2 h 4"/>
                  <a:gd name="T22" fmla="*/ 27 w 29"/>
                  <a:gd name="T23" fmla="*/ 3 h 4"/>
                  <a:gd name="T24" fmla="*/ 27 w 29"/>
                  <a:gd name="T25" fmla="*/ 3 h 4"/>
                  <a:gd name="T26" fmla="*/ 23 w 29"/>
                  <a:gd name="T27" fmla="*/ 3 h 4"/>
                  <a:gd name="T28" fmla="*/ 23 w 29"/>
                  <a:gd name="T29" fmla="*/ 3 h 4"/>
                  <a:gd name="T30" fmla="*/ 15 w 29"/>
                  <a:gd name="T31" fmla="*/ 3 h 4"/>
                  <a:gd name="T32" fmla="*/ 15 w 29"/>
                  <a:gd name="T33" fmla="*/ 3 h 4"/>
                  <a:gd name="T34" fmla="*/ 1 w 29"/>
                  <a:gd name="T35" fmla="*/ 4 h 4"/>
                  <a:gd name="T36" fmla="*/ 1 w 29"/>
                  <a:gd name="T37" fmla="*/ 4 h 4"/>
                  <a:gd name="T38" fmla="*/ 0 w 29"/>
                  <a:gd name="T3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9" h="4">
                    <a:moveTo>
                      <a:pt x="0" y="3"/>
                    </a:moveTo>
                    <a:cubicBezTo>
                      <a:pt x="0" y="3"/>
                      <a:pt x="0" y="2"/>
                      <a:pt x="1" y="2"/>
                    </a:cubicBezTo>
                    <a:cubicBezTo>
                      <a:pt x="1" y="2"/>
                      <a:pt x="1" y="2"/>
                      <a:pt x="1" y="2"/>
                    </a:cubicBezTo>
                    <a:cubicBezTo>
                      <a:pt x="6" y="2"/>
                      <a:pt x="10" y="1"/>
                      <a:pt x="15" y="1"/>
                    </a:cubicBezTo>
                    <a:cubicBezTo>
                      <a:pt x="15" y="1"/>
                      <a:pt x="15" y="1"/>
                      <a:pt x="15" y="1"/>
                    </a:cubicBezTo>
                    <a:cubicBezTo>
                      <a:pt x="17" y="1"/>
                      <a:pt x="20" y="0"/>
                      <a:pt x="23" y="0"/>
                    </a:cubicBezTo>
                    <a:cubicBezTo>
                      <a:pt x="23" y="0"/>
                      <a:pt x="23" y="0"/>
                      <a:pt x="23" y="0"/>
                    </a:cubicBezTo>
                    <a:cubicBezTo>
                      <a:pt x="25" y="0"/>
                      <a:pt x="27" y="0"/>
                      <a:pt x="28" y="1"/>
                    </a:cubicBezTo>
                    <a:cubicBezTo>
                      <a:pt x="28" y="1"/>
                      <a:pt x="28" y="1"/>
                      <a:pt x="28" y="1"/>
                    </a:cubicBezTo>
                    <a:cubicBezTo>
                      <a:pt x="28" y="1"/>
                      <a:pt x="29" y="2"/>
                      <a:pt x="29" y="2"/>
                    </a:cubicBezTo>
                    <a:cubicBezTo>
                      <a:pt x="29" y="2"/>
                      <a:pt x="29" y="2"/>
                      <a:pt x="29" y="2"/>
                    </a:cubicBezTo>
                    <a:cubicBezTo>
                      <a:pt x="28" y="3"/>
                      <a:pt x="28" y="3"/>
                      <a:pt x="27" y="3"/>
                    </a:cubicBezTo>
                    <a:cubicBezTo>
                      <a:pt x="27" y="3"/>
                      <a:pt x="27" y="3"/>
                      <a:pt x="27" y="3"/>
                    </a:cubicBezTo>
                    <a:cubicBezTo>
                      <a:pt x="26" y="3"/>
                      <a:pt x="25" y="3"/>
                      <a:pt x="23" y="3"/>
                    </a:cubicBezTo>
                    <a:cubicBezTo>
                      <a:pt x="23" y="3"/>
                      <a:pt x="23" y="3"/>
                      <a:pt x="23" y="3"/>
                    </a:cubicBezTo>
                    <a:cubicBezTo>
                      <a:pt x="21" y="3"/>
                      <a:pt x="17" y="3"/>
                      <a:pt x="15" y="3"/>
                    </a:cubicBezTo>
                    <a:cubicBezTo>
                      <a:pt x="15" y="3"/>
                      <a:pt x="15" y="3"/>
                      <a:pt x="15" y="3"/>
                    </a:cubicBezTo>
                    <a:cubicBezTo>
                      <a:pt x="10" y="4"/>
                      <a:pt x="6" y="4"/>
                      <a:pt x="1" y="4"/>
                    </a:cubicBezTo>
                    <a:cubicBezTo>
                      <a:pt x="1" y="4"/>
                      <a:pt x="1" y="4"/>
                      <a:pt x="1" y="4"/>
                    </a:cubicBezTo>
                    <a:cubicBezTo>
                      <a:pt x="0" y="4"/>
                      <a:pt x="0" y="4"/>
                      <a:pt x="0"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7" name="Freeform 68"/>
              <p:cNvSpPr/>
              <p:nvPr/>
            </p:nvSpPr>
            <p:spPr bwMode="auto">
              <a:xfrm>
                <a:off x="8737600" y="4470400"/>
                <a:ext cx="101600" cy="115888"/>
              </a:xfrm>
              <a:custGeom>
                <a:avLst/>
                <a:gdLst>
                  <a:gd name="T0" fmla="*/ 9 w 27"/>
                  <a:gd name="T1" fmla="*/ 31 h 31"/>
                  <a:gd name="T2" fmla="*/ 0 w 27"/>
                  <a:gd name="T3" fmla="*/ 16 h 31"/>
                  <a:gd name="T4" fmla="*/ 0 w 27"/>
                  <a:gd name="T5" fmla="*/ 16 h 31"/>
                  <a:gd name="T6" fmla="*/ 8 w 27"/>
                  <a:gd name="T7" fmla="*/ 0 h 31"/>
                  <a:gd name="T8" fmla="*/ 8 w 27"/>
                  <a:gd name="T9" fmla="*/ 0 h 31"/>
                  <a:gd name="T10" fmla="*/ 9 w 27"/>
                  <a:gd name="T11" fmla="*/ 1 h 31"/>
                  <a:gd name="T12" fmla="*/ 9 w 27"/>
                  <a:gd name="T13" fmla="*/ 1 h 31"/>
                  <a:gd name="T14" fmla="*/ 9 w 27"/>
                  <a:gd name="T15" fmla="*/ 3 h 31"/>
                  <a:gd name="T16" fmla="*/ 9 w 27"/>
                  <a:gd name="T17" fmla="*/ 3 h 31"/>
                  <a:gd name="T18" fmla="*/ 2 w 27"/>
                  <a:gd name="T19" fmla="*/ 16 h 31"/>
                  <a:gd name="T20" fmla="*/ 2 w 27"/>
                  <a:gd name="T21" fmla="*/ 16 h 31"/>
                  <a:gd name="T22" fmla="*/ 10 w 27"/>
                  <a:gd name="T23" fmla="*/ 28 h 31"/>
                  <a:gd name="T24" fmla="*/ 10 w 27"/>
                  <a:gd name="T25" fmla="*/ 28 h 31"/>
                  <a:gd name="T26" fmla="*/ 11 w 27"/>
                  <a:gd name="T27" fmla="*/ 29 h 31"/>
                  <a:gd name="T28" fmla="*/ 11 w 27"/>
                  <a:gd name="T29" fmla="*/ 29 h 31"/>
                  <a:gd name="T30" fmla="*/ 25 w 27"/>
                  <a:gd name="T31" fmla="*/ 16 h 31"/>
                  <a:gd name="T32" fmla="*/ 25 w 27"/>
                  <a:gd name="T33" fmla="*/ 16 h 31"/>
                  <a:gd name="T34" fmla="*/ 25 w 27"/>
                  <a:gd name="T35" fmla="*/ 15 h 31"/>
                  <a:gd name="T36" fmla="*/ 25 w 27"/>
                  <a:gd name="T37" fmla="*/ 15 h 31"/>
                  <a:gd name="T38" fmla="*/ 16 w 27"/>
                  <a:gd name="T39" fmla="*/ 4 h 31"/>
                  <a:gd name="T40" fmla="*/ 16 w 27"/>
                  <a:gd name="T41" fmla="*/ 4 h 31"/>
                  <a:gd name="T42" fmla="*/ 12 w 27"/>
                  <a:gd name="T43" fmla="*/ 5 h 31"/>
                  <a:gd name="T44" fmla="*/ 12 w 27"/>
                  <a:gd name="T45" fmla="*/ 5 h 31"/>
                  <a:gd name="T46" fmla="*/ 10 w 27"/>
                  <a:gd name="T47" fmla="*/ 5 h 31"/>
                  <a:gd name="T48" fmla="*/ 10 w 27"/>
                  <a:gd name="T49" fmla="*/ 5 h 31"/>
                  <a:gd name="T50" fmla="*/ 10 w 27"/>
                  <a:gd name="T51" fmla="*/ 3 h 31"/>
                  <a:gd name="T52" fmla="*/ 10 w 27"/>
                  <a:gd name="T53" fmla="*/ 3 h 31"/>
                  <a:gd name="T54" fmla="*/ 16 w 27"/>
                  <a:gd name="T55" fmla="*/ 1 h 31"/>
                  <a:gd name="T56" fmla="*/ 16 w 27"/>
                  <a:gd name="T57" fmla="*/ 1 h 31"/>
                  <a:gd name="T58" fmla="*/ 27 w 27"/>
                  <a:gd name="T59" fmla="*/ 15 h 31"/>
                  <a:gd name="T60" fmla="*/ 27 w 27"/>
                  <a:gd name="T61" fmla="*/ 15 h 31"/>
                  <a:gd name="T62" fmla="*/ 27 w 27"/>
                  <a:gd name="T63" fmla="*/ 16 h 31"/>
                  <a:gd name="T64" fmla="*/ 27 w 27"/>
                  <a:gd name="T65" fmla="*/ 16 h 31"/>
                  <a:gd name="T66" fmla="*/ 11 w 27"/>
                  <a:gd name="T67" fmla="*/ 31 h 31"/>
                  <a:gd name="T68" fmla="*/ 11 w 27"/>
                  <a:gd name="T69" fmla="*/ 31 h 31"/>
                  <a:gd name="T70" fmla="*/ 9 w 27"/>
                  <a:gd name="T7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 h="31">
                    <a:moveTo>
                      <a:pt x="9" y="31"/>
                    </a:moveTo>
                    <a:cubicBezTo>
                      <a:pt x="3" y="30"/>
                      <a:pt x="0" y="23"/>
                      <a:pt x="0" y="16"/>
                    </a:cubicBezTo>
                    <a:cubicBezTo>
                      <a:pt x="0" y="16"/>
                      <a:pt x="0" y="16"/>
                      <a:pt x="0" y="16"/>
                    </a:cubicBezTo>
                    <a:cubicBezTo>
                      <a:pt x="0" y="9"/>
                      <a:pt x="2" y="3"/>
                      <a:pt x="8" y="0"/>
                    </a:cubicBezTo>
                    <a:cubicBezTo>
                      <a:pt x="8" y="0"/>
                      <a:pt x="8" y="0"/>
                      <a:pt x="8" y="0"/>
                    </a:cubicBezTo>
                    <a:cubicBezTo>
                      <a:pt x="8" y="0"/>
                      <a:pt x="9" y="0"/>
                      <a:pt x="9" y="1"/>
                    </a:cubicBezTo>
                    <a:cubicBezTo>
                      <a:pt x="9" y="1"/>
                      <a:pt x="9" y="1"/>
                      <a:pt x="9" y="1"/>
                    </a:cubicBezTo>
                    <a:cubicBezTo>
                      <a:pt x="10" y="2"/>
                      <a:pt x="9" y="2"/>
                      <a:pt x="9" y="3"/>
                    </a:cubicBezTo>
                    <a:cubicBezTo>
                      <a:pt x="9" y="3"/>
                      <a:pt x="9" y="3"/>
                      <a:pt x="9" y="3"/>
                    </a:cubicBezTo>
                    <a:cubicBezTo>
                      <a:pt x="5" y="4"/>
                      <a:pt x="2" y="10"/>
                      <a:pt x="2" y="16"/>
                    </a:cubicBezTo>
                    <a:cubicBezTo>
                      <a:pt x="2" y="16"/>
                      <a:pt x="2" y="16"/>
                      <a:pt x="2" y="16"/>
                    </a:cubicBezTo>
                    <a:cubicBezTo>
                      <a:pt x="2" y="22"/>
                      <a:pt x="5" y="28"/>
                      <a:pt x="10" y="28"/>
                    </a:cubicBezTo>
                    <a:cubicBezTo>
                      <a:pt x="10" y="28"/>
                      <a:pt x="10" y="28"/>
                      <a:pt x="10" y="28"/>
                    </a:cubicBezTo>
                    <a:cubicBezTo>
                      <a:pt x="10" y="28"/>
                      <a:pt x="10" y="29"/>
                      <a:pt x="11" y="29"/>
                    </a:cubicBezTo>
                    <a:cubicBezTo>
                      <a:pt x="11" y="29"/>
                      <a:pt x="11" y="29"/>
                      <a:pt x="11" y="29"/>
                    </a:cubicBezTo>
                    <a:cubicBezTo>
                      <a:pt x="16" y="29"/>
                      <a:pt x="25" y="21"/>
                      <a:pt x="25" y="16"/>
                    </a:cubicBezTo>
                    <a:cubicBezTo>
                      <a:pt x="25" y="16"/>
                      <a:pt x="25" y="16"/>
                      <a:pt x="25" y="16"/>
                    </a:cubicBezTo>
                    <a:cubicBezTo>
                      <a:pt x="25" y="16"/>
                      <a:pt x="25" y="15"/>
                      <a:pt x="25" y="15"/>
                    </a:cubicBezTo>
                    <a:cubicBezTo>
                      <a:pt x="25" y="15"/>
                      <a:pt x="25" y="15"/>
                      <a:pt x="25" y="15"/>
                    </a:cubicBezTo>
                    <a:cubicBezTo>
                      <a:pt x="25" y="9"/>
                      <a:pt x="21" y="4"/>
                      <a:pt x="16" y="4"/>
                    </a:cubicBezTo>
                    <a:cubicBezTo>
                      <a:pt x="16" y="4"/>
                      <a:pt x="16" y="4"/>
                      <a:pt x="16" y="4"/>
                    </a:cubicBezTo>
                    <a:cubicBezTo>
                      <a:pt x="15" y="4"/>
                      <a:pt x="13" y="4"/>
                      <a:pt x="12" y="5"/>
                    </a:cubicBezTo>
                    <a:cubicBezTo>
                      <a:pt x="12" y="5"/>
                      <a:pt x="12" y="5"/>
                      <a:pt x="12" y="5"/>
                    </a:cubicBezTo>
                    <a:cubicBezTo>
                      <a:pt x="11" y="5"/>
                      <a:pt x="10" y="5"/>
                      <a:pt x="10" y="5"/>
                    </a:cubicBezTo>
                    <a:cubicBezTo>
                      <a:pt x="10" y="5"/>
                      <a:pt x="10" y="5"/>
                      <a:pt x="10" y="5"/>
                    </a:cubicBezTo>
                    <a:cubicBezTo>
                      <a:pt x="10" y="4"/>
                      <a:pt x="10" y="3"/>
                      <a:pt x="10" y="3"/>
                    </a:cubicBezTo>
                    <a:cubicBezTo>
                      <a:pt x="10" y="3"/>
                      <a:pt x="10" y="3"/>
                      <a:pt x="10" y="3"/>
                    </a:cubicBezTo>
                    <a:cubicBezTo>
                      <a:pt x="12" y="2"/>
                      <a:pt x="14" y="1"/>
                      <a:pt x="16" y="1"/>
                    </a:cubicBezTo>
                    <a:cubicBezTo>
                      <a:pt x="16" y="1"/>
                      <a:pt x="16" y="1"/>
                      <a:pt x="16" y="1"/>
                    </a:cubicBezTo>
                    <a:cubicBezTo>
                      <a:pt x="23" y="1"/>
                      <a:pt x="27" y="8"/>
                      <a:pt x="27" y="15"/>
                    </a:cubicBezTo>
                    <a:cubicBezTo>
                      <a:pt x="27" y="15"/>
                      <a:pt x="27" y="15"/>
                      <a:pt x="27" y="15"/>
                    </a:cubicBezTo>
                    <a:cubicBezTo>
                      <a:pt x="27" y="15"/>
                      <a:pt x="27" y="16"/>
                      <a:pt x="27" y="16"/>
                    </a:cubicBezTo>
                    <a:cubicBezTo>
                      <a:pt x="27" y="16"/>
                      <a:pt x="27" y="16"/>
                      <a:pt x="27" y="16"/>
                    </a:cubicBezTo>
                    <a:cubicBezTo>
                      <a:pt x="27" y="23"/>
                      <a:pt x="18" y="31"/>
                      <a:pt x="11" y="31"/>
                    </a:cubicBezTo>
                    <a:cubicBezTo>
                      <a:pt x="11" y="31"/>
                      <a:pt x="11" y="31"/>
                      <a:pt x="11" y="31"/>
                    </a:cubicBezTo>
                    <a:cubicBezTo>
                      <a:pt x="10" y="31"/>
                      <a:pt x="10" y="31"/>
                      <a:pt x="9" y="3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8" name="Freeform 69"/>
              <p:cNvSpPr/>
              <p:nvPr/>
            </p:nvSpPr>
            <p:spPr bwMode="auto">
              <a:xfrm>
                <a:off x="8772525" y="4481513"/>
                <a:ext cx="52388" cy="63500"/>
              </a:xfrm>
              <a:custGeom>
                <a:avLst/>
                <a:gdLst>
                  <a:gd name="T0" fmla="*/ 13 w 14"/>
                  <a:gd name="T1" fmla="*/ 17 h 17"/>
                  <a:gd name="T2" fmla="*/ 3 w 14"/>
                  <a:gd name="T3" fmla="*/ 14 h 17"/>
                  <a:gd name="T4" fmla="*/ 3 w 14"/>
                  <a:gd name="T5" fmla="*/ 14 h 17"/>
                  <a:gd name="T6" fmla="*/ 3 w 14"/>
                  <a:gd name="T7" fmla="*/ 14 h 17"/>
                  <a:gd name="T8" fmla="*/ 3 w 14"/>
                  <a:gd name="T9" fmla="*/ 14 h 17"/>
                  <a:gd name="T10" fmla="*/ 2 w 14"/>
                  <a:gd name="T11" fmla="*/ 14 h 17"/>
                  <a:gd name="T12" fmla="*/ 2 w 14"/>
                  <a:gd name="T13" fmla="*/ 14 h 17"/>
                  <a:gd name="T14" fmla="*/ 2 w 14"/>
                  <a:gd name="T15" fmla="*/ 14 h 17"/>
                  <a:gd name="T16" fmla="*/ 1 w 14"/>
                  <a:gd name="T17" fmla="*/ 15 h 17"/>
                  <a:gd name="T18" fmla="*/ 1 w 14"/>
                  <a:gd name="T19" fmla="*/ 15 h 17"/>
                  <a:gd name="T20" fmla="*/ 0 w 14"/>
                  <a:gd name="T21" fmla="*/ 14 h 17"/>
                  <a:gd name="T22" fmla="*/ 0 w 14"/>
                  <a:gd name="T23" fmla="*/ 14 h 17"/>
                  <a:gd name="T24" fmla="*/ 2 w 14"/>
                  <a:gd name="T25" fmla="*/ 9 h 17"/>
                  <a:gd name="T26" fmla="*/ 2 w 14"/>
                  <a:gd name="T27" fmla="*/ 9 h 17"/>
                  <a:gd name="T28" fmla="*/ 4 w 14"/>
                  <a:gd name="T29" fmla="*/ 1 h 17"/>
                  <a:gd name="T30" fmla="*/ 4 w 14"/>
                  <a:gd name="T31" fmla="*/ 1 h 17"/>
                  <a:gd name="T32" fmla="*/ 5 w 14"/>
                  <a:gd name="T33" fmla="*/ 0 h 17"/>
                  <a:gd name="T34" fmla="*/ 5 w 14"/>
                  <a:gd name="T35" fmla="*/ 0 h 17"/>
                  <a:gd name="T36" fmla="*/ 6 w 14"/>
                  <a:gd name="T37" fmla="*/ 2 h 17"/>
                  <a:gd name="T38" fmla="*/ 6 w 14"/>
                  <a:gd name="T39" fmla="*/ 2 h 17"/>
                  <a:gd name="T40" fmla="*/ 6 w 14"/>
                  <a:gd name="T41" fmla="*/ 2 h 17"/>
                  <a:gd name="T42" fmla="*/ 6 w 14"/>
                  <a:gd name="T43" fmla="*/ 2 h 17"/>
                  <a:gd name="T44" fmla="*/ 4 w 14"/>
                  <a:gd name="T45" fmla="*/ 10 h 17"/>
                  <a:gd name="T46" fmla="*/ 4 w 14"/>
                  <a:gd name="T47" fmla="*/ 10 h 17"/>
                  <a:gd name="T48" fmla="*/ 4 w 14"/>
                  <a:gd name="T49" fmla="*/ 11 h 17"/>
                  <a:gd name="T50" fmla="*/ 4 w 14"/>
                  <a:gd name="T51" fmla="*/ 11 h 17"/>
                  <a:gd name="T52" fmla="*/ 13 w 14"/>
                  <a:gd name="T53" fmla="*/ 15 h 17"/>
                  <a:gd name="T54" fmla="*/ 13 w 14"/>
                  <a:gd name="T55" fmla="*/ 15 h 17"/>
                  <a:gd name="T56" fmla="*/ 14 w 14"/>
                  <a:gd name="T57" fmla="*/ 16 h 17"/>
                  <a:gd name="T58" fmla="*/ 14 w 14"/>
                  <a:gd name="T59" fmla="*/ 16 h 17"/>
                  <a:gd name="T60" fmla="*/ 13 w 14"/>
                  <a:gd name="T61" fmla="*/ 17 h 17"/>
                  <a:gd name="T62" fmla="*/ 13 w 14"/>
                  <a:gd name="T63" fmla="*/ 17 h 17"/>
                  <a:gd name="T64" fmla="*/ 13 w 14"/>
                  <a:gd name="T6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 h="17">
                    <a:moveTo>
                      <a:pt x="13" y="17"/>
                    </a:moveTo>
                    <a:cubicBezTo>
                      <a:pt x="9" y="16"/>
                      <a:pt x="6" y="14"/>
                      <a:pt x="3" y="14"/>
                    </a:cubicBezTo>
                    <a:cubicBezTo>
                      <a:pt x="3" y="14"/>
                      <a:pt x="3" y="14"/>
                      <a:pt x="3" y="14"/>
                    </a:cubicBezTo>
                    <a:cubicBezTo>
                      <a:pt x="3" y="14"/>
                      <a:pt x="3" y="14"/>
                      <a:pt x="3" y="14"/>
                    </a:cubicBezTo>
                    <a:cubicBezTo>
                      <a:pt x="3" y="14"/>
                      <a:pt x="3" y="14"/>
                      <a:pt x="3" y="14"/>
                    </a:cubicBezTo>
                    <a:cubicBezTo>
                      <a:pt x="2" y="14"/>
                      <a:pt x="2" y="14"/>
                      <a:pt x="2" y="14"/>
                    </a:cubicBezTo>
                    <a:cubicBezTo>
                      <a:pt x="2" y="14"/>
                      <a:pt x="2" y="14"/>
                      <a:pt x="2" y="14"/>
                    </a:cubicBezTo>
                    <a:cubicBezTo>
                      <a:pt x="2" y="14"/>
                      <a:pt x="2" y="14"/>
                      <a:pt x="2" y="14"/>
                    </a:cubicBezTo>
                    <a:cubicBezTo>
                      <a:pt x="2" y="15"/>
                      <a:pt x="1" y="15"/>
                      <a:pt x="1" y="15"/>
                    </a:cubicBezTo>
                    <a:cubicBezTo>
                      <a:pt x="1" y="15"/>
                      <a:pt x="1" y="15"/>
                      <a:pt x="1" y="15"/>
                    </a:cubicBezTo>
                    <a:cubicBezTo>
                      <a:pt x="0" y="15"/>
                      <a:pt x="0" y="14"/>
                      <a:pt x="0" y="14"/>
                    </a:cubicBezTo>
                    <a:cubicBezTo>
                      <a:pt x="0" y="14"/>
                      <a:pt x="0" y="14"/>
                      <a:pt x="0" y="14"/>
                    </a:cubicBezTo>
                    <a:cubicBezTo>
                      <a:pt x="0" y="12"/>
                      <a:pt x="1" y="11"/>
                      <a:pt x="2" y="9"/>
                    </a:cubicBezTo>
                    <a:cubicBezTo>
                      <a:pt x="2" y="9"/>
                      <a:pt x="2" y="9"/>
                      <a:pt x="2" y="9"/>
                    </a:cubicBezTo>
                    <a:cubicBezTo>
                      <a:pt x="2" y="6"/>
                      <a:pt x="3" y="3"/>
                      <a:pt x="4" y="1"/>
                    </a:cubicBezTo>
                    <a:cubicBezTo>
                      <a:pt x="4" y="1"/>
                      <a:pt x="4" y="1"/>
                      <a:pt x="4" y="1"/>
                    </a:cubicBezTo>
                    <a:cubicBezTo>
                      <a:pt x="4" y="1"/>
                      <a:pt x="5" y="0"/>
                      <a:pt x="5" y="0"/>
                    </a:cubicBezTo>
                    <a:cubicBezTo>
                      <a:pt x="5" y="0"/>
                      <a:pt x="5" y="0"/>
                      <a:pt x="5" y="0"/>
                    </a:cubicBezTo>
                    <a:cubicBezTo>
                      <a:pt x="6" y="0"/>
                      <a:pt x="6" y="1"/>
                      <a:pt x="6" y="2"/>
                    </a:cubicBezTo>
                    <a:cubicBezTo>
                      <a:pt x="6" y="2"/>
                      <a:pt x="6" y="2"/>
                      <a:pt x="6" y="2"/>
                    </a:cubicBezTo>
                    <a:cubicBezTo>
                      <a:pt x="6" y="2"/>
                      <a:pt x="6" y="2"/>
                      <a:pt x="6" y="2"/>
                    </a:cubicBezTo>
                    <a:cubicBezTo>
                      <a:pt x="6" y="2"/>
                      <a:pt x="6" y="2"/>
                      <a:pt x="6" y="2"/>
                    </a:cubicBezTo>
                    <a:cubicBezTo>
                      <a:pt x="6" y="5"/>
                      <a:pt x="5" y="8"/>
                      <a:pt x="4" y="10"/>
                    </a:cubicBezTo>
                    <a:cubicBezTo>
                      <a:pt x="4" y="10"/>
                      <a:pt x="4" y="10"/>
                      <a:pt x="4" y="10"/>
                    </a:cubicBezTo>
                    <a:cubicBezTo>
                      <a:pt x="4" y="10"/>
                      <a:pt x="4" y="11"/>
                      <a:pt x="4" y="11"/>
                    </a:cubicBezTo>
                    <a:cubicBezTo>
                      <a:pt x="4" y="11"/>
                      <a:pt x="4" y="11"/>
                      <a:pt x="4" y="11"/>
                    </a:cubicBezTo>
                    <a:cubicBezTo>
                      <a:pt x="8" y="12"/>
                      <a:pt x="11" y="14"/>
                      <a:pt x="13" y="15"/>
                    </a:cubicBezTo>
                    <a:cubicBezTo>
                      <a:pt x="13" y="15"/>
                      <a:pt x="13" y="15"/>
                      <a:pt x="13" y="15"/>
                    </a:cubicBezTo>
                    <a:cubicBezTo>
                      <a:pt x="14" y="15"/>
                      <a:pt x="14" y="16"/>
                      <a:pt x="14" y="16"/>
                    </a:cubicBezTo>
                    <a:cubicBezTo>
                      <a:pt x="14" y="16"/>
                      <a:pt x="14" y="16"/>
                      <a:pt x="14" y="16"/>
                    </a:cubicBezTo>
                    <a:cubicBezTo>
                      <a:pt x="14" y="17"/>
                      <a:pt x="13" y="17"/>
                      <a:pt x="13" y="17"/>
                    </a:cubicBezTo>
                    <a:cubicBezTo>
                      <a:pt x="13" y="17"/>
                      <a:pt x="13" y="17"/>
                      <a:pt x="13" y="17"/>
                    </a:cubicBezTo>
                    <a:cubicBezTo>
                      <a:pt x="13" y="17"/>
                      <a:pt x="13" y="17"/>
                      <a:pt x="13"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9" name="Freeform 70"/>
              <p:cNvSpPr/>
              <p:nvPr/>
            </p:nvSpPr>
            <p:spPr bwMode="auto">
              <a:xfrm>
                <a:off x="8797925" y="4270375"/>
                <a:ext cx="15875" cy="41275"/>
              </a:xfrm>
              <a:custGeom>
                <a:avLst/>
                <a:gdLst>
                  <a:gd name="T0" fmla="*/ 0 w 4"/>
                  <a:gd name="T1" fmla="*/ 10 h 11"/>
                  <a:gd name="T2" fmla="*/ 0 w 4"/>
                  <a:gd name="T3" fmla="*/ 3 h 11"/>
                  <a:gd name="T4" fmla="*/ 0 w 4"/>
                  <a:gd name="T5" fmla="*/ 3 h 11"/>
                  <a:gd name="T6" fmla="*/ 1 w 4"/>
                  <a:gd name="T7" fmla="*/ 0 h 11"/>
                  <a:gd name="T8" fmla="*/ 1 w 4"/>
                  <a:gd name="T9" fmla="*/ 0 h 11"/>
                  <a:gd name="T10" fmla="*/ 2 w 4"/>
                  <a:gd name="T11" fmla="*/ 0 h 11"/>
                  <a:gd name="T12" fmla="*/ 2 w 4"/>
                  <a:gd name="T13" fmla="*/ 0 h 11"/>
                  <a:gd name="T14" fmla="*/ 2 w 4"/>
                  <a:gd name="T15" fmla="*/ 0 h 11"/>
                  <a:gd name="T16" fmla="*/ 2 w 4"/>
                  <a:gd name="T17" fmla="*/ 0 h 11"/>
                  <a:gd name="T18" fmla="*/ 4 w 4"/>
                  <a:gd name="T19" fmla="*/ 8 h 11"/>
                  <a:gd name="T20" fmla="*/ 4 w 4"/>
                  <a:gd name="T21" fmla="*/ 8 h 11"/>
                  <a:gd name="T22" fmla="*/ 4 w 4"/>
                  <a:gd name="T23" fmla="*/ 10 h 11"/>
                  <a:gd name="T24" fmla="*/ 4 w 4"/>
                  <a:gd name="T25" fmla="*/ 10 h 11"/>
                  <a:gd name="T26" fmla="*/ 3 w 4"/>
                  <a:gd name="T27" fmla="*/ 11 h 11"/>
                  <a:gd name="T28" fmla="*/ 3 w 4"/>
                  <a:gd name="T29" fmla="*/ 11 h 11"/>
                  <a:gd name="T30" fmla="*/ 2 w 4"/>
                  <a:gd name="T31" fmla="*/ 11 h 11"/>
                  <a:gd name="T32" fmla="*/ 2 w 4"/>
                  <a:gd name="T33" fmla="*/ 11 h 11"/>
                  <a:gd name="T34" fmla="*/ 2 w 4"/>
                  <a:gd name="T35" fmla="*/ 11 h 11"/>
                  <a:gd name="T36" fmla="*/ 2 w 4"/>
                  <a:gd name="T37" fmla="*/ 11 h 11"/>
                  <a:gd name="T38" fmla="*/ 1 w 4"/>
                  <a:gd name="T39" fmla="*/ 11 h 11"/>
                  <a:gd name="T40" fmla="*/ 1 w 4"/>
                  <a:gd name="T41" fmla="*/ 11 h 11"/>
                  <a:gd name="T42" fmla="*/ 0 w 4"/>
                  <a:gd name="T43"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1">
                    <a:moveTo>
                      <a:pt x="0" y="10"/>
                    </a:moveTo>
                    <a:cubicBezTo>
                      <a:pt x="0" y="9"/>
                      <a:pt x="0" y="6"/>
                      <a:pt x="0" y="3"/>
                    </a:cubicBezTo>
                    <a:cubicBezTo>
                      <a:pt x="0" y="3"/>
                      <a:pt x="0" y="3"/>
                      <a:pt x="0" y="3"/>
                    </a:cubicBezTo>
                    <a:cubicBezTo>
                      <a:pt x="0" y="2"/>
                      <a:pt x="0" y="1"/>
                      <a:pt x="1" y="0"/>
                    </a:cubicBezTo>
                    <a:cubicBezTo>
                      <a:pt x="1" y="0"/>
                      <a:pt x="1" y="0"/>
                      <a:pt x="1" y="0"/>
                    </a:cubicBezTo>
                    <a:cubicBezTo>
                      <a:pt x="1" y="0"/>
                      <a:pt x="1" y="0"/>
                      <a:pt x="2" y="0"/>
                    </a:cubicBezTo>
                    <a:cubicBezTo>
                      <a:pt x="2" y="0"/>
                      <a:pt x="2" y="0"/>
                      <a:pt x="2" y="0"/>
                    </a:cubicBezTo>
                    <a:cubicBezTo>
                      <a:pt x="2" y="0"/>
                      <a:pt x="2" y="0"/>
                      <a:pt x="2" y="0"/>
                    </a:cubicBezTo>
                    <a:cubicBezTo>
                      <a:pt x="2" y="0"/>
                      <a:pt x="2" y="0"/>
                      <a:pt x="2" y="0"/>
                    </a:cubicBezTo>
                    <a:cubicBezTo>
                      <a:pt x="4" y="3"/>
                      <a:pt x="4" y="6"/>
                      <a:pt x="4" y="8"/>
                    </a:cubicBezTo>
                    <a:cubicBezTo>
                      <a:pt x="4" y="8"/>
                      <a:pt x="4" y="8"/>
                      <a:pt x="4" y="8"/>
                    </a:cubicBezTo>
                    <a:cubicBezTo>
                      <a:pt x="4" y="9"/>
                      <a:pt x="4" y="9"/>
                      <a:pt x="4" y="10"/>
                    </a:cubicBezTo>
                    <a:cubicBezTo>
                      <a:pt x="4" y="10"/>
                      <a:pt x="4" y="10"/>
                      <a:pt x="4" y="10"/>
                    </a:cubicBezTo>
                    <a:cubicBezTo>
                      <a:pt x="4" y="11"/>
                      <a:pt x="3" y="11"/>
                      <a:pt x="3" y="11"/>
                    </a:cubicBezTo>
                    <a:cubicBezTo>
                      <a:pt x="3" y="11"/>
                      <a:pt x="3" y="11"/>
                      <a:pt x="3" y="11"/>
                    </a:cubicBezTo>
                    <a:cubicBezTo>
                      <a:pt x="3" y="11"/>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0" y="11"/>
                      <a:pt x="0"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0" name="Freeform 71"/>
              <p:cNvSpPr>
                <a:spLocks noEditPoints="1"/>
              </p:cNvSpPr>
              <p:nvPr/>
            </p:nvSpPr>
            <p:spPr bwMode="auto">
              <a:xfrm>
                <a:off x="8813800" y="4265613"/>
                <a:ext cx="19050" cy="41275"/>
              </a:xfrm>
              <a:custGeom>
                <a:avLst/>
                <a:gdLst>
                  <a:gd name="T0" fmla="*/ 2 w 5"/>
                  <a:gd name="T1" fmla="*/ 10 h 11"/>
                  <a:gd name="T2" fmla="*/ 2 w 5"/>
                  <a:gd name="T3" fmla="*/ 9 h 11"/>
                  <a:gd name="T4" fmla="*/ 2 w 5"/>
                  <a:gd name="T5" fmla="*/ 9 h 11"/>
                  <a:gd name="T6" fmla="*/ 2 w 5"/>
                  <a:gd name="T7" fmla="*/ 9 h 11"/>
                  <a:gd name="T8" fmla="*/ 2 w 5"/>
                  <a:gd name="T9" fmla="*/ 9 h 11"/>
                  <a:gd name="T10" fmla="*/ 0 w 5"/>
                  <a:gd name="T11" fmla="*/ 9 h 11"/>
                  <a:gd name="T12" fmla="*/ 0 w 5"/>
                  <a:gd name="T13" fmla="*/ 9 h 11"/>
                  <a:gd name="T14" fmla="*/ 0 w 5"/>
                  <a:gd name="T15" fmla="*/ 7 h 11"/>
                  <a:gd name="T16" fmla="*/ 0 w 5"/>
                  <a:gd name="T17" fmla="*/ 7 h 11"/>
                  <a:gd name="T18" fmla="*/ 1 w 5"/>
                  <a:gd name="T19" fmla="*/ 0 h 11"/>
                  <a:gd name="T20" fmla="*/ 1 w 5"/>
                  <a:gd name="T21" fmla="*/ 0 h 11"/>
                  <a:gd name="T22" fmla="*/ 2 w 5"/>
                  <a:gd name="T23" fmla="*/ 0 h 11"/>
                  <a:gd name="T24" fmla="*/ 2 w 5"/>
                  <a:gd name="T25" fmla="*/ 0 h 11"/>
                  <a:gd name="T26" fmla="*/ 3 w 5"/>
                  <a:gd name="T27" fmla="*/ 0 h 11"/>
                  <a:gd name="T28" fmla="*/ 3 w 5"/>
                  <a:gd name="T29" fmla="*/ 0 h 11"/>
                  <a:gd name="T30" fmla="*/ 4 w 5"/>
                  <a:gd name="T31" fmla="*/ 6 h 11"/>
                  <a:gd name="T32" fmla="*/ 4 w 5"/>
                  <a:gd name="T33" fmla="*/ 6 h 11"/>
                  <a:gd name="T34" fmla="*/ 4 w 5"/>
                  <a:gd name="T35" fmla="*/ 7 h 11"/>
                  <a:gd name="T36" fmla="*/ 4 w 5"/>
                  <a:gd name="T37" fmla="*/ 7 h 11"/>
                  <a:gd name="T38" fmla="*/ 4 w 5"/>
                  <a:gd name="T39" fmla="*/ 9 h 11"/>
                  <a:gd name="T40" fmla="*/ 4 w 5"/>
                  <a:gd name="T41" fmla="*/ 9 h 11"/>
                  <a:gd name="T42" fmla="*/ 4 w 5"/>
                  <a:gd name="T43" fmla="*/ 9 h 11"/>
                  <a:gd name="T44" fmla="*/ 4 w 5"/>
                  <a:gd name="T45" fmla="*/ 9 h 11"/>
                  <a:gd name="T46" fmla="*/ 5 w 5"/>
                  <a:gd name="T47" fmla="*/ 10 h 11"/>
                  <a:gd name="T48" fmla="*/ 5 w 5"/>
                  <a:gd name="T49" fmla="*/ 10 h 11"/>
                  <a:gd name="T50" fmla="*/ 4 w 5"/>
                  <a:gd name="T51" fmla="*/ 11 h 11"/>
                  <a:gd name="T52" fmla="*/ 4 w 5"/>
                  <a:gd name="T53" fmla="*/ 11 h 11"/>
                  <a:gd name="T54" fmla="*/ 3 w 5"/>
                  <a:gd name="T55" fmla="*/ 11 h 11"/>
                  <a:gd name="T56" fmla="*/ 3 w 5"/>
                  <a:gd name="T57" fmla="*/ 11 h 11"/>
                  <a:gd name="T58" fmla="*/ 3 w 5"/>
                  <a:gd name="T59" fmla="*/ 11 h 11"/>
                  <a:gd name="T60" fmla="*/ 3 w 5"/>
                  <a:gd name="T61" fmla="*/ 11 h 11"/>
                  <a:gd name="T62" fmla="*/ 2 w 5"/>
                  <a:gd name="T63" fmla="*/ 10 h 11"/>
                  <a:gd name="T64" fmla="*/ 3 w 5"/>
                  <a:gd name="T65" fmla="*/ 9 h 11"/>
                  <a:gd name="T66" fmla="*/ 3 w 5"/>
                  <a:gd name="T67" fmla="*/ 9 h 11"/>
                  <a:gd name="T68" fmla="*/ 3 w 5"/>
                  <a:gd name="T6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 h="11">
                    <a:moveTo>
                      <a:pt x="2" y="10"/>
                    </a:moveTo>
                    <a:cubicBezTo>
                      <a:pt x="2" y="10"/>
                      <a:pt x="2" y="10"/>
                      <a:pt x="2" y="9"/>
                    </a:cubicBezTo>
                    <a:cubicBezTo>
                      <a:pt x="2" y="9"/>
                      <a:pt x="2" y="9"/>
                      <a:pt x="2" y="9"/>
                    </a:cubicBezTo>
                    <a:cubicBezTo>
                      <a:pt x="2" y="9"/>
                      <a:pt x="2" y="9"/>
                      <a:pt x="2" y="9"/>
                    </a:cubicBezTo>
                    <a:cubicBezTo>
                      <a:pt x="2" y="9"/>
                      <a:pt x="2" y="9"/>
                      <a:pt x="2" y="9"/>
                    </a:cubicBezTo>
                    <a:cubicBezTo>
                      <a:pt x="1" y="10"/>
                      <a:pt x="0" y="10"/>
                      <a:pt x="0" y="9"/>
                    </a:cubicBezTo>
                    <a:cubicBezTo>
                      <a:pt x="0" y="9"/>
                      <a:pt x="0" y="9"/>
                      <a:pt x="0" y="9"/>
                    </a:cubicBezTo>
                    <a:cubicBezTo>
                      <a:pt x="0" y="8"/>
                      <a:pt x="0" y="7"/>
                      <a:pt x="0" y="7"/>
                    </a:cubicBezTo>
                    <a:cubicBezTo>
                      <a:pt x="0" y="7"/>
                      <a:pt x="0" y="7"/>
                      <a:pt x="0" y="7"/>
                    </a:cubicBezTo>
                    <a:cubicBezTo>
                      <a:pt x="0" y="5"/>
                      <a:pt x="0" y="2"/>
                      <a:pt x="1" y="0"/>
                    </a:cubicBezTo>
                    <a:cubicBezTo>
                      <a:pt x="1" y="0"/>
                      <a:pt x="1" y="0"/>
                      <a:pt x="1" y="0"/>
                    </a:cubicBezTo>
                    <a:cubicBezTo>
                      <a:pt x="1" y="0"/>
                      <a:pt x="2" y="0"/>
                      <a:pt x="2" y="0"/>
                    </a:cubicBezTo>
                    <a:cubicBezTo>
                      <a:pt x="2" y="0"/>
                      <a:pt x="2" y="0"/>
                      <a:pt x="2" y="0"/>
                    </a:cubicBezTo>
                    <a:cubicBezTo>
                      <a:pt x="3" y="0"/>
                      <a:pt x="3" y="0"/>
                      <a:pt x="3" y="0"/>
                    </a:cubicBezTo>
                    <a:cubicBezTo>
                      <a:pt x="3" y="0"/>
                      <a:pt x="3" y="0"/>
                      <a:pt x="3" y="0"/>
                    </a:cubicBezTo>
                    <a:cubicBezTo>
                      <a:pt x="4" y="2"/>
                      <a:pt x="4" y="4"/>
                      <a:pt x="4" y="6"/>
                    </a:cubicBezTo>
                    <a:cubicBezTo>
                      <a:pt x="4" y="6"/>
                      <a:pt x="4" y="6"/>
                      <a:pt x="4" y="6"/>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4" y="9"/>
                      <a:pt x="4" y="9"/>
                      <a:pt x="4" y="9"/>
                    </a:cubicBezTo>
                    <a:cubicBezTo>
                      <a:pt x="5" y="9"/>
                      <a:pt x="5" y="10"/>
                      <a:pt x="5" y="10"/>
                    </a:cubicBezTo>
                    <a:cubicBezTo>
                      <a:pt x="5" y="10"/>
                      <a:pt x="5" y="10"/>
                      <a:pt x="5" y="10"/>
                    </a:cubicBezTo>
                    <a:cubicBezTo>
                      <a:pt x="5" y="11"/>
                      <a:pt x="4" y="11"/>
                      <a:pt x="4" y="11"/>
                    </a:cubicBezTo>
                    <a:cubicBezTo>
                      <a:pt x="4" y="11"/>
                      <a:pt x="4" y="11"/>
                      <a:pt x="4" y="11"/>
                    </a:cubicBezTo>
                    <a:cubicBezTo>
                      <a:pt x="4" y="11"/>
                      <a:pt x="4" y="11"/>
                      <a:pt x="3" y="11"/>
                    </a:cubicBezTo>
                    <a:cubicBezTo>
                      <a:pt x="3" y="11"/>
                      <a:pt x="3" y="11"/>
                      <a:pt x="3" y="11"/>
                    </a:cubicBezTo>
                    <a:cubicBezTo>
                      <a:pt x="3" y="11"/>
                      <a:pt x="3" y="11"/>
                      <a:pt x="3" y="11"/>
                    </a:cubicBezTo>
                    <a:cubicBezTo>
                      <a:pt x="3" y="11"/>
                      <a:pt x="3" y="11"/>
                      <a:pt x="3" y="11"/>
                    </a:cubicBezTo>
                    <a:cubicBezTo>
                      <a:pt x="3" y="11"/>
                      <a:pt x="2" y="10"/>
                      <a:pt x="2" y="10"/>
                    </a:cubicBezTo>
                    <a:close/>
                    <a:moveTo>
                      <a:pt x="3" y="9"/>
                    </a:moveTo>
                    <a:cubicBezTo>
                      <a:pt x="3" y="9"/>
                      <a:pt x="3" y="9"/>
                      <a:pt x="3" y="9"/>
                    </a:cubicBezTo>
                    <a:cubicBezTo>
                      <a:pt x="3" y="9"/>
                      <a:pt x="3" y="9"/>
                      <a:pt x="3"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1" name="Freeform 72"/>
              <p:cNvSpPr/>
              <p:nvPr/>
            </p:nvSpPr>
            <p:spPr bwMode="auto">
              <a:xfrm>
                <a:off x="8832850" y="4265613"/>
                <a:ext cx="22225" cy="46038"/>
              </a:xfrm>
              <a:custGeom>
                <a:avLst/>
                <a:gdLst>
                  <a:gd name="T0" fmla="*/ 4 w 6"/>
                  <a:gd name="T1" fmla="*/ 12 h 12"/>
                  <a:gd name="T2" fmla="*/ 3 w 6"/>
                  <a:gd name="T3" fmla="*/ 7 h 12"/>
                  <a:gd name="T4" fmla="*/ 3 w 6"/>
                  <a:gd name="T5" fmla="*/ 7 h 12"/>
                  <a:gd name="T6" fmla="*/ 2 w 6"/>
                  <a:gd name="T7" fmla="*/ 8 h 12"/>
                  <a:gd name="T8" fmla="*/ 2 w 6"/>
                  <a:gd name="T9" fmla="*/ 8 h 12"/>
                  <a:gd name="T10" fmla="*/ 0 w 6"/>
                  <a:gd name="T11" fmla="*/ 7 h 12"/>
                  <a:gd name="T12" fmla="*/ 0 w 6"/>
                  <a:gd name="T13" fmla="*/ 7 h 12"/>
                  <a:gd name="T14" fmla="*/ 0 w 6"/>
                  <a:gd name="T15" fmla="*/ 6 h 12"/>
                  <a:gd name="T16" fmla="*/ 0 w 6"/>
                  <a:gd name="T17" fmla="*/ 6 h 12"/>
                  <a:gd name="T18" fmla="*/ 2 w 6"/>
                  <a:gd name="T19" fmla="*/ 0 h 12"/>
                  <a:gd name="T20" fmla="*/ 2 w 6"/>
                  <a:gd name="T21" fmla="*/ 0 h 12"/>
                  <a:gd name="T22" fmla="*/ 3 w 6"/>
                  <a:gd name="T23" fmla="*/ 0 h 12"/>
                  <a:gd name="T24" fmla="*/ 3 w 6"/>
                  <a:gd name="T25" fmla="*/ 0 h 12"/>
                  <a:gd name="T26" fmla="*/ 4 w 6"/>
                  <a:gd name="T27" fmla="*/ 1 h 12"/>
                  <a:gd name="T28" fmla="*/ 4 w 6"/>
                  <a:gd name="T29" fmla="*/ 1 h 12"/>
                  <a:gd name="T30" fmla="*/ 6 w 6"/>
                  <a:gd name="T31" fmla="*/ 10 h 12"/>
                  <a:gd name="T32" fmla="*/ 6 w 6"/>
                  <a:gd name="T33" fmla="*/ 10 h 12"/>
                  <a:gd name="T34" fmla="*/ 6 w 6"/>
                  <a:gd name="T35" fmla="*/ 12 h 12"/>
                  <a:gd name="T36" fmla="*/ 6 w 6"/>
                  <a:gd name="T37" fmla="*/ 12 h 12"/>
                  <a:gd name="T38" fmla="*/ 5 w 6"/>
                  <a:gd name="T39" fmla="*/ 12 h 12"/>
                  <a:gd name="T40" fmla="*/ 5 w 6"/>
                  <a:gd name="T41" fmla="*/ 12 h 12"/>
                  <a:gd name="T42" fmla="*/ 4 w 6"/>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2">
                    <a:moveTo>
                      <a:pt x="4" y="12"/>
                    </a:moveTo>
                    <a:cubicBezTo>
                      <a:pt x="3" y="10"/>
                      <a:pt x="3" y="8"/>
                      <a:pt x="3" y="7"/>
                    </a:cubicBezTo>
                    <a:cubicBezTo>
                      <a:pt x="3" y="7"/>
                      <a:pt x="3" y="7"/>
                      <a:pt x="3" y="7"/>
                    </a:cubicBezTo>
                    <a:cubicBezTo>
                      <a:pt x="3" y="7"/>
                      <a:pt x="2" y="7"/>
                      <a:pt x="2" y="8"/>
                    </a:cubicBezTo>
                    <a:cubicBezTo>
                      <a:pt x="2" y="8"/>
                      <a:pt x="2" y="8"/>
                      <a:pt x="2" y="8"/>
                    </a:cubicBezTo>
                    <a:cubicBezTo>
                      <a:pt x="1" y="8"/>
                      <a:pt x="0" y="7"/>
                      <a:pt x="0" y="7"/>
                    </a:cubicBezTo>
                    <a:cubicBezTo>
                      <a:pt x="0" y="7"/>
                      <a:pt x="0" y="7"/>
                      <a:pt x="0" y="7"/>
                    </a:cubicBezTo>
                    <a:cubicBezTo>
                      <a:pt x="0" y="6"/>
                      <a:pt x="0" y="6"/>
                      <a:pt x="0" y="6"/>
                    </a:cubicBezTo>
                    <a:cubicBezTo>
                      <a:pt x="0" y="6"/>
                      <a:pt x="0" y="6"/>
                      <a:pt x="0" y="6"/>
                    </a:cubicBezTo>
                    <a:cubicBezTo>
                      <a:pt x="0" y="5"/>
                      <a:pt x="0" y="2"/>
                      <a:pt x="2" y="0"/>
                    </a:cubicBezTo>
                    <a:cubicBezTo>
                      <a:pt x="2" y="0"/>
                      <a:pt x="2" y="0"/>
                      <a:pt x="2" y="0"/>
                    </a:cubicBezTo>
                    <a:cubicBezTo>
                      <a:pt x="2" y="0"/>
                      <a:pt x="2" y="0"/>
                      <a:pt x="3" y="0"/>
                    </a:cubicBezTo>
                    <a:cubicBezTo>
                      <a:pt x="3" y="0"/>
                      <a:pt x="3" y="0"/>
                      <a:pt x="3" y="0"/>
                    </a:cubicBezTo>
                    <a:cubicBezTo>
                      <a:pt x="3" y="0"/>
                      <a:pt x="3" y="0"/>
                      <a:pt x="4" y="1"/>
                    </a:cubicBezTo>
                    <a:cubicBezTo>
                      <a:pt x="4" y="1"/>
                      <a:pt x="4" y="1"/>
                      <a:pt x="4" y="1"/>
                    </a:cubicBezTo>
                    <a:cubicBezTo>
                      <a:pt x="5" y="4"/>
                      <a:pt x="5" y="9"/>
                      <a:pt x="6" y="10"/>
                    </a:cubicBezTo>
                    <a:cubicBezTo>
                      <a:pt x="6" y="10"/>
                      <a:pt x="6" y="10"/>
                      <a:pt x="6" y="10"/>
                    </a:cubicBezTo>
                    <a:cubicBezTo>
                      <a:pt x="6" y="11"/>
                      <a:pt x="6" y="11"/>
                      <a:pt x="6" y="12"/>
                    </a:cubicBezTo>
                    <a:cubicBezTo>
                      <a:pt x="6" y="12"/>
                      <a:pt x="6" y="12"/>
                      <a:pt x="6" y="12"/>
                    </a:cubicBezTo>
                    <a:cubicBezTo>
                      <a:pt x="6" y="12"/>
                      <a:pt x="5" y="12"/>
                      <a:pt x="5" y="12"/>
                    </a:cubicBezTo>
                    <a:cubicBezTo>
                      <a:pt x="5" y="12"/>
                      <a:pt x="5" y="12"/>
                      <a:pt x="5" y="12"/>
                    </a:cubicBezTo>
                    <a:cubicBezTo>
                      <a:pt x="5" y="12"/>
                      <a:pt x="4" y="12"/>
                      <a:pt x="4"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 name="Freeform 73"/>
              <p:cNvSpPr/>
              <p:nvPr/>
            </p:nvSpPr>
            <p:spPr bwMode="auto">
              <a:xfrm>
                <a:off x="8851900" y="4265613"/>
                <a:ext cx="22225" cy="49213"/>
              </a:xfrm>
              <a:custGeom>
                <a:avLst/>
                <a:gdLst>
                  <a:gd name="T0" fmla="*/ 3 w 6"/>
                  <a:gd name="T1" fmla="*/ 13 h 13"/>
                  <a:gd name="T2" fmla="*/ 3 w 6"/>
                  <a:gd name="T3" fmla="*/ 12 h 13"/>
                  <a:gd name="T4" fmla="*/ 3 w 6"/>
                  <a:gd name="T5" fmla="*/ 12 h 13"/>
                  <a:gd name="T6" fmla="*/ 3 w 6"/>
                  <a:gd name="T7" fmla="*/ 7 h 13"/>
                  <a:gd name="T8" fmla="*/ 3 w 6"/>
                  <a:gd name="T9" fmla="*/ 7 h 13"/>
                  <a:gd name="T10" fmla="*/ 1 w 6"/>
                  <a:gd name="T11" fmla="*/ 7 h 13"/>
                  <a:gd name="T12" fmla="*/ 1 w 6"/>
                  <a:gd name="T13" fmla="*/ 7 h 13"/>
                  <a:gd name="T14" fmla="*/ 0 w 6"/>
                  <a:gd name="T15" fmla="*/ 4 h 13"/>
                  <a:gd name="T16" fmla="*/ 0 w 6"/>
                  <a:gd name="T17" fmla="*/ 4 h 13"/>
                  <a:gd name="T18" fmla="*/ 1 w 6"/>
                  <a:gd name="T19" fmla="*/ 1 h 13"/>
                  <a:gd name="T20" fmla="*/ 1 w 6"/>
                  <a:gd name="T21" fmla="*/ 1 h 13"/>
                  <a:gd name="T22" fmla="*/ 2 w 6"/>
                  <a:gd name="T23" fmla="*/ 0 h 13"/>
                  <a:gd name="T24" fmla="*/ 2 w 6"/>
                  <a:gd name="T25" fmla="*/ 0 h 13"/>
                  <a:gd name="T26" fmla="*/ 3 w 6"/>
                  <a:gd name="T27" fmla="*/ 1 h 13"/>
                  <a:gd name="T28" fmla="*/ 3 w 6"/>
                  <a:gd name="T29" fmla="*/ 1 h 13"/>
                  <a:gd name="T30" fmla="*/ 5 w 6"/>
                  <a:gd name="T31" fmla="*/ 10 h 13"/>
                  <a:gd name="T32" fmla="*/ 5 w 6"/>
                  <a:gd name="T33" fmla="*/ 10 h 13"/>
                  <a:gd name="T34" fmla="*/ 6 w 6"/>
                  <a:gd name="T35" fmla="*/ 12 h 13"/>
                  <a:gd name="T36" fmla="*/ 6 w 6"/>
                  <a:gd name="T37" fmla="*/ 12 h 13"/>
                  <a:gd name="T38" fmla="*/ 6 w 6"/>
                  <a:gd name="T39" fmla="*/ 12 h 13"/>
                  <a:gd name="T40" fmla="*/ 6 w 6"/>
                  <a:gd name="T41" fmla="*/ 12 h 13"/>
                  <a:gd name="T42" fmla="*/ 5 w 6"/>
                  <a:gd name="T43" fmla="*/ 13 h 13"/>
                  <a:gd name="T44" fmla="*/ 5 w 6"/>
                  <a:gd name="T45" fmla="*/ 13 h 13"/>
                  <a:gd name="T46" fmla="*/ 4 w 6"/>
                  <a:gd name="T47" fmla="*/ 13 h 13"/>
                  <a:gd name="T48" fmla="*/ 4 w 6"/>
                  <a:gd name="T49" fmla="*/ 13 h 13"/>
                  <a:gd name="T50" fmla="*/ 4 w 6"/>
                  <a:gd name="T51" fmla="*/ 13 h 13"/>
                  <a:gd name="T52" fmla="*/ 4 w 6"/>
                  <a:gd name="T53" fmla="*/ 13 h 13"/>
                  <a:gd name="T54" fmla="*/ 3 w 6"/>
                  <a:gd name="T5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13">
                    <a:moveTo>
                      <a:pt x="3" y="13"/>
                    </a:moveTo>
                    <a:cubicBezTo>
                      <a:pt x="3" y="13"/>
                      <a:pt x="3" y="12"/>
                      <a:pt x="3" y="12"/>
                    </a:cubicBezTo>
                    <a:cubicBezTo>
                      <a:pt x="3" y="12"/>
                      <a:pt x="3" y="12"/>
                      <a:pt x="3" y="12"/>
                    </a:cubicBezTo>
                    <a:cubicBezTo>
                      <a:pt x="3" y="11"/>
                      <a:pt x="3" y="9"/>
                      <a:pt x="3" y="7"/>
                    </a:cubicBezTo>
                    <a:cubicBezTo>
                      <a:pt x="3" y="7"/>
                      <a:pt x="3" y="7"/>
                      <a:pt x="3" y="7"/>
                    </a:cubicBezTo>
                    <a:cubicBezTo>
                      <a:pt x="2" y="8"/>
                      <a:pt x="1" y="7"/>
                      <a:pt x="1" y="7"/>
                    </a:cubicBezTo>
                    <a:cubicBezTo>
                      <a:pt x="1" y="7"/>
                      <a:pt x="1" y="7"/>
                      <a:pt x="1" y="7"/>
                    </a:cubicBezTo>
                    <a:cubicBezTo>
                      <a:pt x="1" y="6"/>
                      <a:pt x="0" y="5"/>
                      <a:pt x="0" y="4"/>
                    </a:cubicBezTo>
                    <a:cubicBezTo>
                      <a:pt x="0" y="4"/>
                      <a:pt x="0" y="4"/>
                      <a:pt x="0" y="4"/>
                    </a:cubicBezTo>
                    <a:cubicBezTo>
                      <a:pt x="0" y="3"/>
                      <a:pt x="1" y="2"/>
                      <a:pt x="1" y="1"/>
                    </a:cubicBezTo>
                    <a:cubicBezTo>
                      <a:pt x="1" y="1"/>
                      <a:pt x="1" y="1"/>
                      <a:pt x="1" y="1"/>
                    </a:cubicBezTo>
                    <a:cubicBezTo>
                      <a:pt x="1" y="1"/>
                      <a:pt x="1" y="0"/>
                      <a:pt x="2" y="0"/>
                    </a:cubicBezTo>
                    <a:cubicBezTo>
                      <a:pt x="2" y="0"/>
                      <a:pt x="2" y="0"/>
                      <a:pt x="2" y="0"/>
                    </a:cubicBezTo>
                    <a:cubicBezTo>
                      <a:pt x="2" y="0"/>
                      <a:pt x="3" y="0"/>
                      <a:pt x="3" y="1"/>
                    </a:cubicBezTo>
                    <a:cubicBezTo>
                      <a:pt x="3" y="1"/>
                      <a:pt x="3" y="1"/>
                      <a:pt x="3" y="1"/>
                    </a:cubicBezTo>
                    <a:cubicBezTo>
                      <a:pt x="4" y="4"/>
                      <a:pt x="5" y="7"/>
                      <a:pt x="5" y="10"/>
                    </a:cubicBezTo>
                    <a:cubicBezTo>
                      <a:pt x="5" y="10"/>
                      <a:pt x="5" y="10"/>
                      <a:pt x="5" y="10"/>
                    </a:cubicBezTo>
                    <a:cubicBezTo>
                      <a:pt x="6" y="11"/>
                      <a:pt x="6" y="11"/>
                      <a:pt x="6" y="12"/>
                    </a:cubicBezTo>
                    <a:cubicBezTo>
                      <a:pt x="6" y="12"/>
                      <a:pt x="6" y="12"/>
                      <a:pt x="6" y="12"/>
                    </a:cubicBezTo>
                    <a:cubicBezTo>
                      <a:pt x="6" y="12"/>
                      <a:pt x="6" y="12"/>
                      <a:pt x="6" y="12"/>
                    </a:cubicBezTo>
                    <a:cubicBezTo>
                      <a:pt x="6" y="12"/>
                      <a:pt x="6" y="12"/>
                      <a:pt x="6" y="12"/>
                    </a:cubicBezTo>
                    <a:cubicBezTo>
                      <a:pt x="6" y="12"/>
                      <a:pt x="6" y="12"/>
                      <a:pt x="5" y="13"/>
                    </a:cubicBezTo>
                    <a:cubicBezTo>
                      <a:pt x="5" y="13"/>
                      <a:pt x="5" y="13"/>
                      <a:pt x="5" y="13"/>
                    </a:cubicBezTo>
                    <a:cubicBezTo>
                      <a:pt x="5" y="13"/>
                      <a:pt x="5" y="13"/>
                      <a:pt x="4" y="13"/>
                    </a:cubicBezTo>
                    <a:cubicBezTo>
                      <a:pt x="4" y="13"/>
                      <a:pt x="4" y="13"/>
                      <a:pt x="4" y="13"/>
                    </a:cubicBezTo>
                    <a:cubicBezTo>
                      <a:pt x="4" y="13"/>
                      <a:pt x="4" y="13"/>
                      <a:pt x="4" y="13"/>
                    </a:cubicBezTo>
                    <a:cubicBezTo>
                      <a:pt x="4" y="13"/>
                      <a:pt x="4" y="13"/>
                      <a:pt x="4" y="13"/>
                    </a:cubicBezTo>
                    <a:cubicBezTo>
                      <a:pt x="4" y="13"/>
                      <a:pt x="4" y="13"/>
                      <a:pt x="3"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Freeform 74"/>
              <p:cNvSpPr/>
              <p:nvPr/>
            </p:nvSpPr>
            <p:spPr bwMode="auto">
              <a:xfrm>
                <a:off x="8869363" y="4265613"/>
                <a:ext cx="15875" cy="57150"/>
              </a:xfrm>
              <a:custGeom>
                <a:avLst/>
                <a:gdLst>
                  <a:gd name="T0" fmla="*/ 2 w 4"/>
                  <a:gd name="T1" fmla="*/ 15 h 15"/>
                  <a:gd name="T2" fmla="*/ 1 w 4"/>
                  <a:gd name="T3" fmla="*/ 14 h 15"/>
                  <a:gd name="T4" fmla="*/ 1 w 4"/>
                  <a:gd name="T5" fmla="*/ 14 h 15"/>
                  <a:gd name="T6" fmla="*/ 1 w 4"/>
                  <a:gd name="T7" fmla="*/ 11 h 15"/>
                  <a:gd name="T8" fmla="*/ 1 w 4"/>
                  <a:gd name="T9" fmla="*/ 11 h 15"/>
                  <a:gd name="T10" fmla="*/ 1 w 4"/>
                  <a:gd name="T11" fmla="*/ 11 h 15"/>
                  <a:gd name="T12" fmla="*/ 1 w 4"/>
                  <a:gd name="T13" fmla="*/ 11 h 15"/>
                  <a:gd name="T14" fmla="*/ 0 w 4"/>
                  <a:gd name="T15" fmla="*/ 10 h 15"/>
                  <a:gd name="T16" fmla="*/ 0 w 4"/>
                  <a:gd name="T17" fmla="*/ 10 h 15"/>
                  <a:gd name="T18" fmla="*/ 0 w 4"/>
                  <a:gd name="T19" fmla="*/ 6 h 15"/>
                  <a:gd name="T20" fmla="*/ 0 w 4"/>
                  <a:gd name="T21" fmla="*/ 6 h 15"/>
                  <a:gd name="T22" fmla="*/ 0 w 4"/>
                  <a:gd name="T23" fmla="*/ 0 h 15"/>
                  <a:gd name="T24" fmla="*/ 0 w 4"/>
                  <a:gd name="T25" fmla="*/ 0 h 15"/>
                  <a:gd name="T26" fmla="*/ 2 w 4"/>
                  <a:gd name="T27" fmla="*/ 0 h 15"/>
                  <a:gd name="T28" fmla="*/ 2 w 4"/>
                  <a:gd name="T29" fmla="*/ 0 h 15"/>
                  <a:gd name="T30" fmla="*/ 3 w 4"/>
                  <a:gd name="T31" fmla="*/ 0 h 15"/>
                  <a:gd name="T32" fmla="*/ 3 w 4"/>
                  <a:gd name="T33" fmla="*/ 0 h 15"/>
                  <a:gd name="T34" fmla="*/ 4 w 4"/>
                  <a:gd name="T35" fmla="*/ 6 h 15"/>
                  <a:gd name="T36" fmla="*/ 4 w 4"/>
                  <a:gd name="T37" fmla="*/ 6 h 15"/>
                  <a:gd name="T38" fmla="*/ 3 w 4"/>
                  <a:gd name="T39" fmla="*/ 14 h 15"/>
                  <a:gd name="T40" fmla="*/ 3 w 4"/>
                  <a:gd name="T41" fmla="*/ 14 h 15"/>
                  <a:gd name="T42" fmla="*/ 2 w 4"/>
                  <a:gd name="T43" fmla="*/ 15 h 15"/>
                  <a:gd name="T44" fmla="*/ 2 w 4"/>
                  <a:gd name="T45" fmla="*/ 15 h 15"/>
                  <a:gd name="T46" fmla="*/ 2 w 4"/>
                  <a:gd name="T4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 h="15">
                    <a:moveTo>
                      <a:pt x="2" y="15"/>
                    </a:moveTo>
                    <a:cubicBezTo>
                      <a:pt x="1" y="15"/>
                      <a:pt x="1" y="15"/>
                      <a:pt x="1" y="14"/>
                    </a:cubicBezTo>
                    <a:cubicBezTo>
                      <a:pt x="1" y="14"/>
                      <a:pt x="1" y="14"/>
                      <a:pt x="1" y="14"/>
                    </a:cubicBezTo>
                    <a:cubicBezTo>
                      <a:pt x="1" y="13"/>
                      <a:pt x="1" y="12"/>
                      <a:pt x="1" y="11"/>
                    </a:cubicBezTo>
                    <a:cubicBezTo>
                      <a:pt x="1" y="11"/>
                      <a:pt x="1" y="11"/>
                      <a:pt x="1" y="11"/>
                    </a:cubicBezTo>
                    <a:cubicBezTo>
                      <a:pt x="1" y="11"/>
                      <a:pt x="1" y="11"/>
                      <a:pt x="1" y="11"/>
                    </a:cubicBezTo>
                    <a:cubicBezTo>
                      <a:pt x="1" y="11"/>
                      <a:pt x="1" y="11"/>
                      <a:pt x="1" y="11"/>
                    </a:cubicBezTo>
                    <a:cubicBezTo>
                      <a:pt x="0" y="11"/>
                      <a:pt x="0" y="10"/>
                      <a:pt x="0" y="10"/>
                    </a:cubicBezTo>
                    <a:cubicBezTo>
                      <a:pt x="0" y="10"/>
                      <a:pt x="0" y="10"/>
                      <a:pt x="0" y="10"/>
                    </a:cubicBezTo>
                    <a:cubicBezTo>
                      <a:pt x="0" y="9"/>
                      <a:pt x="0" y="7"/>
                      <a:pt x="0" y="6"/>
                    </a:cubicBezTo>
                    <a:cubicBezTo>
                      <a:pt x="0" y="6"/>
                      <a:pt x="0" y="6"/>
                      <a:pt x="0" y="6"/>
                    </a:cubicBezTo>
                    <a:cubicBezTo>
                      <a:pt x="0" y="4"/>
                      <a:pt x="0" y="2"/>
                      <a:pt x="0" y="0"/>
                    </a:cubicBezTo>
                    <a:cubicBezTo>
                      <a:pt x="0" y="0"/>
                      <a:pt x="0" y="0"/>
                      <a:pt x="0" y="0"/>
                    </a:cubicBezTo>
                    <a:cubicBezTo>
                      <a:pt x="1" y="0"/>
                      <a:pt x="1" y="0"/>
                      <a:pt x="2" y="0"/>
                    </a:cubicBezTo>
                    <a:cubicBezTo>
                      <a:pt x="2" y="0"/>
                      <a:pt x="2" y="0"/>
                      <a:pt x="2" y="0"/>
                    </a:cubicBezTo>
                    <a:cubicBezTo>
                      <a:pt x="2" y="0"/>
                      <a:pt x="3" y="0"/>
                      <a:pt x="3" y="0"/>
                    </a:cubicBezTo>
                    <a:cubicBezTo>
                      <a:pt x="3" y="0"/>
                      <a:pt x="3" y="0"/>
                      <a:pt x="3" y="0"/>
                    </a:cubicBezTo>
                    <a:cubicBezTo>
                      <a:pt x="3" y="2"/>
                      <a:pt x="4" y="4"/>
                      <a:pt x="4" y="6"/>
                    </a:cubicBezTo>
                    <a:cubicBezTo>
                      <a:pt x="4" y="6"/>
                      <a:pt x="4" y="6"/>
                      <a:pt x="4" y="6"/>
                    </a:cubicBezTo>
                    <a:cubicBezTo>
                      <a:pt x="4" y="9"/>
                      <a:pt x="3" y="12"/>
                      <a:pt x="3" y="14"/>
                    </a:cubicBezTo>
                    <a:cubicBezTo>
                      <a:pt x="3" y="14"/>
                      <a:pt x="3" y="14"/>
                      <a:pt x="3" y="14"/>
                    </a:cubicBezTo>
                    <a:cubicBezTo>
                      <a:pt x="3" y="15"/>
                      <a:pt x="3" y="15"/>
                      <a:pt x="2" y="15"/>
                    </a:cubicBezTo>
                    <a:cubicBezTo>
                      <a:pt x="2" y="15"/>
                      <a:pt x="2" y="15"/>
                      <a:pt x="2" y="15"/>
                    </a:cubicBezTo>
                    <a:cubicBezTo>
                      <a:pt x="2" y="15"/>
                      <a:pt x="2" y="15"/>
                      <a:pt x="2"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Freeform 75"/>
              <p:cNvSpPr/>
              <p:nvPr/>
            </p:nvSpPr>
            <p:spPr bwMode="auto">
              <a:xfrm>
                <a:off x="8836025" y="4333875"/>
                <a:ext cx="11113" cy="68263"/>
              </a:xfrm>
              <a:custGeom>
                <a:avLst/>
                <a:gdLst>
                  <a:gd name="T0" fmla="*/ 1 w 3"/>
                  <a:gd name="T1" fmla="*/ 17 h 18"/>
                  <a:gd name="T2" fmla="*/ 0 w 3"/>
                  <a:gd name="T3" fmla="*/ 9 h 18"/>
                  <a:gd name="T4" fmla="*/ 0 w 3"/>
                  <a:gd name="T5" fmla="*/ 9 h 18"/>
                  <a:gd name="T6" fmla="*/ 0 w 3"/>
                  <a:gd name="T7" fmla="*/ 4 h 18"/>
                  <a:gd name="T8" fmla="*/ 0 w 3"/>
                  <a:gd name="T9" fmla="*/ 4 h 18"/>
                  <a:gd name="T10" fmla="*/ 1 w 3"/>
                  <a:gd name="T11" fmla="*/ 1 h 18"/>
                  <a:gd name="T12" fmla="*/ 1 w 3"/>
                  <a:gd name="T13" fmla="*/ 1 h 18"/>
                  <a:gd name="T14" fmla="*/ 2 w 3"/>
                  <a:gd name="T15" fmla="*/ 1 h 18"/>
                  <a:gd name="T16" fmla="*/ 2 w 3"/>
                  <a:gd name="T17" fmla="*/ 1 h 18"/>
                  <a:gd name="T18" fmla="*/ 3 w 3"/>
                  <a:gd name="T19" fmla="*/ 2 h 18"/>
                  <a:gd name="T20" fmla="*/ 3 w 3"/>
                  <a:gd name="T21" fmla="*/ 2 h 18"/>
                  <a:gd name="T22" fmla="*/ 2 w 3"/>
                  <a:gd name="T23" fmla="*/ 4 h 18"/>
                  <a:gd name="T24" fmla="*/ 2 w 3"/>
                  <a:gd name="T25" fmla="*/ 4 h 18"/>
                  <a:gd name="T26" fmla="*/ 3 w 3"/>
                  <a:gd name="T27" fmla="*/ 8 h 18"/>
                  <a:gd name="T28" fmla="*/ 3 w 3"/>
                  <a:gd name="T29" fmla="*/ 8 h 18"/>
                  <a:gd name="T30" fmla="*/ 3 w 3"/>
                  <a:gd name="T31" fmla="*/ 17 h 18"/>
                  <a:gd name="T32" fmla="*/ 3 w 3"/>
                  <a:gd name="T33" fmla="*/ 17 h 18"/>
                  <a:gd name="T34" fmla="*/ 2 w 3"/>
                  <a:gd name="T35" fmla="*/ 18 h 18"/>
                  <a:gd name="T36" fmla="*/ 2 w 3"/>
                  <a:gd name="T37" fmla="*/ 18 h 18"/>
                  <a:gd name="T38" fmla="*/ 2 w 3"/>
                  <a:gd name="T39" fmla="*/ 18 h 18"/>
                  <a:gd name="T40" fmla="*/ 2 w 3"/>
                  <a:gd name="T41" fmla="*/ 18 h 18"/>
                  <a:gd name="T42" fmla="*/ 1 w 3"/>
                  <a:gd name="T4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18">
                    <a:moveTo>
                      <a:pt x="1" y="17"/>
                    </a:moveTo>
                    <a:cubicBezTo>
                      <a:pt x="0" y="14"/>
                      <a:pt x="1" y="11"/>
                      <a:pt x="0" y="9"/>
                    </a:cubicBezTo>
                    <a:cubicBezTo>
                      <a:pt x="0" y="9"/>
                      <a:pt x="0" y="9"/>
                      <a:pt x="0" y="9"/>
                    </a:cubicBezTo>
                    <a:cubicBezTo>
                      <a:pt x="0" y="7"/>
                      <a:pt x="0" y="6"/>
                      <a:pt x="0" y="4"/>
                    </a:cubicBezTo>
                    <a:cubicBezTo>
                      <a:pt x="0" y="4"/>
                      <a:pt x="0" y="4"/>
                      <a:pt x="0" y="4"/>
                    </a:cubicBezTo>
                    <a:cubicBezTo>
                      <a:pt x="0" y="3"/>
                      <a:pt x="0" y="2"/>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2" y="3"/>
                      <a:pt x="2" y="3"/>
                      <a:pt x="2" y="4"/>
                    </a:cubicBezTo>
                    <a:cubicBezTo>
                      <a:pt x="2" y="4"/>
                      <a:pt x="2" y="4"/>
                      <a:pt x="2" y="4"/>
                    </a:cubicBezTo>
                    <a:cubicBezTo>
                      <a:pt x="2" y="5"/>
                      <a:pt x="3" y="7"/>
                      <a:pt x="3" y="8"/>
                    </a:cubicBezTo>
                    <a:cubicBezTo>
                      <a:pt x="3" y="8"/>
                      <a:pt x="3" y="8"/>
                      <a:pt x="3" y="8"/>
                    </a:cubicBezTo>
                    <a:cubicBezTo>
                      <a:pt x="3" y="12"/>
                      <a:pt x="3" y="14"/>
                      <a:pt x="3" y="17"/>
                    </a:cubicBezTo>
                    <a:cubicBezTo>
                      <a:pt x="3" y="17"/>
                      <a:pt x="3" y="17"/>
                      <a:pt x="3" y="17"/>
                    </a:cubicBezTo>
                    <a:cubicBezTo>
                      <a:pt x="3" y="18"/>
                      <a:pt x="3" y="18"/>
                      <a:pt x="2" y="18"/>
                    </a:cubicBezTo>
                    <a:cubicBezTo>
                      <a:pt x="2" y="18"/>
                      <a:pt x="2" y="18"/>
                      <a:pt x="2" y="18"/>
                    </a:cubicBezTo>
                    <a:cubicBezTo>
                      <a:pt x="2" y="18"/>
                      <a:pt x="2" y="18"/>
                      <a:pt x="2" y="18"/>
                    </a:cubicBezTo>
                    <a:cubicBezTo>
                      <a:pt x="2" y="18"/>
                      <a:pt x="2" y="18"/>
                      <a:pt x="2" y="18"/>
                    </a:cubicBezTo>
                    <a:cubicBezTo>
                      <a:pt x="1" y="18"/>
                      <a:pt x="1" y="18"/>
                      <a:pt x="1"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 name="Freeform 76"/>
              <p:cNvSpPr/>
              <p:nvPr/>
            </p:nvSpPr>
            <p:spPr bwMode="auto">
              <a:xfrm>
                <a:off x="8816975" y="4333875"/>
                <a:ext cx="11113" cy="82550"/>
              </a:xfrm>
              <a:custGeom>
                <a:avLst/>
                <a:gdLst>
                  <a:gd name="T0" fmla="*/ 0 w 3"/>
                  <a:gd name="T1" fmla="*/ 21 h 22"/>
                  <a:gd name="T2" fmla="*/ 0 w 3"/>
                  <a:gd name="T3" fmla="*/ 19 h 22"/>
                  <a:gd name="T4" fmla="*/ 0 w 3"/>
                  <a:gd name="T5" fmla="*/ 19 h 22"/>
                  <a:gd name="T6" fmla="*/ 1 w 3"/>
                  <a:gd name="T7" fmla="*/ 1 h 22"/>
                  <a:gd name="T8" fmla="*/ 1 w 3"/>
                  <a:gd name="T9" fmla="*/ 1 h 22"/>
                  <a:gd name="T10" fmla="*/ 1 w 3"/>
                  <a:gd name="T11" fmla="*/ 1 h 22"/>
                  <a:gd name="T12" fmla="*/ 2 w 3"/>
                  <a:gd name="T13" fmla="*/ 0 h 22"/>
                  <a:gd name="T14" fmla="*/ 2 w 3"/>
                  <a:gd name="T15" fmla="*/ 0 h 22"/>
                  <a:gd name="T16" fmla="*/ 3 w 3"/>
                  <a:gd name="T17" fmla="*/ 1 h 22"/>
                  <a:gd name="T18" fmla="*/ 3 w 3"/>
                  <a:gd name="T19" fmla="*/ 1 h 22"/>
                  <a:gd name="T20" fmla="*/ 2 w 3"/>
                  <a:gd name="T21" fmla="*/ 19 h 22"/>
                  <a:gd name="T22" fmla="*/ 2 w 3"/>
                  <a:gd name="T23" fmla="*/ 19 h 22"/>
                  <a:gd name="T24" fmla="*/ 2 w 3"/>
                  <a:gd name="T25" fmla="*/ 21 h 22"/>
                  <a:gd name="T26" fmla="*/ 2 w 3"/>
                  <a:gd name="T27" fmla="*/ 21 h 22"/>
                  <a:gd name="T28" fmla="*/ 1 w 3"/>
                  <a:gd name="T29" fmla="*/ 22 h 22"/>
                  <a:gd name="T30" fmla="*/ 1 w 3"/>
                  <a:gd name="T31" fmla="*/ 22 h 22"/>
                  <a:gd name="T32" fmla="*/ 1 w 3"/>
                  <a:gd name="T33" fmla="*/ 22 h 22"/>
                  <a:gd name="T34" fmla="*/ 1 w 3"/>
                  <a:gd name="T35" fmla="*/ 22 h 22"/>
                  <a:gd name="T36" fmla="*/ 0 w 3"/>
                  <a:gd name="T37"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22">
                    <a:moveTo>
                      <a:pt x="0" y="21"/>
                    </a:moveTo>
                    <a:cubicBezTo>
                      <a:pt x="0" y="20"/>
                      <a:pt x="0" y="20"/>
                      <a:pt x="0" y="19"/>
                    </a:cubicBezTo>
                    <a:cubicBezTo>
                      <a:pt x="0" y="19"/>
                      <a:pt x="0" y="19"/>
                      <a:pt x="0" y="19"/>
                    </a:cubicBezTo>
                    <a:cubicBezTo>
                      <a:pt x="0" y="13"/>
                      <a:pt x="1" y="7"/>
                      <a:pt x="1" y="1"/>
                    </a:cubicBezTo>
                    <a:cubicBezTo>
                      <a:pt x="1" y="1"/>
                      <a:pt x="1" y="1"/>
                      <a:pt x="1" y="1"/>
                    </a:cubicBezTo>
                    <a:cubicBezTo>
                      <a:pt x="1" y="1"/>
                      <a:pt x="1" y="1"/>
                      <a:pt x="1" y="1"/>
                    </a:cubicBezTo>
                    <a:cubicBezTo>
                      <a:pt x="1" y="0"/>
                      <a:pt x="1" y="0"/>
                      <a:pt x="2" y="0"/>
                    </a:cubicBezTo>
                    <a:cubicBezTo>
                      <a:pt x="2" y="0"/>
                      <a:pt x="2" y="0"/>
                      <a:pt x="2" y="0"/>
                    </a:cubicBezTo>
                    <a:cubicBezTo>
                      <a:pt x="3" y="0"/>
                      <a:pt x="3" y="0"/>
                      <a:pt x="3" y="1"/>
                    </a:cubicBezTo>
                    <a:cubicBezTo>
                      <a:pt x="3" y="1"/>
                      <a:pt x="3" y="1"/>
                      <a:pt x="3" y="1"/>
                    </a:cubicBezTo>
                    <a:cubicBezTo>
                      <a:pt x="3" y="7"/>
                      <a:pt x="2" y="13"/>
                      <a:pt x="2" y="19"/>
                    </a:cubicBezTo>
                    <a:cubicBezTo>
                      <a:pt x="2" y="19"/>
                      <a:pt x="2" y="19"/>
                      <a:pt x="2" y="19"/>
                    </a:cubicBezTo>
                    <a:cubicBezTo>
                      <a:pt x="2" y="20"/>
                      <a:pt x="2" y="20"/>
                      <a:pt x="2" y="21"/>
                    </a:cubicBezTo>
                    <a:cubicBezTo>
                      <a:pt x="2" y="21"/>
                      <a:pt x="2" y="21"/>
                      <a:pt x="2" y="21"/>
                    </a:cubicBezTo>
                    <a:cubicBezTo>
                      <a:pt x="2" y="21"/>
                      <a:pt x="2" y="22"/>
                      <a:pt x="1" y="22"/>
                    </a:cubicBezTo>
                    <a:cubicBezTo>
                      <a:pt x="1" y="22"/>
                      <a:pt x="1" y="22"/>
                      <a:pt x="1" y="22"/>
                    </a:cubicBezTo>
                    <a:cubicBezTo>
                      <a:pt x="1" y="22"/>
                      <a:pt x="1" y="22"/>
                      <a:pt x="1" y="22"/>
                    </a:cubicBezTo>
                    <a:cubicBezTo>
                      <a:pt x="1" y="22"/>
                      <a:pt x="1" y="22"/>
                      <a:pt x="1" y="22"/>
                    </a:cubicBezTo>
                    <a:cubicBezTo>
                      <a:pt x="0" y="22"/>
                      <a:pt x="0" y="22"/>
                      <a:pt x="0"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 name="Freeform 77"/>
              <p:cNvSpPr/>
              <p:nvPr/>
            </p:nvSpPr>
            <p:spPr bwMode="auto">
              <a:xfrm>
                <a:off x="8802688" y="4333875"/>
                <a:ext cx="19050" cy="60325"/>
              </a:xfrm>
              <a:custGeom>
                <a:avLst/>
                <a:gdLst>
                  <a:gd name="T0" fmla="*/ 0 w 5"/>
                  <a:gd name="T1" fmla="*/ 15 h 16"/>
                  <a:gd name="T2" fmla="*/ 0 w 5"/>
                  <a:gd name="T3" fmla="*/ 15 h 16"/>
                  <a:gd name="T4" fmla="*/ 0 w 5"/>
                  <a:gd name="T5" fmla="*/ 15 h 16"/>
                  <a:gd name="T6" fmla="*/ 0 w 5"/>
                  <a:gd name="T7" fmla="*/ 12 h 16"/>
                  <a:gd name="T8" fmla="*/ 0 w 5"/>
                  <a:gd name="T9" fmla="*/ 12 h 16"/>
                  <a:gd name="T10" fmla="*/ 3 w 5"/>
                  <a:gd name="T11" fmla="*/ 1 h 16"/>
                  <a:gd name="T12" fmla="*/ 3 w 5"/>
                  <a:gd name="T13" fmla="*/ 1 h 16"/>
                  <a:gd name="T14" fmla="*/ 3 w 5"/>
                  <a:gd name="T15" fmla="*/ 1 h 16"/>
                  <a:gd name="T16" fmla="*/ 5 w 5"/>
                  <a:gd name="T17" fmla="*/ 1 h 16"/>
                  <a:gd name="T18" fmla="*/ 5 w 5"/>
                  <a:gd name="T19" fmla="*/ 1 h 16"/>
                  <a:gd name="T20" fmla="*/ 5 w 5"/>
                  <a:gd name="T21" fmla="*/ 3 h 16"/>
                  <a:gd name="T22" fmla="*/ 5 w 5"/>
                  <a:gd name="T23" fmla="*/ 3 h 16"/>
                  <a:gd name="T24" fmla="*/ 2 w 5"/>
                  <a:gd name="T25" fmla="*/ 12 h 16"/>
                  <a:gd name="T26" fmla="*/ 2 w 5"/>
                  <a:gd name="T27" fmla="*/ 12 h 16"/>
                  <a:gd name="T28" fmla="*/ 3 w 5"/>
                  <a:gd name="T29" fmla="*/ 15 h 16"/>
                  <a:gd name="T30" fmla="*/ 3 w 5"/>
                  <a:gd name="T31" fmla="*/ 15 h 16"/>
                  <a:gd name="T32" fmla="*/ 3 w 5"/>
                  <a:gd name="T33" fmla="*/ 15 h 16"/>
                  <a:gd name="T34" fmla="*/ 3 w 5"/>
                  <a:gd name="T35" fmla="*/ 15 h 16"/>
                  <a:gd name="T36" fmla="*/ 1 w 5"/>
                  <a:gd name="T37" fmla="*/ 16 h 16"/>
                  <a:gd name="T38" fmla="*/ 1 w 5"/>
                  <a:gd name="T39" fmla="*/ 16 h 16"/>
                  <a:gd name="T40" fmla="*/ 1 w 5"/>
                  <a:gd name="T41" fmla="*/ 16 h 16"/>
                  <a:gd name="T42" fmla="*/ 1 w 5"/>
                  <a:gd name="T43" fmla="*/ 16 h 16"/>
                  <a:gd name="T44" fmla="*/ 0 w 5"/>
                  <a:gd name="T45"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16">
                    <a:moveTo>
                      <a:pt x="0" y="15"/>
                    </a:moveTo>
                    <a:cubicBezTo>
                      <a:pt x="0" y="15"/>
                      <a:pt x="0" y="15"/>
                      <a:pt x="0" y="15"/>
                    </a:cubicBezTo>
                    <a:cubicBezTo>
                      <a:pt x="0" y="15"/>
                      <a:pt x="0" y="15"/>
                      <a:pt x="0" y="15"/>
                    </a:cubicBezTo>
                    <a:cubicBezTo>
                      <a:pt x="0" y="14"/>
                      <a:pt x="0" y="13"/>
                      <a:pt x="0" y="12"/>
                    </a:cubicBezTo>
                    <a:cubicBezTo>
                      <a:pt x="0" y="12"/>
                      <a:pt x="0" y="12"/>
                      <a:pt x="0" y="12"/>
                    </a:cubicBezTo>
                    <a:cubicBezTo>
                      <a:pt x="0" y="9"/>
                      <a:pt x="0" y="4"/>
                      <a:pt x="3" y="1"/>
                    </a:cubicBezTo>
                    <a:cubicBezTo>
                      <a:pt x="3" y="1"/>
                      <a:pt x="3" y="1"/>
                      <a:pt x="3" y="1"/>
                    </a:cubicBezTo>
                    <a:cubicBezTo>
                      <a:pt x="3" y="1"/>
                      <a:pt x="3" y="1"/>
                      <a:pt x="3" y="1"/>
                    </a:cubicBezTo>
                    <a:cubicBezTo>
                      <a:pt x="3" y="0"/>
                      <a:pt x="4" y="0"/>
                      <a:pt x="5" y="1"/>
                    </a:cubicBezTo>
                    <a:cubicBezTo>
                      <a:pt x="5" y="1"/>
                      <a:pt x="5" y="1"/>
                      <a:pt x="5" y="1"/>
                    </a:cubicBezTo>
                    <a:cubicBezTo>
                      <a:pt x="5" y="1"/>
                      <a:pt x="5" y="2"/>
                      <a:pt x="5" y="3"/>
                    </a:cubicBezTo>
                    <a:cubicBezTo>
                      <a:pt x="5" y="3"/>
                      <a:pt x="5" y="3"/>
                      <a:pt x="5" y="3"/>
                    </a:cubicBezTo>
                    <a:cubicBezTo>
                      <a:pt x="3" y="4"/>
                      <a:pt x="2" y="9"/>
                      <a:pt x="2" y="12"/>
                    </a:cubicBezTo>
                    <a:cubicBezTo>
                      <a:pt x="2" y="12"/>
                      <a:pt x="2" y="12"/>
                      <a:pt x="2" y="12"/>
                    </a:cubicBezTo>
                    <a:cubicBezTo>
                      <a:pt x="2" y="13"/>
                      <a:pt x="3" y="14"/>
                      <a:pt x="3" y="15"/>
                    </a:cubicBezTo>
                    <a:cubicBezTo>
                      <a:pt x="3" y="15"/>
                      <a:pt x="3" y="15"/>
                      <a:pt x="3" y="15"/>
                    </a:cubicBezTo>
                    <a:cubicBezTo>
                      <a:pt x="3" y="15"/>
                      <a:pt x="3" y="15"/>
                      <a:pt x="3" y="15"/>
                    </a:cubicBezTo>
                    <a:cubicBezTo>
                      <a:pt x="3" y="15"/>
                      <a:pt x="3" y="15"/>
                      <a:pt x="3" y="15"/>
                    </a:cubicBezTo>
                    <a:cubicBezTo>
                      <a:pt x="3" y="16"/>
                      <a:pt x="2" y="16"/>
                      <a:pt x="1" y="16"/>
                    </a:cubicBezTo>
                    <a:cubicBezTo>
                      <a:pt x="1" y="16"/>
                      <a:pt x="1" y="16"/>
                      <a:pt x="1" y="16"/>
                    </a:cubicBezTo>
                    <a:cubicBezTo>
                      <a:pt x="1" y="16"/>
                      <a:pt x="1" y="16"/>
                      <a:pt x="1" y="16"/>
                    </a:cubicBezTo>
                    <a:cubicBezTo>
                      <a:pt x="1" y="16"/>
                      <a:pt x="1" y="16"/>
                      <a:pt x="1" y="16"/>
                    </a:cubicBezTo>
                    <a:cubicBezTo>
                      <a:pt x="1" y="16"/>
                      <a:pt x="0" y="16"/>
                      <a:pt x="0" y="1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Freeform 78"/>
              <p:cNvSpPr/>
              <p:nvPr/>
            </p:nvSpPr>
            <p:spPr bwMode="auto">
              <a:xfrm>
                <a:off x="8948738" y="4722813"/>
                <a:ext cx="188913" cy="215900"/>
              </a:xfrm>
              <a:custGeom>
                <a:avLst/>
                <a:gdLst>
                  <a:gd name="T0" fmla="*/ 46 w 50"/>
                  <a:gd name="T1" fmla="*/ 55 h 57"/>
                  <a:gd name="T2" fmla="*/ 43 w 50"/>
                  <a:gd name="T3" fmla="*/ 25 h 57"/>
                  <a:gd name="T4" fmla="*/ 43 w 50"/>
                  <a:gd name="T5" fmla="*/ 20 h 57"/>
                  <a:gd name="T6" fmla="*/ 41 w 50"/>
                  <a:gd name="T7" fmla="*/ 10 h 57"/>
                  <a:gd name="T8" fmla="*/ 42 w 50"/>
                  <a:gd name="T9" fmla="*/ 16 h 57"/>
                  <a:gd name="T10" fmla="*/ 40 w 50"/>
                  <a:gd name="T11" fmla="*/ 17 h 57"/>
                  <a:gd name="T12" fmla="*/ 38 w 50"/>
                  <a:gd name="T13" fmla="*/ 16 h 57"/>
                  <a:gd name="T14" fmla="*/ 32 w 50"/>
                  <a:gd name="T15" fmla="*/ 11 h 57"/>
                  <a:gd name="T16" fmla="*/ 32 w 50"/>
                  <a:gd name="T17" fmla="*/ 11 h 57"/>
                  <a:gd name="T18" fmla="*/ 30 w 50"/>
                  <a:gd name="T19" fmla="*/ 13 h 57"/>
                  <a:gd name="T20" fmla="*/ 29 w 50"/>
                  <a:gd name="T21" fmla="*/ 12 h 57"/>
                  <a:gd name="T22" fmla="*/ 29 w 50"/>
                  <a:gd name="T23" fmla="*/ 16 h 57"/>
                  <a:gd name="T24" fmla="*/ 27 w 50"/>
                  <a:gd name="T25" fmla="*/ 17 h 57"/>
                  <a:gd name="T26" fmla="*/ 23 w 50"/>
                  <a:gd name="T27" fmla="*/ 17 h 57"/>
                  <a:gd name="T28" fmla="*/ 22 w 50"/>
                  <a:gd name="T29" fmla="*/ 17 h 57"/>
                  <a:gd name="T30" fmla="*/ 17 w 50"/>
                  <a:gd name="T31" fmla="*/ 12 h 57"/>
                  <a:gd name="T32" fmla="*/ 16 w 50"/>
                  <a:gd name="T33" fmla="*/ 16 h 57"/>
                  <a:gd name="T34" fmla="*/ 15 w 50"/>
                  <a:gd name="T35" fmla="*/ 51 h 57"/>
                  <a:gd name="T36" fmla="*/ 15 w 50"/>
                  <a:gd name="T37" fmla="*/ 52 h 57"/>
                  <a:gd name="T38" fmla="*/ 13 w 50"/>
                  <a:gd name="T39" fmla="*/ 52 h 57"/>
                  <a:gd name="T40" fmla="*/ 12 w 50"/>
                  <a:gd name="T41" fmla="*/ 52 h 57"/>
                  <a:gd name="T42" fmla="*/ 8 w 50"/>
                  <a:gd name="T43" fmla="*/ 41 h 57"/>
                  <a:gd name="T44" fmla="*/ 7 w 50"/>
                  <a:gd name="T45" fmla="*/ 47 h 57"/>
                  <a:gd name="T46" fmla="*/ 8 w 50"/>
                  <a:gd name="T47" fmla="*/ 49 h 57"/>
                  <a:gd name="T48" fmla="*/ 8 w 50"/>
                  <a:gd name="T49" fmla="*/ 51 h 57"/>
                  <a:gd name="T50" fmla="*/ 1 w 50"/>
                  <a:gd name="T51" fmla="*/ 51 h 57"/>
                  <a:gd name="T52" fmla="*/ 0 w 50"/>
                  <a:gd name="T53" fmla="*/ 50 h 57"/>
                  <a:gd name="T54" fmla="*/ 4 w 50"/>
                  <a:gd name="T55" fmla="*/ 49 h 57"/>
                  <a:gd name="T56" fmla="*/ 5 w 50"/>
                  <a:gd name="T57" fmla="*/ 49 h 57"/>
                  <a:gd name="T58" fmla="*/ 7 w 50"/>
                  <a:gd name="T59" fmla="*/ 35 h 57"/>
                  <a:gd name="T60" fmla="*/ 7 w 50"/>
                  <a:gd name="T61" fmla="*/ 34 h 57"/>
                  <a:gd name="T62" fmla="*/ 9 w 50"/>
                  <a:gd name="T63" fmla="*/ 34 h 57"/>
                  <a:gd name="T64" fmla="*/ 12 w 50"/>
                  <a:gd name="T65" fmla="*/ 49 h 57"/>
                  <a:gd name="T66" fmla="*/ 13 w 50"/>
                  <a:gd name="T67" fmla="*/ 49 h 57"/>
                  <a:gd name="T68" fmla="*/ 14 w 50"/>
                  <a:gd name="T69" fmla="*/ 30 h 57"/>
                  <a:gd name="T70" fmla="*/ 14 w 50"/>
                  <a:gd name="T71" fmla="*/ 14 h 57"/>
                  <a:gd name="T72" fmla="*/ 15 w 50"/>
                  <a:gd name="T73" fmla="*/ 8 h 57"/>
                  <a:gd name="T74" fmla="*/ 16 w 50"/>
                  <a:gd name="T75" fmla="*/ 1 h 57"/>
                  <a:gd name="T76" fmla="*/ 17 w 50"/>
                  <a:gd name="T77" fmla="*/ 1 h 57"/>
                  <a:gd name="T78" fmla="*/ 21 w 50"/>
                  <a:gd name="T79" fmla="*/ 15 h 57"/>
                  <a:gd name="T80" fmla="*/ 23 w 50"/>
                  <a:gd name="T81" fmla="*/ 15 h 57"/>
                  <a:gd name="T82" fmla="*/ 27 w 50"/>
                  <a:gd name="T83" fmla="*/ 3 h 57"/>
                  <a:gd name="T84" fmla="*/ 28 w 50"/>
                  <a:gd name="T85" fmla="*/ 2 h 57"/>
                  <a:gd name="T86" fmla="*/ 30 w 50"/>
                  <a:gd name="T87" fmla="*/ 7 h 57"/>
                  <a:gd name="T88" fmla="*/ 30 w 50"/>
                  <a:gd name="T89" fmla="*/ 1 h 57"/>
                  <a:gd name="T90" fmla="*/ 33 w 50"/>
                  <a:gd name="T91" fmla="*/ 1 h 57"/>
                  <a:gd name="T92" fmla="*/ 34 w 50"/>
                  <a:gd name="T93" fmla="*/ 11 h 57"/>
                  <a:gd name="T94" fmla="*/ 39 w 50"/>
                  <a:gd name="T95" fmla="*/ 13 h 57"/>
                  <a:gd name="T96" fmla="*/ 39 w 50"/>
                  <a:gd name="T97" fmla="*/ 13 h 57"/>
                  <a:gd name="T98" fmla="*/ 42 w 50"/>
                  <a:gd name="T99" fmla="*/ 2 h 57"/>
                  <a:gd name="T100" fmla="*/ 43 w 50"/>
                  <a:gd name="T101" fmla="*/ 2 h 57"/>
                  <a:gd name="T102" fmla="*/ 43 w 50"/>
                  <a:gd name="T103" fmla="*/ 6 h 57"/>
                  <a:gd name="T104" fmla="*/ 45 w 50"/>
                  <a:gd name="T105" fmla="*/ 13 h 57"/>
                  <a:gd name="T106" fmla="*/ 45 w 50"/>
                  <a:gd name="T107" fmla="*/ 25 h 57"/>
                  <a:gd name="T108" fmla="*/ 45 w 50"/>
                  <a:gd name="T109" fmla="*/ 26 h 57"/>
                  <a:gd name="T110" fmla="*/ 49 w 50"/>
                  <a:gd name="T111" fmla="*/ 54 h 57"/>
                  <a:gd name="T112" fmla="*/ 49 w 50"/>
                  <a:gd name="T113" fmla="*/ 56 h 57"/>
                  <a:gd name="T114" fmla="*/ 47 w 50"/>
                  <a:gd name="T115"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 h="57">
                    <a:moveTo>
                      <a:pt x="47" y="56"/>
                    </a:moveTo>
                    <a:cubicBezTo>
                      <a:pt x="46" y="56"/>
                      <a:pt x="46" y="56"/>
                      <a:pt x="46" y="55"/>
                    </a:cubicBezTo>
                    <a:cubicBezTo>
                      <a:pt x="46" y="55"/>
                      <a:pt x="46" y="55"/>
                      <a:pt x="46" y="55"/>
                    </a:cubicBezTo>
                    <a:cubicBezTo>
                      <a:pt x="44" y="46"/>
                      <a:pt x="43" y="36"/>
                      <a:pt x="43" y="26"/>
                    </a:cubicBezTo>
                    <a:cubicBezTo>
                      <a:pt x="43" y="26"/>
                      <a:pt x="43" y="26"/>
                      <a:pt x="43" y="26"/>
                    </a:cubicBezTo>
                    <a:cubicBezTo>
                      <a:pt x="43" y="26"/>
                      <a:pt x="43" y="26"/>
                      <a:pt x="43" y="25"/>
                    </a:cubicBezTo>
                    <a:cubicBezTo>
                      <a:pt x="43" y="25"/>
                      <a:pt x="43" y="25"/>
                      <a:pt x="43" y="25"/>
                    </a:cubicBezTo>
                    <a:cubicBezTo>
                      <a:pt x="43" y="24"/>
                      <a:pt x="43" y="22"/>
                      <a:pt x="43" y="20"/>
                    </a:cubicBezTo>
                    <a:cubicBezTo>
                      <a:pt x="43" y="20"/>
                      <a:pt x="43" y="20"/>
                      <a:pt x="43" y="20"/>
                    </a:cubicBezTo>
                    <a:cubicBezTo>
                      <a:pt x="43" y="18"/>
                      <a:pt x="43" y="15"/>
                      <a:pt x="42" y="13"/>
                    </a:cubicBezTo>
                    <a:cubicBezTo>
                      <a:pt x="42" y="13"/>
                      <a:pt x="42" y="13"/>
                      <a:pt x="42" y="13"/>
                    </a:cubicBezTo>
                    <a:cubicBezTo>
                      <a:pt x="42" y="12"/>
                      <a:pt x="42" y="11"/>
                      <a:pt x="41" y="10"/>
                    </a:cubicBezTo>
                    <a:cubicBezTo>
                      <a:pt x="41" y="10"/>
                      <a:pt x="41" y="10"/>
                      <a:pt x="41" y="10"/>
                    </a:cubicBezTo>
                    <a:cubicBezTo>
                      <a:pt x="41" y="12"/>
                      <a:pt x="42" y="14"/>
                      <a:pt x="42" y="16"/>
                    </a:cubicBezTo>
                    <a:cubicBezTo>
                      <a:pt x="42" y="16"/>
                      <a:pt x="42" y="16"/>
                      <a:pt x="42" y="16"/>
                    </a:cubicBezTo>
                    <a:cubicBezTo>
                      <a:pt x="42" y="16"/>
                      <a:pt x="42" y="17"/>
                      <a:pt x="42" y="17"/>
                    </a:cubicBezTo>
                    <a:cubicBezTo>
                      <a:pt x="42" y="17"/>
                      <a:pt x="42" y="17"/>
                      <a:pt x="42" y="17"/>
                    </a:cubicBezTo>
                    <a:cubicBezTo>
                      <a:pt x="41" y="17"/>
                      <a:pt x="41" y="17"/>
                      <a:pt x="40" y="17"/>
                    </a:cubicBezTo>
                    <a:cubicBezTo>
                      <a:pt x="40" y="17"/>
                      <a:pt x="40" y="17"/>
                      <a:pt x="40" y="17"/>
                    </a:cubicBezTo>
                    <a:cubicBezTo>
                      <a:pt x="40" y="17"/>
                      <a:pt x="39" y="16"/>
                      <a:pt x="38" y="16"/>
                    </a:cubicBezTo>
                    <a:cubicBezTo>
                      <a:pt x="38" y="16"/>
                      <a:pt x="38" y="16"/>
                      <a:pt x="38" y="16"/>
                    </a:cubicBezTo>
                    <a:cubicBezTo>
                      <a:pt x="38" y="16"/>
                      <a:pt x="37" y="16"/>
                      <a:pt x="37" y="16"/>
                    </a:cubicBezTo>
                    <a:cubicBezTo>
                      <a:pt x="37" y="16"/>
                      <a:pt x="37" y="16"/>
                      <a:pt x="37" y="16"/>
                    </a:cubicBezTo>
                    <a:cubicBezTo>
                      <a:pt x="35" y="16"/>
                      <a:pt x="32" y="15"/>
                      <a:pt x="32" y="11"/>
                    </a:cubicBezTo>
                    <a:cubicBezTo>
                      <a:pt x="32" y="11"/>
                      <a:pt x="32" y="11"/>
                      <a:pt x="32" y="11"/>
                    </a:cubicBezTo>
                    <a:cubicBezTo>
                      <a:pt x="32" y="11"/>
                      <a:pt x="32" y="11"/>
                      <a:pt x="32" y="11"/>
                    </a:cubicBezTo>
                    <a:cubicBezTo>
                      <a:pt x="32" y="11"/>
                      <a:pt x="32" y="11"/>
                      <a:pt x="32" y="11"/>
                    </a:cubicBezTo>
                    <a:cubicBezTo>
                      <a:pt x="32" y="12"/>
                      <a:pt x="31" y="12"/>
                      <a:pt x="31" y="12"/>
                    </a:cubicBezTo>
                    <a:cubicBezTo>
                      <a:pt x="31" y="12"/>
                      <a:pt x="31" y="12"/>
                      <a:pt x="31" y="12"/>
                    </a:cubicBezTo>
                    <a:cubicBezTo>
                      <a:pt x="31" y="13"/>
                      <a:pt x="31" y="13"/>
                      <a:pt x="30" y="13"/>
                    </a:cubicBezTo>
                    <a:cubicBezTo>
                      <a:pt x="30" y="13"/>
                      <a:pt x="30" y="13"/>
                      <a:pt x="30" y="13"/>
                    </a:cubicBezTo>
                    <a:cubicBezTo>
                      <a:pt x="30" y="13"/>
                      <a:pt x="29" y="12"/>
                      <a:pt x="29" y="12"/>
                    </a:cubicBezTo>
                    <a:cubicBezTo>
                      <a:pt x="29" y="12"/>
                      <a:pt x="29" y="12"/>
                      <a:pt x="29" y="12"/>
                    </a:cubicBezTo>
                    <a:cubicBezTo>
                      <a:pt x="29" y="12"/>
                      <a:pt x="29" y="11"/>
                      <a:pt x="29" y="11"/>
                    </a:cubicBezTo>
                    <a:cubicBezTo>
                      <a:pt x="29" y="11"/>
                      <a:pt x="29" y="11"/>
                      <a:pt x="29" y="11"/>
                    </a:cubicBezTo>
                    <a:cubicBezTo>
                      <a:pt x="29" y="13"/>
                      <a:pt x="29" y="15"/>
                      <a:pt x="29" y="16"/>
                    </a:cubicBezTo>
                    <a:cubicBezTo>
                      <a:pt x="29" y="16"/>
                      <a:pt x="29" y="16"/>
                      <a:pt x="29" y="16"/>
                    </a:cubicBezTo>
                    <a:cubicBezTo>
                      <a:pt x="28" y="17"/>
                      <a:pt x="28" y="17"/>
                      <a:pt x="27" y="17"/>
                    </a:cubicBezTo>
                    <a:cubicBezTo>
                      <a:pt x="27" y="17"/>
                      <a:pt x="27" y="17"/>
                      <a:pt x="27" y="17"/>
                    </a:cubicBezTo>
                    <a:cubicBezTo>
                      <a:pt x="27" y="18"/>
                      <a:pt x="27" y="18"/>
                      <a:pt x="27" y="18"/>
                    </a:cubicBezTo>
                    <a:cubicBezTo>
                      <a:pt x="27" y="18"/>
                      <a:pt x="27" y="18"/>
                      <a:pt x="27" y="18"/>
                    </a:cubicBezTo>
                    <a:cubicBezTo>
                      <a:pt x="25" y="18"/>
                      <a:pt x="24" y="17"/>
                      <a:pt x="23" y="17"/>
                    </a:cubicBezTo>
                    <a:cubicBezTo>
                      <a:pt x="23" y="17"/>
                      <a:pt x="23" y="17"/>
                      <a:pt x="23" y="17"/>
                    </a:cubicBezTo>
                    <a:cubicBezTo>
                      <a:pt x="22" y="17"/>
                      <a:pt x="22" y="17"/>
                      <a:pt x="22" y="17"/>
                    </a:cubicBezTo>
                    <a:cubicBezTo>
                      <a:pt x="22" y="17"/>
                      <a:pt x="22" y="17"/>
                      <a:pt x="22" y="17"/>
                    </a:cubicBezTo>
                    <a:cubicBezTo>
                      <a:pt x="21" y="18"/>
                      <a:pt x="20" y="18"/>
                      <a:pt x="20" y="17"/>
                    </a:cubicBezTo>
                    <a:cubicBezTo>
                      <a:pt x="20" y="17"/>
                      <a:pt x="20" y="17"/>
                      <a:pt x="20" y="17"/>
                    </a:cubicBezTo>
                    <a:cubicBezTo>
                      <a:pt x="19" y="16"/>
                      <a:pt x="18" y="14"/>
                      <a:pt x="17" y="12"/>
                    </a:cubicBezTo>
                    <a:cubicBezTo>
                      <a:pt x="17" y="12"/>
                      <a:pt x="17" y="12"/>
                      <a:pt x="17" y="12"/>
                    </a:cubicBezTo>
                    <a:cubicBezTo>
                      <a:pt x="17" y="13"/>
                      <a:pt x="17" y="15"/>
                      <a:pt x="16" y="16"/>
                    </a:cubicBezTo>
                    <a:cubicBezTo>
                      <a:pt x="16" y="16"/>
                      <a:pt x="16" y="16"/>
                      <a:pt x="16" y="16"/>
                    </a:cubicBezTo>
                    <a:cubicBezTo>
                      <a:pt x="16" y="20"/>
                      <a:pt x="16" y="25"/>
                      <a:pt x="16" y="30"/>
                    </a:cubicBezTo>
                    <a:cubicBezTo>
                      <a:pt x="16" y="30"/>
                      <a:pt x="16" y="30"/>
                      <a:pt x="16" y="30"/>
                    </a:cubicBezTo>
                    <a:cubicBezTo>
                      <a:pt x="16" y="37"/>
                      <a:pt x="16" y="44"/>
                      <a:pt x="15" y="51"/>
                    </a:cubicBezTo>
                    <a:cubicBezTo>
                      <a:pt x="15" y="51"/>
                      <a:pt x="15" y="51"/>
                      <a:pt x="15" y="51"/>
                    </a:cubicBezTo>
                    <a:cubicBezTo>
                      <a:pt x="15" y="51"/>
                      <a:pt x="15" y="52"/>
                      <a:pt x="15" y="52"/>
                    </a:cubicBezTo>
                    <a:cubicBezTo>
                      <a:pt x="15" y="52"/>
                      <a:pt x="15" y="52"/>
                      <a:pt x="15" y="52"/>
                    </a:cubicBezTo>
                    <a:cubicBezTo>
                      <a:pt x="15" y="52"/>
                      <a:pt x="14" y="52"/>
                      <a:pt x="14" y="52"/>
                    </a:cubicBezTo>
                    <a:cubicBezTo>
                      <a:pt x="14" y="52"/>
                      <a:pt x="14" y="52"/>
                      <a:pt x="14" y="52"/>
                    </a:cubicBezTo>
                    <a:cubicBezTo>
                      <a:pt x="13" y="52"/>
                      <a:pt x="13" y="52"/>
                      <a:pt x="13" y="52"/>
                    </a:cubicBezTo>
                    <a:cubicBezTo>
                      <a:pt x="13" y="52"/>
                      <a:pt x="13" y="52"/>
                      <a:pt x="13" y="52"/>
                    </a:cubicBezTo>
                    <a:cubicBezTo>
                      <a:pt x="13" y="52"/>
                      <a:pt x="12" y="52"/>
                      <a:pt x="12" y="52"/>
                    </a:cubicBezTo>
                    <a:cubicBezTo>
                      <a:pt x="12" y="52"/>
                      <a:pt x="12" y="52"/>
                      <a:pt x="12" y="52"/>
                    </a:cubicBezTo>
                    <a:cubicBezTo>
                      <a:pt x="11" y="52"/>
                      <a:pt x="11" y="52"/>
                      <a:pt x="10" y="51"/>
                    </a:cubicBezTo>
                    <a:cubicBezTo>
                      <a:pt x="10" y="51"/>
                      <a:pt x="10" y="51"/>
                      <a:pt x="10" y="51"/>
                    </a:cubicBezTo>
                    <a:cubicBezTo>
                      <a:pt x="9" y="48"/>
                      <a:pt x="8" y="44"/>
                      <a:pt x="8" y="41"/>
                    </a:cubicBezTo>
                    <a:cubicBezTo>
                      <a:pt x="8" y="41"/>
                      <a:pt x="8" y="41"/>
                      <a:pt x="8" y="41"/>
                    </a:cubicBezTo>
                    <a:cubicBezTo>
                      <a:pt x="7" y="43"/>
                      <a:pt x="7" y="45"/>
                      <a:pt x="7" y="47"/>
                    </a:cubicBezTo>
                    <a:cubicBezTo>
                      <a:pt x="7" y="47"/>
                      <a:pt x="7" y="47"/>
                      <a:pt x="7" y="47"/>
                    </a:cubicBezTo>
                    <a:cubicBezTo>
                      <a:pt x="7" y="48"/>
                      <a:pt x="7" y="48"/>
                      <a:pt x="7" y="48"/>
                    </a:cubicBezTo>
                    <a:cubicBezTo>
                      <a:pt x="7" y="48"/>
                      <a:pt x="7" y="48"/>
                      <a:pt x="7" y="48"/>
                    </a:cubicBezTo>
                    <a:cubicBezTo>
                      <a:pt x="8" y="49"/>
                      <a:pt x="8" y="49"/>
                      <a:pt x="8" y="49"/>
                    </a:cubicBezTo>
                    <a:cubicBezTo>
                      <a:pt x="8" y="49"/>
                      <a:pt x="8" y="49"/>
                      <a:pt x="8" y="49"/>
                    </a:cubicBezTo>
                    <a:cubicBezTo>
                      <a:pt x="8" y="50"/>
                      <a:pt x="8" y="50"/>
                      <a:pt x="8" y="51"/>
                    </a:cubicBezTo>
                    <a:cubicBezTo>
                      <a:pt x="8" y="51"/>
                      <a:pt x="8" y="51"/>
                      <a:pt x="8" y="51"/>
                    </a:cubicBezTo>
                    <a:cubicBezTo>
                      <a:pt x="7" y="51"/>
                      <a:pt x="5" y="52"/>
                      <a:pt x="4" y="52"/>
                    </a:cubicBezTo>
                    <a:cubicBezTo>
                      <a:pt x="4" y="52"/>
                      <a:pt x="4" y="52"/>
                      <a:pt x="4" y="52"/>
                    </a:cubicBezTo>
                    <a:cubicBezTo>
                      <a:pt x="3" y="52"/>
                      <a:pt x="2" y="51"/>
                      <a:pt x="1" y="51"/>
                    </a:cubicBezTo>
                    <a:cubicBezTo>
                      <a:pt x="1" y="51"/>
                      <a:pt x="1" y="51"/>
                      <a:pt x="1" y="51"/>
                    </a:cubicBezTo>
                    <a:cubicBezTo>
                      <a:pt x="1" y="51"/>
                      <a:pt x="0" y="51"/>
                      <a:pt x="0" y="50"/>
                    </a:cubicBezTo>
                    <a:cubicBezTo>
                      <a:pt x="0" y="50"/>
                      <a:pt x="0" y="50"/>
                      <a:pt x="0" y="50"/>
                    </a:cubicBezTo>
                    <a:cubicBezTo>
                      <a:pt x="0" y="49"/>
                      <a:pt x="1" y="49"/>
                      <a:pt x="1" y="49"/>
                    </a:cubicBezTo>
                    <a:cubicBezTo>
                      <a:pt x="1" y="49"/>
                      <a:pt x="1" y="49"/>
                      <a:pt x="1" y="49"/>
                    </a:cubicBezTo>
                    <a:cubicBezTo>
                      <a:pt x="3" y="49"/>
                      <a:pt x="4" y="49"/>
                      <a:pt x="4" y="49"/>
                    </a:cubicBezTo>
                    <a:cubicBezTo>
                      <a:pt x="4" y="49"/>
                      <a:pt x="4" y="49"/>
                      <a:pt x="4" y="49"/>
                    </a:cubicBezTo>
                    <a:cubicBezTo>
                      <a:pt x="5" y="49"/>
                      <a:pt x="5" y="49"/>
                      <a:pt x="5" y="49"/>
                    </a:cubicBezTo>
                    <a:cubicBezTo>
                      <a:pt x="5" y="49"/>
                      <a:pt x="5" y="49"/>
                      <a:pt x="5" y="49"/>
                    </a:cubicBezTo>
                    <a:cubicBezTo>
                      <a:pt x="5" y="49"/>
                      <a:pt x="4" y="48"/>
                      <a:pt x="4" y="47"/>
                    </a:cubicBezTo>
                    <a:cubicBezTo>
                      <a:pt x="4" y="47"/>
                      <a:pt x="4" y="47"/>
                      <a:pt x="4" y="47"/>
                    </a:cubicBezTo>
                    <a:cubicBezTo>
                      <a:pt x="4" y="43"/>
                      <a:pt x="7" y="37"/>
                      <a:pt x="7" y="35"/>
                    </a:cubicBezTo>
                    <a:cubicBezTo>
                      <a:pt x="7" y="35"/>
                      <a:pt x="7" y="35"/>
                      <a:pt x="7" y="35"/>
                    </a:cubicBezTo>
                    <a:cubicBezTo>
                      <a:pt x="7" y="35"/>
                      <a:pt x="7" y="35"/>
                      <a:pt x="7" y="34"/>
                    </a:cubicBezTo>
                    <a:cubicBezTo>
                      <a:pt x="7" y="34"/>
                      <a:pt x="7" y="34"/>
                      <a:pt x="7" y="34"/>
                    </a:cubicBezTo>
                    <a:cubicBezTo>
                      <a:pt x="7" y="34"/>
                      <a:pt x="7" y="33"/>
                      <a:pt x="8" y="33"/>
                    </a:cubicBezTo>
                    <a:cubicBezTo>
                      <a:pt x="8" y="33"/>
                      <a:pt x="8" y="33"/>
                      <a:pt x="8" y="33"/>
                    </a:cubicBezTo>
                    <a:cubicBezTo>
                      <a:pt x="8" y="33"/>
                      <a:pt x="9" y="34"/>
                      <a:pt x="9" y="34"/>
                    </a:cubicBezTo>
                    <a:cubicBezTo>
                      <a:pt x="9" y="34"/>
                      <a:pt x="9" y="34"/>
                      <a:pt x="9" y="34"/>
                    </a:cubicBezTo>
                    <a:cubicBezTo>
                      <a:pt x="10" y="39"/>
                      <a:pt x="11" y="45"/>
                      <a:pt x="12" y="49"/>
                    </a:cubicBezTo>
                    <a:cubicBezTo>
                      <a:pt x="12" y="49"/>
                      <a:pt x="12" y="49"/>
                      <a:pt x="12" y="49"/>
                    </a:cubicBezTo>
                    <a:cubicBezTo>
                      <a:pt x="12" y="49"/>
                      <a:pt x="13" y="49"/>
                      <a:pt x="13" y="49"/>
                    </a:cubicBezTo>
                    <a:cubicBezTo>
                      <a:pt x="13" y="49"/>
                      <a:pt x="13" y="49"/>
                      <a:pt x="13" y="49"/>
                    </a:cubicBezTo>
                    <a:cubicBezTo>
                      <a:pt x="13" y="49"/>
                      <a:pt x="13" y="49"/>
                      <a:pt x="13" y="49"/>
                    </a:cubicBezTo>
                    <a:cubicBezTo>
                      <a:pt x="13" y="49"/>
                      <a:pt x="13" y="49"/>
                      <a:pt x="13" y="49"/>
                    </a:cubicBezTo>
                    <a:cubicBezTo>
                      <a:pt x="14" y="43"/>
                      <a:pt x="14" y="37"/>
                      <a:pt x="14" y="30"/>
                    </a:cubicBezTo>
                    <a:cubicBezTo>
                      <a:pt x="14" y="30"/>
                      <a:pt x="14" y="30"/>
                      <a:pt x="14" y="30"/>
                    </a:cubicBezTo>
                    <a:cubicBezTo>
                      <a:pt x="14" y="25"/>
                      <a:pt x="14" y="20"/>
                      <a:pt x="13" y="15"/>
                    </a:cubicBezTo>
                    <a:cubicBezTo>
                      <a:pt x="13" y="15"/>
                      <a:pt x="13" y="15"/>
                      <a:pt x="13" y="15"/>
                    </a:cubicBezTo>
                    <a:cubicBezTo>
                      <a:pt x="13" y="15"/>
                      <a:pt x="13" y="14"/>
                      <a:pt x="14" y="14"/>
                    </a:cubicBezTo>
                    <a:cubicBezTo>
                      <a:pt x="14" y="14"/>
                      <a:pt x="14" y="14"/>
                      <a:pt x="14" y="14"/>
                    </a:cubicBezTo>
                    <a:cubicBezTo>
                      <a:pt x="15" y="14"/>
                      <a:pt x="15" y="11"/>
                      <a:pt x="15" y="8"/>
                    </a:cubicBezTo>
                    <a:cubicBezTo>
                      <a:pt x="15" y="8"/>
                      <a:pt x="15" y="8"/>
                      <a:pt x="15" y="8"/>
                    </a:cubicBezTo>
                    <a:cubicBezTo>
                      <a:pt x="15" y="8"/>
                      <a:pt x="15" y="8"/>
                      <a:pt x="15" y="8"/>
                    </a:cubicBezTo>
                    <a:cubicBezTo>
                      <a:pt x="15" y="8"/>
                      <a:pt x="15" y="8"/>
                      <a:pt x="15" y="8"/>
                    </a:cubicBezTo>
                    <a:cubicBezTo>
                      <a:pt x="15" y="5"/>
                      <a:pt x="15" y="3"/>
                      <a:pt x="16" y="1"/>
                    </a:cubicBezTo>
                    <a:cubicBezTo>
                      <a:pt x="16" y="1"/>
                      <a:pt x="16" y="1"/>
                      <a:pt x="16" y="1"/>
                    </a:cubicBezTo>
                    <a:cubicBezTo>
                      <a:pt x="16" y="1"/>
                      <a:pt x="17" y="1"/>
                      <a:pt x="17" y="1"/>
                    </a:cubicBezTo>
                    <a:cubicBezTo>
                      <a:pt x="17" y="1"/>
                      <a:pt x="17" y="1"/>
                      <a:pt x="17" y="1"/>
                    </a:cubicBezTo>
                    <a:cubicBezTo>
                      <a:pt x="18" y="1"/>
                      <a:pt x="18" y="1"/>
                      <a:pt x="18" y="2"/>
                    </a:cubicBezTo>
                    <a:cubicBezTo>
                      <a:pt x="18" y="2"/>
                      <a:pt x="18" y="2"/>
                      <a:pt x="18" y="2"/>
                    </a:cubicBezTo>
                    <a:cubicBezTo>
                      <a:pt x="19" y="5"/>
                      <a:pt x="20" y="12"/>
                      <a:pt x="21" y="15"/>
                    </a:cubicBezTo>
                    <a:cubicBezTo>
                      <a:pt x="21" y="15"/>
                      <a:pt x="21" y="15"/>
                      <a:pt x="21" y="15"/>
                    </a:cubicBezTo>
                    <a:cubicBezTo>
                      <a:pt x="22" y="15"/>
                      <a:pt x="22" y="15"/>
                      <a:pt x="23" y="15"/>
                    </a:cubicBezTo>
                    <a:cubicBezTo>
                      <a:pt x="23" y="15"/>
                      <a:pt x="23" y="15"/>
                      <a:pt x="23" y="15"/>
                    </a:cubicBezTo>
                    <a:cubicBezTo>
                      <a:pt x="24" y="15"/>
                      <a:pt x="25" y="15"/>
                      <a:pt x="26" y="15"/>
                    </a:cubicBezTo>
                    <a:cubicBezTo>
                      <a:pt x="26" y="15"/>
                      <a:pt x="26" y="15"/>
                      <a:pt x="26" y="15"/>
                    </a:cubicBezTo>
                    <a:cubicBezTo>
                      <a:pt x="26" y="11"/>
                      <a:pt x="26" y="7"/>
                      <a:pt x="27" y="3"/>
                    </a:cubicBezTo>
                    <a:cubicBezTo>
                      <a:pt x="27" y="3"/>
                      <a:pt x="27" y="3"/>
                      <a:pt x="27" y="3"/>
                    </a:cubicBezTo>
                    <a:cubicBezTo>
                      <a:pt x="27" y="3"/>
                      <a:pt x="27" y="2"/>
                      <a:pt x="28" y="2"/>
                    </a:cubicBezTo>
                    <a:cubicBezTo>
                      <a:pt x="28" y="2"/>
                      <a:pt x="28" y="2"/>
                      <a:pt x="28" y="2"/>
                    </a:cubicBezTo>
                    <a:cubicBezTo>
                      <a:pt x="28" y="2"/>
                      <a:pt x="29" y="2"/>
                      <a:pt x="29" y="3"/>
                    </a:cubicBezTo>
                    <a:cubicBezTo>
                      <a:pt x="29" y="3"/>
                      <a:pt x="29" y="3"/>
                      <a:pt x="29" y="3"/>
                    </a:cubicBezTo>
                    <a:cubicBezTo>
                      <a:pt x="30" y="4"/>
                      <a:pt x="30" y="6"/>
                      <a:pt x="30" y="7"/>
                    </a:cubicBezTo>
                    <a:cubicBezTo>
                      <a:pt x="30" y="7"/>
                      <a:pt x="30" y="7"/>
                      <a:pt x="30" y="7"/>
                    </a:cubicBezTo>
                    <a:cubicBezTo>
                      <a:pt x="30" y="5"/>
                      <a:pt x="30" y="3"/>
                      <a:pt x="30" y="1"/>
                    </a:cubicBezTo>
                    <a:cubicBezTo>
                      <a:pt x="30" y="1"/>
                      <a:pt x="30" y="1"/>
                      <a:pt x="30" y="1"/>
                    </a:cubicBezTo>
                    <a:cubicBezTo>
                      <a:pt x="30" y="1"/>
                      <a:pt x="31" y="0"/>
                      <a:pt x="31" y="0"/>
                    </a:cubicBezTo>
                    <a:cubicBezTo>
                      <a:pt x="31" y="0"/>
                      <a:pt x="31" y="0"/>
                      <a:pt x="31" y="0"/>
                    </a:cubicBezTo>
                    <a:cubicBezTo>
                      <a:pt x="32" y="0"/>
                      <a:pt x="33" y="0"/>
                      <a:pt x="33" y="1"/>
                    </a:cubicBezTo>
                    <a:cubicBezTo>
                      <a:pt x="33" y="1"/>
                      <a:pt x="33" y="1"/>
                      <a:pt x="33" y="1"/>
                    </a:cubicBezTo>
                    <a:cubicBezTo>
                      <a:pt x="34" y="4"/>
                      <a:pt x="33" y="8"/>
                      <a:pt x="34" y="11"/>
                    </a:cubicBezTo>
                    <a:cubicBezTo>
                      <a:pt x="34" y="11"/>
                      <a:pt x="34" y="11"/>
                      <a:pt x="34" y="11"/>
                    </a:cubicBezTo>
                    <a:cubicBezTo>
                      <a:pt x="35" y="13"/>
                      <a:pt x="35" y="13"/>
                      <a:pt x="37" y="13"/>
                    </a:cubicBezTo>
                    <a:cubicBezTo>
                      <a:pt x="37" y="13"/>
                      <a:pt x="37" y="13"/>
                      <a:pt x="37" y="13"/>
                    </a:cubicBezTo>
                    <a:cubicBezTo>
                      <a:pt x="37" y="13"/>
                      <a:pt x="38" y="13"/>
                      <a:pt x="39" y="13"/>
                    </a:cubicBezTo>
                    <a:cubicBezTo>
                      <a:pt x="39" y="13"/>
                      <a:pt x="39" y="13"/>
                      <a:pt x="39" y="13"/>
                    </a:cubicBezTo>
                    <a:cubicBezTo>
                      <a:pt x="39" y="13"/>
                      <a:pt x="39" y="13"/>
                      <a:pt x="39" y="13"/>
                    </a:cubicBezTo>
                    <a:cubicBezTo>
                      <a:pt x="39" y="13"/>
                      <a:pt x="39" y="13"/>
                      <a:pt x="39" y="13"/>
                    </a:cubicBezTo>
                    <a:cubicBezTo>
                      <a:pt x="39" y="12"/>
                      <a:pt x="39" y="11"/>
                      <a:pt x="39" y="10"/>
                    </a:cubicBezTo>
                    <a:cubicBezTo>
                      <a:pt x="39" y="10"/>
                      <a:pt x="39" y="10"/>
                      <a:pt x="39" y="10"/>
                    </a:cubicBezTo>
                    <a:cubicBezTo>
                      <a:pt x="39" y="7"/>
                      <a:pt x="40" y="5"/>
                      <a:pt x="42" y="2"/>
                    </a:cubicBezTo>
                    <a:cubicBezTo>
                      <a:pt x="42" y="2"/>
                      <a:pt x="42" y="2"/>
                      <a:pt x="42" y="2"/>
                    </a:cubicBezTo>
                    <a:cubicBezTo>
                      <a:pt x="42" y="2"/>
                      <a:pt x="43" y="2"/>
                      <a:pt x="43" y="2"/>
                    </a:cubicBezTo>
                    <a:cubicBezTo>
                      <a:pt x="43" y="2"/>
                      <a:pt x="43" y="2"/>
                      <a:pt x="43" y="2"/>
                    </a:cubicBezTo>
                    <a:cubicBezTo>
                      <a:pt x="44" y="2"/>
                      <a:pt x="44" y="3"/>
                      <a:pt x="44" y="4"/>
                    </a:cubicBezTo>
                    <a:cubicBezTo>
                      <a:pt x="44" y="4"/>
                      <a:pt x="44" y="4"/>
                      <a:pt x="44" y="4"/>
                    </a:cubicBezTo>
                    <a:cubicBezTo>
                      <a:pt x="43" y="4"/>
                      <a:pt x="43" y="5"/>
                      <a:pt x="43" y="6"/>
                    </a:cubicBezTo>
                    <a:cubicBezTo>
                      <a:pt x="43" y="6"/>
                      <a:pt x="43" y="6"/>
                      <a:pt x="43" y="6"/>
                    </a:cubicBezTo>
                    <a:cubicBezTo>
                      <a:pt x="43" y="8"/>
                      <a:pt x="44" y="10"/>
                      <a:pt x="45" y="13"/>
                    </a:cubicBezTo>
                    <a:cubicBezTo>
                      <a:pt x="45" y="13"/>
                      <a:pt x="45" y="13"/>
                      <a:pt x="45" y="13"/>
                    </a:cubicBezTo>
                    <a:cubicBezTo>
                      <a:pt x="45" y="15"/>
                      <a:pt x="45" y="17"/>
                      <a:pt x="45" y="20"/>
                    </a:cubicBezTo>
                    <a:cubicBezTo>
                      <a:pt x="45" y="20"/>
                      <a:pt x="45" y="20"/>
                      <a:pt x="45" y="20"/>
                    </a:cubicBezTo>
                    <a:cubicBezTo>
                      <a:pt x="45" y="22"/>
                      <a:pt x="45" y="24"/>
                      <a:pt x="45" y="25"/>
                    </a:cubicBezTo>
                    <a:cubicBezTo>
                      <a:pt x="45" y="25"/>
                      <a:pt x="45" y="25"/>
                      <a:pt x="45" y="25"/>
                    </a:cubicBezTo>
                    <a:cubicBezTo>
                      <a:pt x="45" y="25"/>
                      <a:pt x="45" y="25"/>
                      <a:pt x="45" y="26"/>
                    </a:cubicBezTo>
                    <a:cubicBezTo>
                      <a:pt x="45" y="26"/>
                      <a:pt x="45" y="26"/>
                      <a:pt x="45" y="26"/>
                    </a:cubicBezTo>
                    <a:cubicBezTo>
                      <a:pt x="45" y="35"/>
                      <a:pt x="47" y="44"/>
                      <a:pt x="48" y="54"/>
                    </a:cubicBezTo>
                    <a:cubicBezTo>
                      <a:pt x="48" y="54"/>
                      <a:pt x="48" y="54"/>
                      <a:pt x="48" y="54"/>
                    </a:cubicBezTo>
                    <a:cubicBezTo>
                      <a:pt x="48" y="54"/>
                      <a:pt x="49" y="54"/>
                      <a:pt x="49" y="54"/>
                    </a:cubicBezTo>
                    <a:cubicBezTo>
                      <a:pt x="49" y="54"/>
                      <a:pt x="49" y="54"/>
                      <a:pt x="49" y="54"/>
                    </a:cubicBezTo>
                    <a:cubicBezTo>
                      <a:pt x="50" y="55"/>
                      <a:pt x="49" y="56"/>
                      <a:pt x="49" y="56"/>
                    </a:cubicBezTo>
                    <a:cubicBezTo>
                      <a:pt x="49" y="56"/>
                      <a:pt x="49" y="56"/>
                      <a:pt x="49" y="56"/>
                    </a:cubicBezTo>
                    <a:cubicBezTo>
                      <a:pt x="49" y="56"/>
                      <a:pt x="48" y="57"/>
                      <a:pt x="47" y="57"/>
                    </a:cubicBezTo>
                    <a:cubicBezTo>
                      <a:pt x="47" y="57"/>
                      <a:pt x="47" y="57"/>
                      <a:pt x="47" y="57"/>
                    </a:cubicBezTo>
                    <a:cubicBezTo>
                      <a:pt x="47" y="57"/>
                      <a:pt x="47" y="57"/>
                      <a:pt x="47"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 name="Freeform 79"/>
              <p:cNvSpPr/>
              <p:nvPr/>
            </p:nvSpPr>
            <p:spPr bwMode="auto">
              <a:xfrm>
                <a:off x="9118600" y="4719638"/>
                <a:ext cx="139700" cy="452438"/>
              </a:xfrm>
              <a:custGeom>
                <a:avLst/>
                <a:gdLst>
                  <a:gd name="T0" fmla="*/ 31 w 37"/>
                  <a:gd name="T1" fmla="*/ 91 h 120"/>
                  <a:gd name="T2" fmla="*/ 30 w 37"/>
                  <a:gd name="T3" fmla="*/ 67 h 120"/>
                  <a:gd name="T4" fmla="*/ 30 w 37"/>
                  <a:gd name="T5" fmla="*/ 58 h 120"/>
                  <a:gd name="T6" fmla="*/ 28 w 37"/>
                  <a:gd name="T7" fmla="*/ 49 h 120"/>
                  <a:gd name="T8" fmla="*/ 35 w 37"/>
                  <a:gd name="T9" fmla="*/ 39 h 120"/>
                  <a:gd name="T10" fmla="*/ 33 w 37"/>
                  <a:gd name="T11" fmla="*/ 21 h 120"/>
                  <a:gd name="T12" fmla="*/ 33 w 37"/>
                  <a:gd name="T13" fmla="*/ 14 h 120"/>
                  <a:gd name="T14" fmla="*/ 31 w 37"/>
                  <a:gd name="T15" fmla="*/ 13 h 120"/>
                  <a:gd name="T16" fmla="*/ 31 w 37"/>
                  <a:gd name="T17" fmla="*/ 13 h 120"/>
                  <a:gd name="T18" fmla="*/ 30 w 37"/>
                  <a:gd name="T19" fmla="*/ 14 h 120"/>
                  <a:gd name="T20" fmla="*/ 26 w 37"/>
                  <a:gd name="T21" fmla="*/ 15 h 120"/>
                  <a:gd name="T22" fmla="*/ 21 w 37"/>
                  <a:gd name="T23" fmla="*/ 11 h 120"/>
                  <a:gd name="T24" fmla="*/ 18 w 37"/>
                  <a:gd name="T25" fmla="*/ 13 h 120"/>
                  <a:gd name="T26" fmla="*/ 12 w 37"/>
                  <a:gd name="T27" fmla="*/ 15 h 120"/>
                  <a:gd name="T28" fmla="*/ 5 w 37"/>
                  <a:gd name="T29" fmla="*/ 10 h 120"/>
                  <a:gd name="T30" fmla="*/ 5 w 37"/>
                  <a:gd name="T31" fmla="*/ 17 h 120"/>
                  <a:gd name="T32" fmla="*/ 4 w 37"/>
                  <a:gd name="T33" fmla="*/ 35 h 120"/>
                  <a:gd name="T34" fmla="*/ 5 w 37"/>
                  <a:gd name="T35" fmla="*/ 46 h 120"/>
                  <a:gd name="T36" fmla="*/ 2 w 37"/>
                  <a:gd name="T37" fmla="*/ 69 h 120"/>
                  <a:gd name="T38" fmla="*/ 4 w 37"/>
                  <a:gd name="T39" fmla="*/ 81 h 120"/>
                  <a:gd name="T40" fmla="*/ 5 w 37"/>
                  <a:gd name="T41" fmla="*/ 94 h 120"/>
                  <a:gd name="T42" fmla="*/ 2 w 37"/>
                  <a:gd name="T43" fmla="*/ 82 h 120"/>
                  <a:gd name="T44" fmla="*/ 0 w 37"/>
                  <a:gd name="T45" fmla="*/ 69 h 120"/>
                  <a:gd name="T46" fmla="*/ 3 w 37"/>
                  <a:gd name="T47" fmla="*/ 46 h 120"/>
                  <a:gd name="T48" fmla="*/ 2 w 37"/>
                  <a:gd name="T49" fmla="*/ 35 h 120"/>
                  <a:gd name="T50" fmla="*/ 3 w 37"/>
                  <a:gd name="T51" fmla="*/ 17 h 120"/>
                  <a:gd name="T52" fmla="*/ 3 w 37"/>
                  <a:gd name="T53" fmla="*/ 9 h 120"/>
                  <a:gd name="T54" fmla="*/ 4 w 37"/>
                  <a:gd name="T55" fmla="*/ 4 h 120"/>
                  <a:gd name="T56" fmla="*/ 5 w 37"/>
                  <a:gd name="T57" fmla="*/ 0 h 120"/>
                  <a:gd name="T58" fmla="*/ 7 w 37"/>
                  <a:gd name="T59" fmla="*/ 4 h 120"/>
                  <a:gd name="T60" fmla="*/ 11 w 37"/>
                  <a:gd name="T61" fmla="*/ 12 h 120"/>
                  <a:gd name="T62" fmla="*/ 14 w 37"/>
                  <a:gd name="T63" fmla="*/ 9 h 120"/>
                  <a:gd name="T64" fmla="*/ 17 w 37"/>
                  <a:gd name="T65" fmla="*/ 2 h 120"/>
                  <a:gd name="T66" fmla="*/ 18 w 37"/>
                  <a:gd name="T67" fmla="*/ 5 h 120"/>
                  <a:gd name="T68" fmla="*/ 18 w 37"/>
                  <a:gd name="T69" fmla="*/ 11 h 120"/>
                  <a:gd name="T70" fmla="*/ 19 w 37"/>
                  <a:gd name="T71" fmla="*/ 9 h 120"/>
                  <a:gd name="T72" fmla="*/ 19 w 37"/>
                  <a:gd name="T73" fmla="*/ 6 h 120"/>
                  <a:gd name="T74" fmla="*/ 22 w 37"/>
                  <a:gd name="T75" fmla="*/ 0 h 120"/>
                  <a:gd name="T76" fmla="*/ 23 w 37"/>
                  <a:gd name="T77" fmla="*/ 4 h 120"/>
                  <a:gd name="T78" fmla="*/ 26 w 37"/>
                  <a:gd name="T79" fmla="*/ 12 h 120"/>
                  <a:gd name="T80" fmla="*/ 28 w 37"/>
                  <a:gd name="T81" fmla="*/ 7 h 120"/>
                  <a:gd name="T82" fmla="*/ 30 w 37"/>
                  <a:gd name="T83" fmla="*/ 2 h 120"/>
                  <a:gd name="T84" fmla="*/ 33 w 37"/>
                  <a:gd name="T85" fmla="*/ 10 h 120"/>
                  <a:gd name="T86" fmla="*/ 33 w 37"/>
                  <a:gd name="T87" fmla="*/ 8 h 120"/>
                  <a:gd name="T88" fmla="*/ 33 w 37"/>
                  <a:gd name="T89" fmla="*/ 8 h 120"/>
                  <a:gd name="T90" fmla="*/ 34 w 37"/>
                  <a:gd name="T91" fmla="*/ 7 h 120"/>
                  <a:gd name="T92" fmla="*/ 35 w 37"/>
                  <a:gd name="T93" fmla="*/ 8 h 120"/>
                  <a:gd name="T94" fmla="*/ 35 w 37"/>
                  <a:gd name="T95" fmla="*/ 16 h 120"/>
                  <a:gd name="T96" fmla="*/ 36 w 37"/>
                  <a:gd name="T97" fmla="*/ 32 h 120"/>
                  <a:gd name="T98" fmla="*/ 36 w 37"/>
                  <a:gd name="T99" fmla="*/ 43 h 120"/>
                  <a:gd name="T100" fmla="*/ 30 w 37"/>
                  <a:gd name="T101" fmla="*/ 53 h 120"/>
                  <a:gd name="T102" fmla="*/ 33 w 37"/>
                  <a:gd name="T103" fmla="*/ 61 h 120"/>
                  <a:gd name="T104" fmla="*/ 32 w 37"/>
                  <a:gd name="T105" fmla="*/ 67 h 120"/>
                  <a:gd name="T106" fmla="*/ 35 w 37"/>
                  <a:gd name="T107" fmla="*/ 118 h 120"/>
                  <a:gd name="T108" fmla="*/ 34 w 37"/>
                  <a:gd name="T109" fmla="*/ 120 h 120"/>
                  <a:gd name="T110" fmla="*/ 32 w 37"/>
                  <a:gd name="T111" fmla="*/ 11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120">
                    <a:moveTo>
                      <a:pt x="32" y="119"/>
                    </a:moveTo>
                    <a:cubicBezTo>
                      <a:pt x="32" y="119"/>
                      <a:pt x="32" y="118"/>
                      <a:pt x="32" y="118"/>
                    </a:cubicBezTo>
                    <a:cubicBezTo>
                      <a:pt x="32" y="118"/>
                      <a:pt x="32" y="118"/>
                      <a:pt x="32" y="118"/>
                    </a:cubicBezTo>
                    <a:cubicBezTo>
                      <a:pt x="32" y="109"/>
                      <a:pt x="32" y="100"/>
                      <a:pt x="31" y="91"/>
                    </a:cubicBezTo>
                    <a:cubicBezTo>
                      <a:pt x="31" y="91"/>
                      <a:pt x="31" y="91"/>
                      <a:pt x="31" y="91"/>
                    </a:cubicBezTo>
                    <a:cubicBezTo>
                      <a:pt x="31" y="83"/>
                      <a:pt x="30" y="75"/>
                      <a:pt x="30" y="67"/>
                    </a:cubicBezTo>
                    <a:cubicBezTo>
                      <a:pt x="30" y="67"/>
                      <a:pt x="30" y="67"/>
                      <a:pt x="30" y="67"/>
                    </a:cubicBezTo>
                    <a:cubicBezTo>
                      <a:pt x="30" y="67"/>
                      <a:pt x="30" y="67"/>
                      <a:pt x="30" y="67"/>
                    </a:cubicBezTo>
                    <a:cubicBezTo>
                      <a:pt x="30" y="67"/>
                      <a:pt x="30" y="67"/>
                      <a:pt x="30" y="67"/>
                    </a:cubicBezTo>
                    <a:cubicBezTo>
                      <a:pt x="30" y="64"/>
                      <a:pt x="30" y="62"/>
                      <a:pt x="30" y="61"/>
                    </a:cubicBezTo>
                    <a:cubicBezTo>
                      <a:pt x="30" y="61"/>
                      <a:pt x="30" y="61"/>
                      <a:pt x="30" y="61"/>
                    </a:cubicBezTo>
                    <a:cubicBezTo>
                      <a:pt x="30" y="60"/>
                      <a:pt x="30" y="59"/>
                      <a:pt x="30" y="58"/>
                    </a:cubicBezTo>
                    <a:cubicBezTo>
                      <a:pt x="30" y="58"/>
                      <a:pt x="30" y="58"/>
                      <a:pt x="30" y="58"/>
                    </a:cubicBezTo>
                    <a:cubicBezTo>
                      <a:pt x="29" y="56"/>
                      <a:pt x="27" y="55"/>
                      <a:pt x="27" y="53"/>
                    </a:cubicBezTo>
                    <a:cubicBezTo>
                      <a:pt x="27" y="53"/>
                      <a:pt x="27" y="53"/>
                      <a:pt x="27" y="53"/>
                    </a:cubicBezTo>
                    <a:cubicBezTo>
                      <a:pt x="27" y="52"/>
                      <a:pt x="28" y="51"/>
                      <a:pt x="28" y="49"/>
                    </a:cubicBezTo>
                    <a:cubicBezTo>
                      <a:pt x="28" y="49"/>
                      <a:pt x="28" y="49"/>
                      <a:pt x="28" y="49"/>
                    </a:cubicBezTo>
                    <a:cubicBezTo>
                      <a:pt x="30" y="46"/>
                      <a:pt x="33" y="44"/>
                      <a:pt x="34" y="42"/>
                    </a:cubicBezTo>
                    <a:cubicBezTo>
                      <a:pt x="34" y="42"/>
                      <a:pt x="34" y="42"/>
                      <a:pt x="34" y="42"/>
                    </a:cubicBezTo>
                    <a:cubicBezTo>
                      <a:pt x="34" y="41"/>
                      <a:pt x="35" y="40"/>
                      <a:pt x="35" y="39"/>
                    </a:cubicBezTo>
                    <a:cubicBezTo>
                      <a:pt x="35" y="39"/>
                      <a:pt x="35" y="39"/>
                      <a:pt x="35" y="39"/>
                    </a:cubicBezTo>
                    <a:cubicBezTo>
                      <a:pt x="35" y="37"/>
                      <a:pt x="34" y="35"/>
                      <a:pt x="34" y="32"/>
                    </a:cubicBezTo>
                    <a:cubicBezTo>
                      <a:pt x="34" y="32"/>
                      <a:pt x="34" y="32"/>
                      <a:pt x="34" y="32"/>
                    </a:cubicBezTo>
                    <a:cubicBezTo>
                      <a:pt x="33" y="28"/>
                      <a:pt x="33" y="25"/>
                      <a:pt x="33" y="21"/>
                    </a:cubicBezTo>
                    <a:cubicBezTo>
                      <a:pt x="33" y="21"/>
                      <a:pt x="33" y="21"/>
                      <a:pt x="33" y="21"/>
                    </a:cubicBezTo>
                    <a:cubicBezTo>
                      <a:pt x="33" y="19"/>
                      <a:pt x="33" y="18"/>
                      <a:pt x="33" y="16"/>
                    </a:cubicBezTo>
                    <a:cubicBezTo>
                      <a:pt x="33" y="16"/>
                      <a:pt x="33" y="16"/>
                      <a:pt x="33" y="16"/>
                    </a:cubicBezTo>
                    <a:cubicBezTo>
                      <a:pt x="33" y="15"/>
                      <a:pt x="33" y="14"/>
                      <a:pt x="33" y="14"/>
                    </a:cubicBezTo>
                    <a:cubicBezTo>
                      <a:pt x="33" y="14"/>
                      <a:pt x="33" y="14"/>
                      <a:pt x="33" y="14"/>
                    </a:cubicBezTo>
                    <a:cubicBezTo>
                      <a:pt x="33" y="14"/>
                      <a:pt x="33" y="14"/>
                      <a:pt x="32" y="14"/>
                    </a:cubicBezTo>
                    <a:cubicBezTo>
                      <a:pt x="32" y="14"/>
                      <a:pt x="32" y="14"/>
                      <a:pt x="32" y="14"/>
                    </a:cubicBezTo>
                    <a:cubicBezTo>
                      <a:pt x="32" y="14"/>
                      <a:pt x="32" y="14"/>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4"/>
                      <a:pt x="31" y="14"/>
                      <a:pt x="31" y="14"/>
                    </a:cubicBezTo>
                    <a:cubicBezTo>
                      <a:pt x="31" y="14"/>
                      <a:pt x="31" y="14"/>
                      <a:pt x="31" y="14"/>
                    </a:cubicBezTo>
                    <a:cubicBezTo>
                      <a:pt x="30" y="14"/>
                      <a:pt x="30" y="14"/>
                      <a:pt x="30" y="14"/>
                    </a:cubicBezTo>
                    <a:cubicBezTo>
                      <a:pt x="30" y="14"/>
                      <a:pt x="30" y="14"/>
                      <a:pt x="30" y="14"/>
                    </a:cubicBezTo>
                    <a:cubicBezTo>
                      <a:pt x="30" y="14"/>
                      <a:pt x="29" y="14"/>
                      <a:pt x="29" y="14"/>
                    </a:cubicBezTo>
                    <a:cubicBezTo>
                      <a:pt x="29" y="14"/>
                      <a:pt x="29" y="14"/>
                      <a:pt x="29" y="14"/>
                    </a:cubicBezTo>
                    <a:cubicBezTo>
                      <a:pt x="28" y="14"/>
                      <a:pt x="27" y="15"/>
                      <a:pt x="26" y="15"/>
                    </a:cubicBezTo>
                    <a:cubicBezTo>
                      <a:pt x="26" y="15"/>
                      <a:pt x="26" y="15"/>
                      <a:pt x="26" y="15"/>
                    </a:cubicBezTo>
                    <a:cubicBezTo>
                      <a:pt x="24" y="15"/>
                      <a:pt x="22" y="14"/>
                      <a:pt x="21" y="11"/>
                    </a:cubicBezTo>
                    <a:cubicBezTo>
                      <a:pt x="21" y="11"/>
                      <a:pt x="21" y="11"/>
                      <a:pt x="21" y="11"/>
                    </a:cubicBezTo>
                    <a:cubicBezTo>
                      <a:pt x="21" y="11"/>
                      <a:pt x="21" y="11"/>
                      <a:pt x="21" y="11"/>
                    </a:cubicBezTo>
                    <a:cubicBezTo>
                      <a:pt x="21" y="11"/>
                      <a:pt x="21" y="11"/>
                      <a:pt x="21" y="11"/>
                    </a:cubicBezTo>
                    <a:cubicBezTo>
                      <a:pt x="21" y="11"/>
                      <a:pt x="21" y="12"/>
                      <a:pt x="20" y="12"/>
                    </a:cubicBezTo>
                    <a:cubicBezTo>
                      <a:pt x="20" y="12"/>
                      <a:pt x="20" y="12"/>
                      <a:pt x="20" y="12"/>
                    </a:cubicBezTo>
                    <a:cubicBezTo>
                      <a:pt x="20" y="13"/>
                      <a:pt x="19" y="13"/>
                      <a:pt x="18" y="13"/>
                    </a:cubicBezTo>
                    <a:cubicBezTo>
                      <a:pt x="18" y="13"/>
                      <a:pt x="18" y="13"/>
                      <a:pt x="18" y="13"/>
                    </a:cubicBezTo>
                    <a:cubicBezTo>
                      <a:pt x="17" y="13"/>
                      <a:pt x="17" y="12"/>
                      <a:pt x="16" y="11"/>
                    </a:cubicBezTo>
                    <a:cubicBezTo>
                      <a:pt x="16" y="11"/>
                      <a:pt x="16" y="11"/>
                      <a:pt x="16" y="11"/>
                    </a:cubicBezTo>
                    <a:cubicBezTo>
                      <a:pt x="15" y="13"/>
                      <a:pt x="14" y="15"/>
                      <a:pt x="12" y="15"/>
                    </a:cubicBezTo>
                    <a:cubicBezTo>
                      <a:pt x="12" y="15"/>
                      <a:pt x="12" y="15"/>
                      <a:pt x="12" y="15"/>
                    </a:cubicBezTo>
                    <a:cubicBezTo>
                      <a:pt x="11" y="15"/>
                      <a:pt x="11" y="14"/>
                      <a:pt x="10" y="14"/>
                    </a:cubicBezTo>
                    <a:cubicBezTo>
                      <a:pt x="10" y="14"/>
                      <a:pt x="10" y="14"/>
                      <a:pt x="10" y="14"/>
                    </a:cubicBezTo>
                    <a:cubicBezTo>
                      <a:pt x="8" y="14"/>
                      <a:pt x="6" y="12"/>
                      <a:pt x="5" y="10"/>
                    </a:cubicBezTo>
                    <a:cubicBezTo>
                      <a:pt x="5" y="10"/>
                      <a:pt x="5" y="10"/>
                      <a:pt x="5" y="10"/>
                    </a:cubicBezTo>
                    <a:cubicBezTo>
                      <a:pt x="5" y="12"/>
                      <a:pt x="5" y="13"/>
                      <a:pt x="5" y="14"/>
                    </a:cubicBezTo>
                    <a:cubicBezTo>
                      <a:pt x="5" y="14"/>
                      <a:pt x="5" y="14"/>
                      <a:pt x="5" y="14"/>
                    </a:cubicBezTo>
                    <a:cubicBezTo>
                      <a:pt x="5" y="15"/>
                      <a:pt x="5" y="16"/>
                      <a:pt x="5" y="17"/>
                    </a:cubicBezTo>
                    <a:cubicBezTo>
                      <a:pt x="5" y="17"/>
                      <a:pt x="5" y="17"/>
                      <a:pt x="5" y="17"/>
                    </a:cubicBezTo>
                    <a:cubicBezTo>
                      <a:pt x="5" y="18"/>
                      <a:pt x="5" y="19"/>
                      <a:pt x="5" y="20"/>
                    </a:cubicBezTo>
                    <a:cubicBezTo>
                      <a:pt x="5" y="20"/>
                      <a:pt x="5" y="20"/>
                      <a:pt x="5" y="20"/>
                    </a:cubicBezTo>
                    <a:cubicBezTo>
                      <a:pt x="5" y="25"/>
                      <a:pt x="4" y="30"/>
                      <a:pt x="4" y="35"/>
                    </a:cubicBezTo>
                    <a:cubicBezTo>
                      <a:pt x="4" y="35"/>
                      <a:pt x="4" y="35"/>
                      <a:pt x="4" y="35"/>
                    </a:cubicBezTo>
                    <a:cubicBezTo>
                      <a:pt x="4" y="35"/>
                      <a:pt x="4" y="35"/>
                      <a:pt x="4" y="35"/>
                    </a:cubicBezTo>
                    <a:cubicBezTo>
                      <a:pt x="4" y="35"/>
                      <a:pt x="4" y="35"/>
                      <a:pt x="4" y="35"/>
                    </a:cubicBezTo>
                    <a:cubicBezTo>
                      <a:pt x="4" y="38"/>
                      <a:pt x="5" y="43"/>
                      <a:pt x="5" y="46"/>
                    </a:cubicBezTo>
                    <a:cubicBezTo>
                      <a:pt x="5" y="46"/>
                      <a:pt x="5" y="46"/>
                      <a:pt x="5" y="46"/>
                    </a:cubicBezTo>
                    <a:cubicBezTo>
                      <a:pt x="5" y="48"/>
                      <a:pt x="5" y="50"/>
                      <a:pt x="4" y="51"/>
                    </a:cubicBezTo>
                    <a:cubicBezTo>
                      <a:pt x="4" y="51"/>
                      <a:pt x="4" y="51"/>
                      <a:pt x="4" y="51"/>
                    </a:cubicBezTo>
                    <a:cubicBezTo>
                      <a:pt x="3" y="57"/>
                      <a:pt x="2" y="63"/>
                      <a:pt x="2" y="69"/>
                    </a:cubicBezTo>
                    <a:cubicBezTo>
                      <a:pt x="2" y="69"/>
                      <a:pt x="2" y="69"/>
                      <a:pt x="2" y="69"/>
                    </a:cubicBezTo>
                    <a:cubicBezTo>
                      <a:pt x="2" y="69"/>
                      <a:pt x="2" y="69"/>
                      <a:pt x="2" y="69"/>
                    </a:cubicBezTo>
                    <a:cubicBezTo>
                      <a:pt x="2" y="69"/>
                      <a:pt x="2" y="69"/>
                      <a:pt x="2" y="69"/>
                    </a:cubicBezTo>
                    <a:cubicBezTo>
                      <a:pt x="2" y="73"/>
                      <a:pt x="3" y="77"/>
                      <a:pt x="4" y="81"/>
                    </a:cubicBezTo>
                    <a:cubicBezTo>
                      <a:pt x="4" y="81"/>
                      <a:pt x="4" y="81"/>
                      <a:pt x="4" y="81"/>
                    </a:cubicBezTo>
                    <a:cubicBezTo>
                      <a:pt x="5" y="85"/>
                      <a:pt x="4" y="89"/>
                      <a:pt x="5" y="92"/>
                    </a:cubicBezTo>
                    <a:cubicBezTo>
                      <a:pt x="5" y="92"/>
                      <a:pt x="5" y="92"/>
                      <a:pt x="5" y="92"/>
                    </a:cubicBezTo>
                    <a:cubicBezTo>
                      <a:pt x="6" y="93"/>
                      <a:pt x="5" y="93"/>
                      <a:pt x="5" y="94"/>
                    </a:cubicBezTo>
                    <a:cubicBezTo>
                      <a:pt x="5" y="94"/>
                      <a:pt x="5" y="94"/>
                      <a:pt x="5" y="94"/>
                    </a:cubicBezTo>
                    <a:cubicBezTo>
                      <a:pt x="4" y="94"/>
                      <a:pt x="3" y="94"/>
                      <a:pt x="3" y="93"/>
                    </a:cubicBezTo>
                    <a:cubicBezTo>
                      <a:pt x="3" y="93"/>
                      <a:pt x="3" y="93"/>
                      <a:pt x="3" y="93"/>
                    </a:cubicBezTo>
                    <a:cubicBezTo>
                      <a:pt x="2" y="89"/>
                      <a:pt x="2" y="85"/>
                      <a:pt x="2" y="82"/>
                    </a:cubicBezTo>
                    <a:cubicBezTo>
                      <a:pt x="2" y="82"/>
                      <a:pt x="2" y="82"/>
                      <a:pt x="2" y="82"/>
                    </a:cubicBezTo>
                    <a:cubicBezTo>
                      <a:pt x="1" y="78"/>
                      <a:pt x="0" y="74"/>
                      <a:pt x="0" y="69"/>
                    </a:cubicBezTo>
                    <a:cubicBezTo>
                      <a:pt x="0" y="69"/>
                      <a:pt x="0" y="69"/>
                      <a:pt x="0" y="69"/>
                    </a:cubicBezTo>
                    <a:cubicBezTo>
                      <a:pt x="0" y="69"/>
                      <a:pt x="0" y="69"/>
                      <a:pt x="0" y="69"/>
                    </a:cubicBezTo>
                    <a:cubicBezTo>
                      <a:pt x="0" y="69"/>
                      <a:pt x="0" y="69"/>
                      <a:pt x="0" y="69"/>
                    </a:cubicBezTo>
                    <a:cubicBezTo>
                      <a:pt x="0" y="63"/>
                      <a:pt x="1" y="57"/>
                      <a:pt x="2" y="51"/>
                    </a:cubicBezTo>
                    <a:cubicBezTo>
                      <a:pt x="2" y="51"/>
                      <a:pt x="2" y="51"/>
                      <a:pt x="2" y="51"/>
                    </a:cubicBezTo>
                    <a:cubicBezTo>
                      <a:pt x="2" y="50"/>
                      <a:pt x="3" y="48"/>
                      <a:pt x="3" y="46"/>
                    </a:cubicBezTo>
                    <a:cubicBezTo>
                      <a:pt x="3" y="46"/>
                      <a:pt x="3" y="46"/>
                      <a:pt x="3" y="46"/>
                    </a:cubicBezTo>
                    <a:cubicBezTo>
                      <a:pt x="3" y="43"/>
                      <a:pt x="2" y="39"/>
                      <a:pt x="2" y="35"/>
                    </a:cubicBezTo>
                    <a:cubicBezTo>
                      <a:pt x="2" y="35"/>
                      <a:pt x="2" y="35"/>
                      <a:pt x="2" y="35"/>
                    </a:cubicBezTo>
                    <a:cubicBezTo>
                      <a:pt x="2" y="35"/>
                      <a:pt x="2" y="35"/>
                      <a:pt x="2" y="35"/>
                    </a:cubicBezTo>
                    <a:cubicBezTo>
                      <a:pt x="2" y="35"/>
                      <a:pt x="2" y="35"/>
                      <a:pt x="2" y="35"/>
                    </a:cubicBezTo>
                    <a:cubicBezTo>
                      <a:pt x="2" y="30"/>
                      <a:pt x="3" y="25"/>
                      <a:pt x="3" y="20"/>
                    </a:cubicBezTo>
                    <a:cubicBezTo>
                      <a:pt x="3" y="20"/>
                      <a:pt x="3" y="20"/>
                      <a:pt x="3" y="20"/>
                    </a:cubicBezTo>
                    <a:cubicBezTo>
                      <a:pt x="3" y="19"/>
                      <a:pt x="3" y="18"/>
                      <a:pt x="3" y="17"/>
                    </a:cubicBezTo>
                    <a:cubicBezTo>
                      <a:pt x="3" y="17"/>
                      <a:pt x="3" y="17"/>
                      <a:pt x="3" y="17"/>
                    </a:cubicBezTo>
                    <a:cubicBezTo>
                      <a:pt x="3" y="16"/>
                      <a:pt x="3" y="15"/>
                      <a:pt x="3" y="14"/>
                    </a:cubicBezTo>
                    <a:cubicBezTo>
                      <a:pt x="3" y="14"/>
                      <a:pt x="3" y="14"/>
                      <a:pt x="3" y="14"/>
                    </a:cubicBezTo>
                    <a:cubicBezTo>
                      <a:pt x="3" y="13"/>
                      <a:pt x="3" y="11"/>
                      <a:pt x="3" y="9"/>
                    </a:cubicBezTo>
                    <a:cubicBezTo>
                      <a:pt x="3" y="9"/>
                      <a:pt x="3" y="9"/>
                      <a:pt x="3" y="9"/>
                    </a:cubicBezTo>
                    <a:cubicBezTo>
                      <a:pt x="3" y="8"/>
                      <a:pt x="4" y="7"/>
                      <a:pt x="4" y="6"/>
                    </a:cubicBezTo>
                    <a:cubicBezTo>
                      <a:pt x="4" y="6"/>
                      <a:pt x="4" y="6"/>
                      <a:pt x="4" y="6"/>
                    </a:cubicBezTo>
                    <a:cubicBezTo>
                      <a:pt x="4" y="5"/>
                      <a:pt x="4" y="4"/>
                      <a:pt x="4" y="4"/>
                    </a:cubicBezTo>
                    <a:cubicBezTo>
                      <a:pt x="4" y="4"/>
                      <a:pt x="4" y="4"/>
                      <a:pt x="4" y="4"/>
                    </a:cubicBezTo>
                    <a:cubicBezTo>
                      <a:pt x="4" y="3"/>
                      <a:pt x="4" y="2"/>
                      <a:pt x="4" y="1"/>
                    </a:cubicBezTo>
                    <a:cubicBezTo>
                      <a:pt x="4" y="1"/>
                      <a:pt x="4" y="1"/>
                      <a:pt x="4" y="1"/>
                    </a:cubicBezTo>
                    <a:cubicBezTo>
                      <a:pt x="4" y="1"/>
                      <a:pt x="5" y="0"/>
                      <a:pt x="5" y="0"/>
                    </a:cubicBezTo>
                    <a:cubicBezTo>
                      <a:pt x="5" y="0"/>
                      <a:pt x="5" y="0"/>
                      <a:pt x="5" y="0"/>
                    </a:cubicBezTo>
                    <a:cubicBezTo>
                      <a:pt x="6" y="0"/>
                      <a:pt x="6" y="0"/>
                      <a:pt x="6" y="1"/>
                    </a:cubicBezTo>
                    <a:cubicBezTo>
                      <a:pt x="6" y="1"/>
                      <a:pt x="6" y="1"/>
                      <a:pt x="6" y="1"/>
                    </a:cubicBezTo>
                    <a:cubicBezTo>
                      <a:pt x="7" y="2"/>
                      <a:pt x="7" y="3"/>
                      <a:pt x="7" y="4"/>
                    </a:cubicBezTo>
                    <a:cubicBezTo>
                      <a:pt x="7" y="4"/>
                      <a:pt x="7" y="4"/>
                      <a:pt x="7" y="4"/>
                    </a:cubicBezTo>
                    <a:cubicBezTo>
                      <a:pt x="7" y="4"/>
                      <a:pt x="7" y="5"/>
                      <a:pt x="6" y="6"/>
                    </a:cubicBezTo>
                    <a:cubicBezTo>
                      <a:pt x="6" y="6"/>
                      <a:pt x="6" y="6"/>
                      <a:pt x="6" y="6"/>
                    </a:cubicBezTo>
                    <a:cubicBezTo>
                      <a:pt x="7" y="9"/>
                      <a:pt x="8" y="12"/>
                      <a:pt x="11" y="12"/>
                    </a:cubicBezTo>
                    <a:cubicBezTo>
                      <a:pt x="11" y="12"/>
                      <a:pt x="11" y="12"/>
                      <a:pt x="11" y="12"/>
                    </a:cubicBezTo>
                    <a:cubicBezTo>
                      <a:pt x="11" y="12"/>
                      <a:pt x="11" y="12"/>
                      <a:pt x="12" y="12"/>
                    </a:cubicBezTo>
                    <a:cubicBezTo>
                      <a:pt x="12" y="12"/>
                      <a:pt x="12" y="12"/>
                      <a:pt x="12" y="12"/>
                    </a:cubicBezTo>
                    <a:cubicBezTo>
                      <a:pt x="13" y="12"/>
                      <a:pt x="14" y="11"/>
                      <a:pt x="14" y="9"/>
                    </a:cubicBezTo>
                    <a:cubicBezTo>
                      <a:pt x="14" y="9"/>
                      <a:pt x="14" y="9"/>
                      <a:pt x="14" y="9"/>
                    </a:cubicBezTo>
                    <a:cubicBezTo>
                      <a:pt x="15" y="7"/>
                      <a:pt x="15" y="5"/>
                      <a:pt x="15" y="3"/>
                    </a:cubicBezTo>
                    <a:cubicBezTo>
                      <a:pt x="15" y="3"/>
                      <a:pt x="15" y="3"/>
                      <a:pt x="15" y="3"/>
                    </a:cubicBezTo>
                    <a:cubicBezTo>
                      <a:pt x="16" y="2"/>
                      <a:pt x="16" y="2"/>
                      <a:pt x="17" y="2"/>
                    </a:cubicBezTo>
                    <a:cubicBezTo>
                      <a:pt x="17" y="2"/>
                      <a:pt x="17" y="2"/>
                      <a:pt x="17" y="2"/>
                    </a:cubicBezTo>
                    <a:cubicBezTo>
                      <a:pt x="17" y="2"/>
                      <a:pt x="18" y="3"/>
                      <a:pt x="18" y="3"/>
                    </a:cubicBezTo>
                    <a:cubicBezTo>
                      <a:pt x="18" y="3"/>
                      <a:pt x="18" y="3"/>
                      <a:pt x="18" y="3"/>
                    </a:cubicBezTo>
                    <a:cubicBezTo>
                      <a:pt x="18" y="4"/>
                      <a:pt x="18" y="4"/>
                      <a:pt x="18" y="5"/>
                    </a:cubicBezTo>
                    <a:cubicBezTo>
                      <a:pt x="18" y="5"/>
                      <a:pt x="18" y="5"/>
                      <a:pt x="18" y="5"/>
                    </a:cubicBezTo>
                    <a:cubicBezTo>
                      <a:pt x="18" y="6"/>
                      <a:pt x="18" y="8"/>
                      <a:pt x="18" y="9"/>
                    </a:cubicBezTo>
                    <a:cubicBezTo>
                      <a:pt x="18" y="9"/>
                      <a:pt x="18" y="9"/>
                      <a:pt x="18" y="9"/>
                    </a:cubicBezTo>
                    <a:cubicBezTo>
                      <a:pt x="18" y="10"/>
                      <a:pt x="18" y="10"/>
                      <a:pt x="18" y="11"/>
                    </a:cubicBezTo>
                    <a:cubicBezTo>
                      <a:pt x="18" y="11"/>
                      <a:pt x="18" y="11"/>
                      <a:pt x="18" y="11"/>
                    </a:cubicBezTo>
                    <a:cubicBezTo>
                      <a:pt x="19" y="11"/>
                      <a:pt x="19" y="10"/>
                      <a:pt x="19" y="10"/>
                    </a:cubicBezTo>
                    <a:cubicBezTo>
                      <a:pt x="19" y="10"/>
                      <a:pt x="19" y="10"/>
                      <a:pt x="19" y="10"/>
                    </a:cubicBezTo>
                    <a:cubicBezTo>
                      <a:pt x="19" y="10"/>
                      <a:pt x="19" y="10"/>
                      <a:pt x="19" y="9"/>
                    </a:cubicBezTo>
                    <a:cubicBezTo>
                      <a:pt x="19" y="9"/>
                      <a:pt x="19" y="9"/>
                      <a:pt x="19" y="9"/>
                    </a:cubicBezTo>
                    <a:cubicBezTo>
                      <a:pt x="19" y="9"/>
                      <a:pt x="19" y="7"/>
                      <a:pt x="19" y="6"/>
                    </a:cubicBezTo>
                    <a:cubicBezTo>
                      <a:pt x="19" y="6"/>
                      <a:pt x="19" y="6"/>
                      <a:pt x="19" y="6"/>
                    </a:cubicBezTo>
                    <a:cubicBezTo>
                      <a:pt x="19" y="6"/>
                      <a:pt x="19" y="6"/>
                      <a:pt x="19" y="6"/>
                    </a:cubicBezTo>
                    <a:cubicBezTo>
                      <a:pt x="19" y="6"/>
                      <a:pt x="19" y="6"/>
                      <a:pt x="19" y="6"/>
                    </a:cubicBezTo>
                    <a:cubicBezTo>
                      <a:pt x="19" y="4"/>
                      <a:pt x="20" y="2"/>
                      <a:pt x="20" y="1"/>
                    </a:cubicBezTo>
                    <a:cubicBezTo>
                      <a:pt x="20" y="1"/>
                      <a:pt x="20" y="1"/>
                      <a:pt x="20" y="1"/>
                    </a:cubicBezTo>
                    <a:cubicBezTo>
                      <a:pt x="21" y="1"/>
                      <a:pt x="21" y="0"/>
                      <a:pt x="22" y="0"/>
                    </a:cubicBezTo>
                    <a:cubicBezTo>
                      <a:pt x="22" y="0"/>
                      <a:pt x="22" y="0"/>
                      <a:pt x="22" y="0"/>
                    </a:cubicBezTo>
                    <a:cubicBezTo>
                      <a:pt x="22" y="1"/>
                      <a:pt x="23" y="1"/>
                      <a:pt x="23" y="2"/>
                    </a:cubicBezTo>
                    <a:cubicBezTo>
                      <a:pt x="23" y="2"/>
                      <a:pt x="23" y="2"/>
                      <a:pt x="23" y="2"/>
                    </a:cubicBezTo>
                    <a:cubicBezTo>
                      <a:pt x="23" y="2"/>
                      <a:pt x="23" y="3"/>
                      <a:pt x="23" y="4"/>
                    </a:cubicBezTo>
                    <a:cubicBezTo>
                      <a:pt x="23" y="4"/>
                      <a:pt x="23" y="4"/>
                      <a:pt x="23" y="4"/>
                    </a:cubicBezTo>
                    <a:cubicBezTo>
                      <a:pt x="23" y="6"/>
                      <a:pt x="23" y="8"/>
                      <a:pt x="24" y="10"/>
                    </a:cubicBezTo>
                    <a:cubicBezTo>
                      <a:pt x="24" y="10"/>
                      <a:pt x="24" y="10"/>
                      <a:pt x="24" y="10"/>
                    </a:cubicBezTo>
                    <a:cubicBezTo>
                      <a:pt x="25" y="12"/>
                      <a:pt x="25" y="12"/>
                      <a:pt x="26" y="12"/>
                    </a:cubicBezTo>
                    <a:cubicBezTo>
                      <a:pt x="26" y="12"/>
                      <a:pt x="26" y="12"/>
                      <a:pt x="26" y="12"/>
                    </a:cubicBezTo>
                    <a:cubicBezTo>
                      <a:pt x="27" y="12"/>
                      <a:pt x="28" y="12"/>
                      <a:pt x="29" y="12"/>
                    </a:cubicBezTo>
                    <a:cubicBezTo>
                      <a:pt x="29" y="12"/>
                      <a:pt x="29" y="12"/>
                      <a:pt x="29" y="12"/>
                    </a:cubicBezTo>
                    <a:cubicBezTo>
                      <a:pt x="28" y="11"/>
                      <a:pt x="28" y="9"/>
                      <a:pt x="28" y="7"/>
                    </a:cubicBezTo>
                    <a:cubicBezTo>
                      <a:pt x="28" y="7"/>
                      <a:pt x="28" y="7"/>
                      <a:pt x="28" y="7"/>
                    </a:cubicBezTo>
                    <a:cubicBezTo>
                      <a:pt x="28" y="6"/>
                      <a:pt x="28" y="4"/>
                      <a:pt x="29" y="3"/>
                    </a:cubicBezTo>
                    <a:cubicBezTo>
                      <a:pt x="29" y="3"/>
                      <a:pt x="29" y="3"/>
                      <a:pt x="29" y="3"/>
                    </a:cubicBezTo>
                    <a:cubicBezTo>
                      <a:pt x="30" y="2"/>
                      <a:pt x="30" y="2"/>
                      <a:pt x="30" y="2"/>
                    </a:cubicBezTo>
                    <a:cubicBezTo>
                      <a:pt x="30" y="2"/>
                      <a:pt x="30" y="2"/>
                      <a:pt x="30" y="2"/>
                    </a:cubicBezTo>
                    <a:cubicBezTo>
                      <a:pt x="31" y="2"/>
                      <a:pt x="31" y="3"/>
                      <a:pt x="31" y="3"/>
                    </a:cubicBezTo>
                    <a:cubicBezTo>
                      <a:pt x="31" y="3"/>
                      <a:pt x="31" y="3"/>
                      <a:pt x="31" y="3"/>
                    </a:cubicBezTo>
                    <a:cubicBezTo>
                      <a:pt x="32" y="5"/>
                      <a:pt x="32" y="8"/>
                      <a:pt x="33" y="10"/>
                    </a:cubicBezTo>
                    <a:cubicBezTo>
                      <a:pt x="33" y="10"/>
                      <a:pt x="33" y="10"/>
                      <a:pt x="33" y="10"/>
                    </a:cubicBezTo>
                    <a:cubicBezTo>
                      <a:pt x="33" y="9"/>
                      <a:pt x="33" y="9"/>
                      <a:pt x="33" y="9"/>
                    </a:cubicBezTo>
                    <a:cubicBezTo>
                      <a:pt x="33" y="9"/>
                      <a:pt x="33" y="9"/>
                      <a:pt x="33" y="9"/>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8"/>
                      <a:pt x="33" y="8"/>
                      <a:pt x="33" y="8"/>
                    </a:cubicBezTo>
                    <a:cubicBezTo>
                      <a:pt x="33" y="7"/>
                      <a:pt x="33" y="7"/>
                      <a:pt x="34" y="7"/>
                    </a:cubicBezTo>
                    <a:cubicBezTo>
                      <a:pt x="34" y="7"/>
                      <a:pt x="34" y="7"/>
                      <a:pt x="34" y="7"/>
                    </a:cubicBezTo>
                    <a:cubicBezTo>
                      <a:pt x="35" y="7"/>
                      <a:pt x="35" y="7"/>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8"/>
                      <a:pt x="35" y="8"/>
                      <a:pt x="35" y="8"/>
                    </a:cubicBezTo>
                    <a:cubicBezTo>
                      <a:pt x="35" y="11"/>
                      <a:pt x="35" y="13"/>
                      <a:pt x="35" y="16"/>
                    </a:cubicBezTo>
                    <a:cubicBezTo>
                      <a:pt x="35" y="16"/>
                      <a:pt x="35" y="16"/>
                      <a:pt x="35" y="16"/>
                    </a:cubicBezTo>
                    <a:cubicBezTo>
                      <a:pt x="35" y="18"/>
                      <a:pt x="35" y="19"/>
                      <a:pt x="35" y="21"/>
                    </a:cubicBezTo>
                    <a:cubicBezTo>
                      <a:pt x="35" y="21"/>
                      <a:pt x="35" y="21"/>
                      <a:pt x="35" y="21"/>
                    </a:cubicBezTo>
                    <a:cubicBezTo>
                      <a:pt x="35" y="25"/>
                      <a:pt x="36" y="28"/>
                      <a:pt x="36" y="32"/>
                    </a:cubicBezTo>
                    <a:cubicBezTo>
                      <a:pt x="36" y="32"/>
                      <a:pt x="36" y="32"/>
                      <a:pt x="36" y="32"/>
                    </a:cubicBezTo>
                    <a:cubicBezTo>
                      <a:pt x="36" y="34"/>
                      <a:pt x="37" y="37"/>
                      <a:pt x="37" y="39"/>
                    </a:cubicBezTo>
                    <a:cubicBezTo>
                      <a:pt x="37" y="39"/>
                      <a:pt x="37" y="39"/>
                      <a:pt x="37" y="39"/>
                    </a:cubicBezTo>
                    <a:cubicBezTo>
                      <a:pt x="37" y="41"/>
                      <a:pt x="37" y="42"/>
                      <a:pt x="36" y="43"/>
                    </a:cubicBezTo>
                    <a:cubicBezTo>
                      <a:pt x="36" y="43"/>
                      <a:pt x="36" y="43"/>
                      <a:pt x="36" y="43"/>
                    </a:cubicBezTo>
                    <a:cubicBezTo>
                      <a:pt x="35" y="46"/>
                      <a:pt x="32" y="48"/>
                      <a:pt x="31" y="51"/>
                    </a:cubicBezTo>
                    <a:cubicBezTo>
                      <a:pt x="31" y="51"/>
                      <a:pt x="31" y="51"/>
                      <a:pt x="31" y="51"/>
                    </a:cubicBezTo>
                    <a:cubicBezTo>
                      <a:pt x="30" y="52"/>
                      <a:pt x="30" y="53"/>
                      <a:pt x="30" y="53"/>
                    </a:cubicBezTo>
                    <a:cubicBezTo>
                      <a:pt x="30" y="53"/>
                      <a:pt x="30" y="53"/>
                      <a:pt x="30" y="53"/>
                    </a:cubicBezTo>
                    <a:cubicBezTo>
                      <a:pt x="30" y="54"/>
                      <a:pt x="31" y="54"/>
                      <a:pt x="32" y="57"/>
                    </a:cubicBezTo>
                    <a:cubicBezTo>
                      <a:pt x="32" y="57"/>
                      <a:pt x="32" y="57"/>
                      <a:pt x="32" y="57"/>
                    </a:cubicBezTo>
                    <a:cubicBezTo>
                      <a:pt x="32" y="58"/>
                      <a:pt x="33" y="60"/>
                      <a:pt x="33" y="61"/>
                    </a:cubicBezTo>
                    <a:cubicBezTo>
                      <a:pt x="33" y="61"/>
                      <a:pt x="33" y="61"/>
                      <a:pt x="33" y="61"/>
                    </a:cubicBezTo>
                    <a:cubicBezTo>
                      <a:pt x="33" y="63"/>
                      <a:pt x="32" y="65"/>
                      <a:pt x="32" y="67"/>
                    </a:cubicBezTo>
                    <a:cubicBezTo>
                      <a:pt x="32" y="67"/>
                      <a:pt x="32" y="67"/>
                      <a:pt x="32" y="67"/>
                    </a:cubicBezTo>
                    <a:cubicBezTo>
                      <a:pt x="32" y="67"/>
                      <a:pt x="32" y="67"/>
                      <a:pt x="32" y="67"/>
                    </a:cubicBezTo>
                    <a:cubicBezTo>
                      <a:pt x="32" y="67"/>
                      <a:pt x="32" y="67"/>
                      <a:pt x="32" y="67"/>
                    </a:cubicBezTo>
                    <a:cubicBezTo>
                      <a:pt x="32" y="75"/>
                      <a:pt x="33" y="83"/>
                      <a:pt x="34" y="91"/>
                    </a:cubicBezTo>
                    <a:cubicBezTo>
                      <a:pt x="34" y="91"/>
                      <a:pt x="34" y="91"/>
                      <a:pt x="34" y="91"/>
                    </a:cubicBezTo>
                    <a:cubicBezTo>
                      <a:pt x="34" y="100"/>
                      <a:pt x="35" y="109"/>
                      <a:pt x="35" y="118"/>
                    </a:cubicBezTo>
                    <a:cubicBezTo>
                      <a:pt x="35" y="118"/>
                      <a:pt x="35" y="118"/>
                      <a:pt x="35" y="118"/>
                    </a:cubicBezTo>
                    <a:cubicBezTo>
                      <a:pt x="35" y="118"/>
                      <a:pt x="35" y="119"/>
                      <a:pt x="35" y="119"/>
                    </a:cubicBezTo>
                    <a:cubicBezTo>
                      <a:pt x="35" y="119"/>
                      <a:pt x="35" y="119"/>
                      <a:pt x="35" y="119"/>
                    </a:cubicBezTo>
                    <a:cubicBezTo>
                      <a:pt x="35" y="120"/>
                      <a:pt x="34" y="120"/>
                      <a:pt x="34" y="120"/>
                    </a:cubicBezTo>
                    <a:cubicBezTo>
                      <a:pt x="34" y="120"/>
                      <a:pt x="34" y="120"/>
                      <a:pt x="34" y="120"/>
                    </a:cubicBezTo>
                    <a:cubicBezTo>
                      <a:pt x="34" y="120"/>
                      <a:pt x="34" y="120"/>
                      <a:pt x="34" y="120"/>
                    </a:cubicBezTo>
                    <a:cubicBezTo>
                      <a:pt x="34" y="120"/>
                      <a:pt x="34" y="120"/>
                      <a:pt x="34" y="120"/>
                    </a:cubicBezTo>
                    <a:cubicBezTo>
                      <a:pt x="33" y="120"/>
                      <a:pt x="32" y="120"/>
                      <a:pt x="32" y="11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9" name="Freeform 80"/>
              <p:cNvSpPr/>
              <p:nvPr/>
            </p:nvSpPr>
            <p:spPr bwMode="auto">
              <a:xfrm>
                <a:off x="9253538" y="4681538"/>
                <a:ext cx="225425" cy="184150"/>
              </a:xfrm>
              <a:custGeom>
                <a:avLst/>
                <a:gdLst>
                  <a:gd name="T0" fmla="*/ 0 w 60"/>
                  <a:gd name="T1" fmla="*/ 47 h 49"/>
                  <a:gd name="T2" fmla="*/ 14 w 60"/>
                  <a:gd name="T3" fmla="*/ 31 h 49"/>
                  <a:gd name="T4" fmla="*/ 14 w 60"/>
                  <a:gd name="T5" fmla="*/ 30 h 49"/>
                  <a:gd name="T6" fmla="*/ 15 w 60"/>
                  <a:gd name="T7" fmla="*/ 25 h 49"/>
                  <a:gd name="T8" fmla="*/ 16 w 60"/>
                  <a:gd name="T9" fmla="*/ 25 h 49"/>
                  <a:gd name="T10" fmla="*/ 19 w 60"/>
                  <a:gd name="T11" fmla="*/ 22 h 49"/>
                  <a:gd name="T12" fmla="*/ 22 w 60"/>
                  <a:gd name="T13" fmla="*/ 18 h 49"/>
                  <a:gd name="T14" fmla="*/ 22 w 60"/>
                  <a:gd name="T15" fmla="*/ 2 h 49"/>
                  <a:gd name="T16" fmla="*/ 21 w 60"/>
                  <a:gd name="T17" fmla="*/ 0 h 49"/>
                  <a:gd name="T18" fmla="*/ 25 w 60"/>
                  <a:gd name="T19" fmla="*/ 0 h 49"/>
                  <a:gd name="T20" fmla="*/ 30 w 60"/>
                  <a:gd name="T21" fmla="*/ 0 h 49"/>
                  <a:gd name="T22" fmla="*/ 31 w 60"/>
                  <a:gd name="T23" fmla="*/ 6 h 49"/>
                  <a:gd name="T24" fmla="*/ 31 w 60"/>
                  <a:gd name="T25" fmla="*/ 10 h 49"/>
                  <a:gd name="T26" fmla="*/ 35 w 60"/>
                  <a:gd name="T27" fmla="*/ 20 h 49"/>
                  <a:gd name="T28" fmla="*/ 35 w 60"/>
                  <a:gd name="T29" fmla="*/ 21 h 49"/>
                  <a:gd name="T30" fmla="*/ 35 w 60"/>
                  <a:gd name="T31" fmla="*/ 23 h 49"/>
                  <a:gd name="T32" fmla="*/ 37 w 60"/>
                  <a:gd name="T33" fmla="*/ 26 h 49"/>
                  <a:gd name="T34" fmla="*/ 51 w 60"/>
                  <a:gd name="T35" fmla="*/ 29 h 49"/>
                  <a:gd name="T36" fmla="*/ 51 w 60"/>
                  <a:gd name="T37" fmla="*/ 28 h 49"/>
                  <a:gd name="T38" fmla="*/ 54 w 60"/>
                  <a:gd name="T39" fmla="*/ 23 h 49"/>
                  <a:gd name="T40" fmla="*/ 55 w 60"/>
                  <a:gd name="T41" fmla="*/ 21 h 49"/>
                  <a:gd name="T42" fmla="*/ 53 w 60"/>
                  <a:gd name="T43" fmla="*/ 10 h 49"/>
                  <a:gd name="T44" fmla="*/ 53 w 60"/>
                  <a:gd name="T45" fmla="*/ 7 h 49"/>
                  <a:gd name="T46" fmla="*/ 59 w 60"/>
                  <a:gd name="T47" fmla="*/ 6 h 49"/>
                  <a:gd name="T48" fmla="*/ 60 w 60"/>
                  <a:gd name="T49" fmla="*/ 8 h 49"/>
                  <a:gd name="T50" fmla="*/ 56 w 60"/>
                  <a:gd name="T51" fmla="*/ 8 h 49"/>
                  <a:gd name="T52" fmla="*/ 55 w 60"/>
                  <a:gd name="T53" fmla="*/ 10 h 49"/>
                  <a:gd name="T54" fmla="*/ 57 w 60"/>
                  <a:gd name="T55" fmla="*/ 21 h 49"/>
                  <a:gd name="T56" fmla="*/ 56 w 60"/>
                  <a:gd name="T57" fmla="*/ 24 h 49"/>
                  <a:gd name="T58" fmla="*/ 54 w 60"/>
                  <a:gd name="T59" fmla="*/ 28 h 49"/>
                  <a:gd name="T60" fmla="*/ 54 w 60"/>
                  <a:gd name="T61" fmla="*/ 29 h 49"/>
                  <a:gd name="T62" fmla="*/ 53 w 60"/>
                  <a:gd name="T63" fmla="*/ 31 h 49"/>
                  <a:gd name="T64" fmla="*/ 39 w 60"/>
                  <a:gd name="T65" fmla="*/ 33 h 49"/>
                  <a:gd name="T66" fmla="*/ 38 w 60"/>
                  <a:gd name="T67" fmla="*/ 31 h 49"/>
                  <a:gd name="T68" fmla="*/ 38 w 60"/>
                  <a:gd name="T69" fmla="*/ 31 h 49"/>
                  <a:gd name="T70" fmla="*/ 32 w 60"/>
                  <a:gd name="T71" fmla="*/ 23 h 49"/>
                  <a:gd name="T72" fmla="*/ 33 w 60"/>
                  <a:gd name="T73" fmla="*/ 22 h 49"/>
                  <a:gd name="T74" fmla="*/ 29 w 60"/>
                  <a:gd name="T75" fmla="*/ 20 h 49"/>
                  <a:gd name="T76" fmla="*/ 29 w 60"/>
                  <a:gd name="T77" fmla="*/ 10 h 49"/>
                  <a:gd name="T78" fmla="*/ 30 w 60"/>
                  <a:gd name="T79" fmla="*/ 3 h 49"/>
                  <a:gd name="T80" fmla="*/ 29 w 60"/>
                  <a:gd name="T81" fmla="*/ 2 h 49"/>
                  <a:gd name="T82" fmla="*/ 25 w 60"/>
                  <a:gd name="T83" fmla="*/ 2 h 49"/>
                  <a:gd name="T84" fmla="*/ 25 w 60"/>
                  <a:gd name="T85" fmla="*/ 11 h 49"/>
                  <a:gd name="T86" fmla="*/ 23 w 60"/>
                  <a:gd name="T87" fmla="*/ 21 h 49"/>
                  <a:gd name="T88" fmla="*/ 22 w 60"/>
                  <a:gd name="T89" fmla="*/ 21 h 49"/>
                  <a:gd name="T90" fmla="*/ 17 w 60"/>
                  <a:gd name="T91" fmla="*/ 28 h 49"/>
                  <a:gd name="T92" fmla="*/ 17 w 60"/>
                  <a:gd name="T93" fmla="*/ 28 h 49"/>
                  <a:gd name="T94" fmla="*/ 17 w 60"/>
                  <a:gd name="T95" fmla="*/ 30 h 49"/>
                  <a:gd name="T96" fmla="*/ 16 w 60"/>
                  <a:gd name="T97" fmla="*/ 32 h 49"/>
                  <a:gd name="T98" fmla="*/ 2 w 60"/>
                  <a:gd name="T99" fmla="*/ 49 h 49"/>
                  <a:gd name="T100" fmla="*/ 1 w 60"/>
                  <a:gd name="T10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 h="49">
                    <a:moveTo>
                      <a:pt x="0" y="48"/>
                    </a:moveTo>
                    <a:cubicBezTo>
                      <a:pt x="0" y="48"/>
                      <a:pt x="0" y="47"/>
                      <a:pt x="0" y="47"/>
                    </a:cubicBezTo>
                    <a:cubicBezTo>
                      <a:pt x="0" y="47"/>
                      <a:pt x="0" y="47"/>
                      <a:pt x="0" y="47"/>
                    </a:cubicBezTo>
                    <a:cubicBezTo>
                      <a:pt x="4" y="44"/>
                      <a:pt x="7" y="39"/>
                      <a:pt x="11" y="35"/>
                    </a:cubicBezTo>
                    <a:cubicBezTo>
                      <a:pt x="11" y="35"/>
                      <a:pt x="11" y="35"/>
                      <a:pt x="11" y="35"/>
                    </a:cubicBezTo>
                    <a:cubicBezTo>
                      <a:pt x="12" y="34"/>
                      <a:pt x="14" y="32"/>
                      <a:pt x="14" y="31"/>
                    </a:cubicBezTo>
                    <a:cubicBezTo>
                      <a:pt x="14" y="31"/>
                      <a:pt x="14" y="31"/>
                      <a:pt x="14" y="31"/>
                    </a:cubicBezTo>
                    <a:cubicBezTo>
                      <a:pt x="14" y="31"/>
                      <a:pt x="14" y="30"/>
                      <a:pt x="14" y="30"/>
                    </a:cubicBezTo>
                    <a:cubicBezTo>
                      <a:pt x="14" y="30"/>
                      <a:pt x="14" y="30"/>
                      <a:pt x="14" y="30"/>
                    </a:cubicBezTo>
                    <a:cubicBezTo>
                      <a:pt x="14" y="29"/>
                      <a:pt x="14" y="29"/>
                      <a:pt x="14" y="28"/>
                    </a:cubicBezTo>
                    <a:cubicBezTo>
                      <a:pt x="14" y="28"/>
                      <a:pt x="14" y="28"/>
                      <a:pt x="14" y="28"/>
                    </a:cubicBezTo>
                    <a:cubicBezTo>
                      <a:pt x="14" y="27"/>
                      <a:pt x="14" y="26"/>
                      <a:pt x="15" y="25"/>
                    </a:cubicBezTo>
                    <a:cubicBezTo>
                      <a:pt x="15" y="25"/>
                      <a:pt x="15" y="25"/>
                      <a:pt x="15" y="25"/>
                    </a:cubicBezTo>
                    <a:cubicBezTo>
                      <a:pt x="15" y="25"/>
                      <a:pt x="16" y="25"/>
                      <a:pt x="16" y="25"/>
                    </a:cubicBezTo>
                    <a:cubicBezTo>
                      <a:pt x="16" y="25"/>
                      <a:pt x="16" y="25"/>
                      <a:pt x="16" y="25"/>
                    </a:cubicBezTo>
                    <a:cubicBezTo>
                      <a:pt x="17" y="25"/>
                      <a:pt x="17" y="25"/>
                      <a:pt x="17" y="25"/>
                    </a:cubicBezTo>
                    <a:cubicBezTo>
                      <a:pt x="17" y="25"/>
                      <a:pt x="17" y="25"/>
                      <a:pt x="17" y="25"/>
                    </a:cubicBezTo>
                    <a:cubicBezTo>
                      <a:pt x="18" y="25"/>
                      <a:pt x="19" y="24"/>
                      <a:pt x="19" y="22"/>
                    </a:cubicBezTo>
                    <a:cubicBezTo>
                      <a:pt x="19" y="22"/>
                      <a:pt x="19" y="22"/>
                      <a:pt x="19" y="22"/>
                    </a:cubicBezTo>
                    <a:cubicBezTo>
                      <a:pt x="20" y="21"/>
                      <a:pt x="20" y="19"/>
                      <a:pt x="22" y="18"/>
                    </a:cubicBezTo>
                    <a:cubicBezTo>
                      <a:pt x="22" y="18"/>
                      <a:pt x="22" y="18"/>
                      <a:pt x="22" y="18"/>
                    </a:cubicBezTo>
                    <a:cubicBezTo>
                      <a:pt x="23" y="17"/>
                      <a:pt x="23" y="14"/>
                      <a:pt x="23" y="11"/>
                    </a:cubicBezTo>
                    <a:cubicBezTo>
                      <a:pt x="23" y="11"/>
                      <a:pt x="23" y="11"/>
                      <a:pt x="23" y="11"/>
                    </a:cubicBezTo>
                    <a:cubicBezTo>
                      <a:pt x="23" y="6"/>
                      <a:pt x="22" y="2"/>
                      <a:pt x="22" y="2"/>
                    </a:cubicBezTo>
                    <a:cubicBezTo>
                      <a:pt x="22" y="2"/>
                      <a:pt x="22" y="2"/>
                      <a:pt x="22" y="2"/>
                    </a:cubicBezTo>
                    <a:cubicBezTo>
                      <a:pt x="21" y="1"/>
                      <a:pt x="21" y="1"/>
                      <a:pt x="21" y="0"/>
                    </a:cubicBezTo>
                    <a:cubicBezTo>
                      <a:pt x="21" y="0"/>
                      <a:pt x="21" y="0"/>
                      <a:pt x="21" y="0"/>
                    </a:cubicBezTo>
                    <a:cubicBezTo>
                      <a:pt x="22" y="0"/>
                      <a:pt x="22" y="0"/>
                      <a:pt x="22" y="0"/>
                    </a:cubicBezTo>
                    <a:cubicBezTo>
                      <a:pt x="22" y="0"/>
                      <a:pt x="22" y="0"/>
                      <a:pt x="22" y="0"/>
                    </a:cubicBezTo>
                    <a:cubicBezTo>
                      <a:pt x="23" y="0"/>
                      <a:pt x="24" y="0"/>
                      <a:pt x="25" y="0"/>
                    </a:cubicBezTo>
                    <a:cubicBezTo>
                      <a:pt x="25" y="0"/>
                      <a:pt x="25" y="0"/>
                      <a:pt x="25" y="0"/>
                    </a:cubicBezTo>
                    <a:cubicBezTo>
                      <a:pt x="27" y="0"/>
                      <a:pt x="29" y="0"/>
                      <a:pt x="30" y="0"/>
                    </a:cubicBezTo>
                    <a:cubicBezTo>
                      <a:pt x="30" y="0"/>
                      <a:pt x="30" y="0"/>
                      <a:pt x="30" y="0"/>
                    </a:cubicBezTo>
                    <a:cubicBezTo>
                      <a:pt x="31" y="1"/>
                      <a:pt x="32" y="2"/>
                      <a:pt x="32" y="3"/>
                    </a:cubicBezTo>
                    <a:cubicBezTo>
                      <a:pt x="32" y="3"/>
                      <a:pt x="32" y="3"/>
                      <a:pt x="32" y="3"/>
                    </a:cubicBezTo>
                    <a:cubicBezTo>
                      <a:pt x="32" y="5"/>
                      <a:pt x="31" y="6"/>
                      <a:pt x="31" y="6"/>
                    </a:cubicBezTo>
                    <a:cubicBezTo>
                      <a:pt x="31" y="6"/>
                      <a:pt x="31" y="6"/>
                      <a:pt x="31" y="6"/>
                    </a:cubicBezTo>
                    <a:cubicBezTo>
                      <a:pt x="31" y="7"/>
                      <a:pt x="31" y="9"/>
                      <a:pt x="31" y="10"/>
                    </a:cubicBezTo>
                    <a:cubicBezTo>
                      <a:pt x="31" y="10"/>
                      <a:pt x="31" y="10"/>
                      <a:pt x="31" y="10"/>
                    </a:cubicBezTo>
                    <a:cubicBezTo>
                      <a:pt x="31" y="13"/>
                      <a:pt x="32" y="16"/>
                      <a:pt x="32" y="19"/>
                    </a:cubicBezTo>
                    <a:cubicBezTo>
                      <a:pt x="32" y="19"/>
                      <a:pt x="32" y="19"/>
                      <a:pt x="32" y="19"/>
                    </a:cubicBezTo>
                    <a:cubicBezTo>
                      <a:pt x="33" y="20"/>
                      <a:pt x="34" y="20"/>
                      <a:pt x="35" y="20"/>
                    </a:cubicBezTo>
                    <a:cubicBezTo>
                      <a:pt x="35" y="20"/>
                      <a:pt x="35" y="20"/>
                      <a:pt x="35" y="20"/>
                    </a:cubicBezTo>
                    <a:cubicBezTo>
                      <a:pt x="35" y="20"/>
                      <a:pt x="35" y="21"/>
                      <a:pt x="35" y="21"/>
                    </a:cubicBezTo>
                    <a:cubicBezTo>
                      <a:pt x="35" y="21"/>
                      <a:pt x="35" y="21"/>
                      <a:pt x="35" y="21"/>
                    </a:cubicBezTo>
                    <a:cubicBezTo>
                      <a:pt x="35" y="21"/>
                      <a:pt x="35" y="22"/>
                      <a:pt x="35" y="22"/>
                    </a:cubicBezTo>
                    <a:cubicBezTo>
                      <a:pt x="35" y="22"/>
                      <a:pt x="35" y="22"/>
                      <a:pt x="35" y="22"/>
                    </a:cubicBezTo>
                    <a:cubicBezTo>
                      <a:pt x="35" y="23"/>
                      <a:pt x="35" y="23"/>
                      <a:pt x="35" y="23"/>
                    </a:cubicBezTo>
                    <a:cubicBezTo>
                      <a:pt x="35" y="23"/>
                      <a:pt x="35" y="23"/>
                      <a:pt x="35" y="23"/>
                    </a:cubicBezTo>
                    <a:cubicBezTo>
                      <a:pt x="35" y="24"/>
                      <a:pt x="35" y="25"/>
                      <a:pt x="37" y="26"/>
                    </a:cubicBezTo>
                    <a:cubicBezTo>
                      <a:pt x="37" y="26"/>
                      <a:pt x="37" y="26"/>
                      <a:pt x="37" y="26"/>
                    </a:cubicBezTo>
                    <a:cubicBezTo>
                      <a:pt x="38" y="27"/>
                      <a:pt x="40" y="28"/>
                      <a:pt x="40" y="30"/>
                    </a:cubicBezTo>
                    <a:cubicBezTo>
                      <a:pt x="40" y="30"/>
                      <a:pt x="40" y="30"/>
                      <a:pt x="40" y="30"/>
                    </a:cubicBezTo>
                    <a:cubicBezTo>
                      <a:pt x="44" y="29"/>
                      <a:pt x="48" y="29"/>
                      <a:pt x="51" y="29"/>
                    </a:cubicBezTo>
                    <a:cubicBezTo>
                      <a:pt x="51" y="29"/>
                      <a:pt x="51" y="29"/>
                      <a:pt x="51" y="29"/>
                    </a:cubicBezTo>
                    <a:cubicBezTo>
                      <a:pt x="51" y="28"/>
                      <a:pt x="51" y="28"/>
                      <a:pt x="51" y="28"/>
                    </a:cubicBezTo>
                    <a:cubicBezTo>
                      <a:pt x="51" y="28"/>
                      <a:pt x="51" y="28"/>
                      <a:pt x="51" y="28"/>
                    </a:cubicBezTo>
                    <a:cubicBezTo>
                      <a:pt x="51" y="27"/>
                      <a:pt x="51" y="26"/>
                      <a:pt x="52" y="25"/>
                    </a:cubicBezTo>
                    <a:cubicBezTo>
                      <a:pt x="52" y="25"/>
                      <a:pt x="52" y="25"/>
                      <a:pt x="52" y="25"/>
                    </a:cubicBezTo>
                    <a:cubicBezTo>
                      <a:pt x="53" y="24"/>
                      <a:pt x="54" y="23"/>
                      <a:pt x="54" y="23"/>
                    </a:cubicBezTo>
                    <a:cubicBezTo>
                      <a:pt x="54" y="23"/>
                      <a:pt x="54" y="23"/>
                      <a:pt x="54" y="23"/>
                    </a:cubicBezTo>
                    <a:cubicBezTo>
                      <a:pt x="54" y="22"/>
                      <a:pt x="55" y="22"/>
                      <a:pt x="55" y="21"/>
                    </a:cubicBezTo>
                    <a:cubicBezTo>
                      <a:pt x="55" y="21"/>
                      <a:pt x="55" y="21"/>
                      <a:pt x="55" y="21"/>
                    </a:cubicBezTo>
                    <a:cubicBezTo>
                      <a:pt x="55" y="20"/>
                      <a:pt x="54" y="19"/>
                      <a:pt x="54" y="17"/>
                    </a:cubicBezTo>
                    <a:cubicBezTo>
                      <a:pt x="54" y="17"/>
                      <a:pt x="54" y="17"/>
                      <a:pt x="54" y="17"/>
                    </a:cubicBezTo>
                    <a:cubicBezTo>
                      <a:pt x="54" y="16"/>
                      <a:pt x="53" y="13"/>
                      <a:pt x="53" y="10"/>
                    </a:cubicBezTo>
                    <a:cubicBezTo>
                      <a:pt x="53" y="10"/>
                      <a:pt x="53" y="10"/>
                      <a:pt x="53" y="10"/>
                    </a:cubicBezTo>
                    <a:cubicBezTo>
                      <a:pt x="53" y="9"/>
                      <a:pt x="53" y="8"/>
                      <a:pt x="53" y="7"/>
                    </a:cubicBezTo>
                    <a:cubicBezTo>
                      <a:pt x="53" y="7"/>
                      <a:pt x="53" y="7"/>
                      <a:pt x="53" y="7"/>
                    </a:cubicBezTo>
                    <a:cubicBezTo>
                      <a:pt x="54" y="6"/>
                      <a:pt x="55" y="5"/>
                      <a:pt x="56" y="5"/>
                    </a:cubicBezTo>
                    <a:cubicBezTo>
                      <a:pt x="56" y="5"/>
                      <a:pt x="56" y="5"/>
                      <a:pt x="56" y="5"/>
                    </a:cubicBezTo>
                    <a:cubicBezTo>
                      <a:pt x="57" y="5"/>
                      <a:pt x="58" y="6"/>
                      <a:pt x="59" y="6"/>
                    </a:cubicBezTo>
                    <a:cubicBezTo>
                      <a:pt x="59" y="6"/>
                      <a:pt x="59" y="6"/>
                      <a:pt x="59" y="6"/>
                    </a:cubicBezTo>
                    <a:cubicBezTo>
                      <a:pt x="60" y="7"/>
                      <a:pt x="60" y="7"/>
                      <a:pt x="60" y="8"/>
                    </a:cubicBezTo>
                    <a:cubicBezTo>
                      <a:pt x="60" y="8"/>
                      <a:pt x="60" y="8"/>
                      <a:pt x="60" y="8"/>
                    </a:cubicBezTo>
                    <a:cubicBezTo>
                      <a:pt x="59" y="9"/>
                      <a:pt x="59" y="9"/>
                      <a:pt x="58" y="8"/>
                    </a:cubicBezTo>
                    <a:cubicBezTo>
                      <a:pt x="58" y="8"/>
                      <a:pt x="58" y="8"/>
                      <a:pt x="58" y="8"/>
                    </a:cubicBezTo>
                    <a:cubicBezTo>
                      <a:pt x="57" y="8"/>
                      <a:pt x="56" y="8"/>
                      <a:pt x="56" y="8"/>
                    </a:cubicBezTo>
                    <a:cubicBezTo>
                      <a:pt x="56" y="8"/>
                      <a:pt x="56" y="8"/>
                      <a:pt x="56" y="8"/>
                    </a:cubicBezTo>
                    <a:cubicBezTo>
                      <a:pt x="55" y="8"/>
                      <a:pt x="55" y="8"/>
                      <a:pt x="55" y="10"/>
                    </a:cubicBezTo>
                    <a:cubicBezTo>
                      <a:pt x="55" y="10"/>
                      <a:pt x="55" y="10"/>
                      <a:pt x="55" y="10"/>
                    </a:cubicBezTo>
                    <a:cubicBezTo>
                      <a:pt x="55" y="12"/>
                      <a:pt x="56" y="15"/>
                      <a:pt x="56" y="17"/>
                    </a:cubicBezTo>
                    <a:cubicBezTo>
                      <a:pt x="56" y="17"/>
                      <a:pt x="56" y="17"/>
                      <a:pt x="56" y="17"/>
                    </a:cubicBezTo>
                    <a:cubicBezTo>
                      <a:pt x="56" y="18"/>
                      <a:pt x="57" y="20"/>
                      <a:pt x="57" y="21"/>
                    </a:cubicBezTo>
                    <a:cubicBezTo>
                      <a:pt x="57" y="21"/>
                      <a:pt x="57" y="21"/>
                      <a:pt x="57" y="21"/>
                    </a:cubicBezTo>
                    <a:cubicBezTo>
                      <a:pt x="57" y="22"/>
                      <a:pt x="57" y="23"/>
                      <a:pt x="56" y="24"/>
                    </a:cubicBezTo>
                    <a:cubicBezTo>
                      <a:pt x="56" y="24"/>
                      <a:pt x="56" y="24"/>
                      <a:pt x="56" y="24"/>
                    </a:cubicBezTo>
                    <a:cubicBezTo>
                      <a:pt x="55" y="26"/>
                      <a:pt x="54" y="26"/>
                      <a:pt x="54" y="26"/>
                    </a:cubicBezTo>
                    <a:cubicBezTo>
                      <a:pt x="54" y="26"/>
                      <a:pt x="54" y="26"/>
                      <a:pt x="54" y="26"/>
                    </a:cubicBezTo>
                    <a:cubicBezTo>
                      <a:pt x="54" y="27"/>
                      <a:pt x="54" y="27"/>
                      <a:pt x="54" y="28"/>
                    </a:cubicBezTo>
                    <a:cubicBezTo>
                      <a:pt x="54" y="28"/>
                      <a:pt x="54" y="28"/>
                      <a:pt x="54" y="28"/>
                    </a:cubicBezTo>
                    <a:cubicBezTo>
                      <a:pt x="54" y="28"/>
                      <a:pt x="54" y="29"/>
                      <a:pt x="54" y="29"/>
                    </a:cubicBezTo>
                    <a:cubicBezTo>
                      <a:pt x="54" y="29"/>
                      <a:pt x="54" y="29"/>
                      <a:pt x="54" y="29"/>
                    </a:cubicBezTo>
                    <a:cubicBezTo>
                      <a:pt x="54" y="29"/>
                      <a:pt x="54" y="30"/>
                      <a:pt x="54" y="30"/>
                    </a:cubicBezTo>
                    <a:cubicBezTo>
                      <a:pt x="54" y="30"/>
                      <a:pt x="54" y="30"/>
                      <a:pt x="54" y="30"/>
                    </a:cubicBezTo>
                    <a:cubicBezTo>
                      <a:pt x="54" y="30"/>
                      <a:pt x="53" y="31"/>
                      <a:pt x="53" y="31"/>
                    </a:cubicBezTo>
                    <a:cubicBezTo>
                      <a:pt x="53" y="31"/>
                      <a:pt x="53" y="31"/>
                      <a:pt x="53" y="31"/>
                    </a:cubicBezTo>
                    <a:cubicBezTo>
                      <a:pt x="48" y="32"/>
                      <a:pt x="43" y="32"/>
                      <a:pt x="39" y="33"/>
                    </a:cubicBezTo>
                    <a:cubicBezTo>
                      <a:pt x="39" y="33"/>
                      <a:pt x="39" y="33"/>
                      <a:pt x="39" y="33"/>
                    </a:cubicBezTo>
                    <a:cubicBezTo>
                      <a:pt x="39" y="33"/>
                      <a:pt x="38" y="32"/>
                      <a:pt x="38" y="32"/>
                    </a:cubicBezTo>
                    <a:cubicBezTo>
                      <a:pt x="38" y="32"/>
                      <a:pt x="38" y="32"/>
                      <a:pt x="38" y="32"/>
                    </a:cubicBezTo>
                    <a:cubicBezTo>
                      <a:pt x="38" y="32"/>
                      <a:pt x="38" y="32"/>
                      <a:pt x="38" y="31"/>
                    </a:cubicBezTo>
                    <a:cubicBezTo>
                      <a:pt x="38" y="31"/>
                      <a:pt x="38" y="31"/>
                      <a:pt x="38" y="31"/>
                    </a:cubicBezTo>
                    <a:cubicBezTo>
                      <a:pt x="38" y="31"/>
                      <a:pt x="38" y="31"/>
                      <a:pt x="38" y="31"/>
                    </a:cubicBezTo>
                    <a:cubicBezTo>
                      <a:pt x="38" y="31"/>
                      <a:pt x="38" y="31"/>
                      <a:pt x="38" y="31"/>
                    </a:cubicBezTo>
                    <a:cubicBezTo>
                      <a:pt x="38" y="29"/>
                      <a:pt x="37" y="29"/>
                      <a:pt x="35" y="28"/>
                    </a:cubicBezTo>
                    <a:cubicBezTo>
                      <a:pt x="35" y="28"/>
                      <a:pt x="35" y="28"/>
                      <a:pt x="35" y="28"/>
                    </a:cubicBezTo>
                    <a:cubicBezTo>
                      <a:pt x="34" y="27"/>
                      <a:pt x="32" y="26"/>
                      <a:pt x="32" y="23"/>
                    </a:cubicBezTo>
                    <a:cubicBezTo>
                      <a:pt x="32" y="23"/>
                      <a:pt x="32" y="23"/>
                      <a:pt x="32" y="23"/>
                    </a:cubicBezTo>
                    <a:cubicBezTo>
                      <a:pt x="32" y="23"/>
                      <a:pt x="32" y="23"/>
                      <a:pt x="33" y="22"/>
                    </a:cubicBezTo>
                    <a:cubicBezTo>
                      <a:pt x="33" y="22"/>
                      <a:pt x="33" y="22"/>
                      <a:pt x="33" y="22"/>
                    </a:cubicBezTo>
                    <a:cubicBezTo>
                      <a:pt x="32" y="22"/>
                      <a:pt x="31" y="22"/>
                      <a:pt x="30" y="22"/>
                    </a:cubicBezTo>
                    <a:cubicBezTo>
                      <a:pt x="30" y="22"/>
                      <a:pt x="30" y="22"/>
                      <a:pt x="30" y="22"/>
                    </a:cubicBezTo>
                    <a:cubicBezTo>
                      <a:pt x="30" y="21"/>
                      <a:pt x="29" y="21"/>
                      <a:pt x="29" y="20"/>
                    </a:cubicBezTo>
                    <a:cubicBezTo>
                      <a:pt x="29" y="20"/>
                      <a:pt x="29" y="20"/>
                      <a:pt x="29" y="20"/>
                    </a:cubicBezTo>
                    <a:cubicBezTo>
                      <a:pt x="29" y="17"/>
                      <a:pt x="29" y="13"/>
                      <a:pt x="29" y="10"/>
                    </a:cubicBezTo>
                    <a:cubicBezTo>
                      <a:pt x="29" y="10"/>
                      <a:pt x="29" y="10"/>
                      <a:pt x="29" y="10"/>
                    </a:cubicBezTo>
                    <a:cubicBezTo>
                      <a:pt x="29" y="8"/>
                      <a:pt x="29" y="7"/>
                      <a:pt x="29" y="6"/>
                    </a:cubicBezTo>
                    <a:cubicBezTo>
                      <a:pt x="29" y="6"/>
                      <a:pt x="29" y="6"/>
                      <a:pt x="29" y="6"/>
                    </a:cubicBezTo>
                    <a:cubicBezTo>
                      <a:pt x="29" y="5"/>
                      <a:pt x="30" y="4"/>
                      <a:pt x="30" y="3"/>
                    </a:cubicBezTo>
                    <a:cubicBezTo>
                      <a:pt x="30" y="3"/>
                      <a:pt x="30" y="3"/>
                      <a:pt x="30" y="3"/>
                    </a:cubicBezTo>
                    <a:cubicBezTo>
                      <a:pt x="30" y="3"/>
                      <a:pt x="30" y="3"/>
                      <a:pt x="29" y="2"/>
                    </a:cubicBezTo>
                    <a:cubicBezTo>
                      <a:pt x="29" y="2"/>
                      <a:pt x="29" y="2"/>
                      <a:pt x="29" y="2"/>
                    </a:cubicBezTo>
                    <a:cubicBezTo>
                      <a:pt x="29" y="2"/>
                      <a:pt x="26" y="2"/>
                      <a:pt x="25" y="2"/>
                    </a:cubicBezTo>
                    <a:cubicBezTo>
                      <a:pt x="25" y="2"/>
                      <a:pt x="25" y="2"/>
                      <a:pt x="25" y="2"/>
                    </a:cubicBezTo>
                    <a:cubicBezTo>
                      <a:pt x="25" y="2"/>
                      <a:pt x="25" y="2"/>
                      <a:pt x="25" y="2"/>
                    </a:cubicBezTo>
                    <a:cubicBezTo>
                      <a:pt x="25" y="2"/>
                      <a:pt x="25" y="2"/>
                      <a:pt x="25" y="2"/>
                    </a:cubicBezTo>
                    <a:cubicBezTo>
                      <a:pt x="25" y="4"/>
                      <a:pt x="25" y="7"/>
                      <a:pt x="25" y="11"/>
                    </a:cubicBezTo>
                    <a:cubicBezTo>
                      <a:pt x="25" y="11"/>
                      <a:pt x="25" y="11"/>
                      <a:pt x="25" y="11"/>
                    </a:cubicBezTo>
                    <a:cubicBezTo>
                      <a:pt x="25" y="15"/>
                      <a:pt x="25" y="18"/>
                      <a:pt x="24" y="20"/>
                    </a:cubicBezTo>
                    <a:cubicBezTo>
                      <a:pt x="24" y="20"/>
                      <a:pt x="24" y="20"/>
                      <a:pt x="24" y="20"/>
                    </a:cubicBezTo>
                    <a:cubicBezTo>
                      <a:pt x="24" y="21"/>
                      <a:pt x="23" y="21"/>
                      <a:pt x="23" y="21"/>
                    </a:cubicBezTo>
                    <a:cubicBezTo>
                      <a:pt x="23" y="21"/>
                      <a:pt x="23" y="21"/>
                      <a:pt x="23" y="21"/>
                    </a:cubicBezTo>
                    <a:cubicBezTo>
                      <a:pt x="23" y="21"/>
                      <a:pt x="22" y="21"/>
                      <a:pt x="22" y="21"/>
                    </a:cubicBezTo>
                    <a:cubicBezTo>
                      <a:pt x="22" y="21"/>
                      <a:pt x="22" y="21"/>
                      <a:pt x="22" y="21"/>
                    </a:cubicBezTo>
                    <a:cubicBezTo>
                      <a:pt x="22" y="22"/>
                      <a:pt x="22" y="22"/>
                      <a:pt x="21" y="23"/>
                    </a:cubicBezTo>
                    <a:cubicBezTo>
                      <a:pt x="21" y="23"/>
                      <a:pt x="21" y="23"/>
                      <a:pt x="21" y="23"/>
                    </a:cubicBezTo>
                    <a:cubicBezTo>
                      <a:pt x="21" y="25"/>
                      <a:pt x="20" y="27"/>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9"/>
                      <a:pt x="17" y="30"/>
                    </a:cubicBezTo>
                    <a:cubicBezTo>
                      <a:pt x="17" y="30"/>
                      <a:pt x="17" y="30"/>
                      <a:pt x="17" y="30"/>
                    </a:cubicBezTo>
                    <a:cubicBezTo>
                      <a:pt x="17" y="30"/>
                      <a:pt x="17" y="31"/>
                      <a:pt x="16" y="32"/>
                    </a:cubicBezTo>
                    <a:cubicBezTo>
                      <a:pt x="16" y="32"/>
                      <a:pt x="16" y="32"/>
                      <a:pt x="16" y="32"/>
                    </a:cubicBezTo>
                    <a:cubicBezTo>
                      <a:pt x="15" y="34"/>
                      <a:pt x="13" y="35"/>
                      <a:pt x="12" y="37"/>
                    </a:cubicBezTo>
                    <a:cubicBezTo>
                      <a:pt x="12" y="37"/>
                      <a:pt x="12" y="37"/>
                      <a:pt x="12" y="37"/>
                    </a:cubicBezTo>
                    <a:cubicBezTo>
                      <a:pt x="9" y="40"/>
                      <a:pt x="6" y="45"/>
                      <a:pt x="2" y="49"/>
                    </a:cubicBezTo>
                    <a:cubicBezTo>
                      <a:pt x="2" y="49"/>
                      <a:pt x="2" y="49"/>
                      <a:pt x="2" y="49"/>
                    </a:cubicBezTo>
                    <a:cubicBezTo>
                      <a:pt x="2" y="49"/>
                      <a:pt x="2" y="49"/>
                      <a:pt x="2" y="49"/>
                    </a:cubicBezTo>
                    <a:cubicBezTo>
                      <a:pt x="1" y="49"/>
                      <a:pt x="1" y="49"/>
                      <a:pt x="1" y="49"/>
                    </a:cubicBezTo>
                    <a:cubicBezTo>
                      <a:pt x="1" y="49"/>
                      <a:pt x="1" y="49"/>
                      <a:pt x="1" y="49"/>
                    </a:cubicBezTo>
                    <a:cubicBezTo>
                      <a:pt x="1" y="49"/>
                      <a:pt x="0" y="49"/>
                      <a:pt x="0"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0" name="Freeform 81"/>
              <p:cNvSpPr/>
              <p:nvPr/>
            </p:nvSpPr>
            <p:spPr bwMode="auto">
              <a:xfrm>
                <a:off x="9231313" y="4889500"/>
                <a:ext cx="214313" cy="30163"/>
              </a:xfrm>
              <a:custGeom>
                <a:avLst/>
                <a:gdLst>
                  <a:gd name="T0" fmla="*/ 0 w 57"/>
                  <a:gd name="T1" fmla="*/ 7 h 8"/>
                  <a:gd name="T2" fmla="*/ 1 w 57"/>
                  <a:gd name="T3" fmla="*/ 6 h 8"/>
                  <a:gd name="T4" fmla="*/ 1 w 57"/>
                  <a:gd name="T5" fmla="*/ 6 h 8"/>
                  <a:gd name="T6" fmla="*/ 24 w 57"/>
                  <a:gd name="T7" fmla="*/ 2 h 8"/>
                  <a:gd name="T8" fmla="*/ 24 w 57"/>
                  <a:gd name="T9" fmla="*/ 2 h 8"/>
                  <a:gd name="T10" fmla="*/ 41 w 57"/>
                  <a:gd name="T11" fmla="*/ 2 h 8"/>
                  <a:gd name="T12" fmla="*/ 41 w 57"/>
                  <a:gd name="T13" fmla="*/ 2 h 8"/>
                  <a:gd name="T14" fmla="*/ 52 w 57"/>
                  <a:gd name="T15" fmla="*/ 0 h 8"/>
                  <a:gd name="T16" fmla="*/ 52 w 57"/>
                  <a:gd name="T17" fmla="*/ 0 h 8"/>
                  <a:gd name="T18" fmla="*/ 56 w 57"/>
                  <a:gd name="T19" fmla="*/ 1 h 8"/>
                  <a:gd name="T20" fmla="*/ 56 w 57"/>
                  <a:gd name="T21" fmla="*/ 1 h 8"/>
                  <a:gd name="T22" fmla="*/ 56 w 57"/>
                  <a:gd name="T23" fmla="*/ 3 h 8"/>
                  <a:gd name="T24" fmla="*/ 56 w 57"/>
                  <a:gd name="T25" fmla="*/ 3 h 8"/>
                  <a:gd name="T26" fmla="*/ 54 w 57"/>
                  <a:gd name="T27" fmla="*/ 3 h 8"/>
                  <a:gd name="T28" fmla="*/ 54 w 57"/>
                  <a:gd name="T29" fmla="*/ 3 h 8"/>
                  <a:gd name="T30" fmla="*/ 52 w 57"/>
                  <a:gd name="T31" fmla="*/ 3 h 8"/>
                  <a:gd name="T32" fmla="*/ 52 w 57"/>
                  <a:gd name="T33" fmla="*/ 3 h 8"/>
                  <a:gd name="T34" fmla="*/ 41 w 57"/>
                  <a:gd name="T35" fmla="*/ 4 h 8"/>
                  <a:gd name="T36" fmla="*/ 41 w 57"/>
                  <a:gd name="T37" fmla="*/ 4 h 8"/>
                  <a:gd name="T38" fmla="*/ 25 w 57"/>
                  <a:gd name="T39" fmla="*/ 5 h 8"/>
                  <a:gd name="T40" fmla="*/ 25 w 57"/>
                  <a:gd name="T41" fmla="*/ 5 h 8"/>
                  <a:gd name="T42" fmla="*/ 2 w 57"/>
                  <a:gd name="T43" fmla="*/ 8 h 8"/>
                  <a:gd name="T44" fmla="*/ 2 w 57"/>
                  <a:gd name="T45" fmla="*/ 8 h 8"/>
                  <a:gd name="T46" fmla="*/ 2 w 57"/>
                  <a:gd name="T47" fmla="*/ 8 h 8"/>
                  <a:gd name="T48" fmla="*/ 2 w 57"/>
                  <a:gd name="T49" fmla="*/ 8 h 8"/>
                  <a:gd name="T50" fmla="*/ 0 w 57"/>
                  <a:gd name="T5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 h="8">
                    <a:moveTo>
                      <a:pt x="0" y="7"/>
                    </a:moveTo>
                    <a:cubicBezTo>
                      <a:pt x="0" y="7"/>
                      <a:pt x="1" y="6"/>
                      <a:pt x="1" y="6"/>
                    </a:cubicBezTo>
                    <a:cubicBezTo>
                      <a:pt x="1" y="6"/>
                      <a:pt x="1" y="6"/>
                      <a:pt x="1" y="6"/>
                    </a:cubicBezTo>
                    <a:cubicBezTo>
                      <a:pt x="9" y="4"/>
                      <a:pt x="17" y="3"/>
                      <a:pt x="24" y="2"/>
                    </a:cubicBezTo>
                    <a:cubicBezTo>
                      <a:pt x="24" y="2"/>
                      <a:pt x="24" y="2"/>
                      <a:pt x="24" y="2"/>
                    </a:cubicBezTo>
                    <a:cubicBezTo>
                      <a:pt x="30" y="2"/>
                      <a:pt x="35" y="2"/>
                      <a:pt x="41" y="2"/>
                    </a:cubicBezTo>
                    <a:cubicBezTo>
                      <a:pt x="41" y="2"/>
                      <a:pt x="41" y="2"/>
                      <a:pt x="41" y="2"/>
                    </a:cubicBezTo>
                    <a:cubicBezTo>
                      <a:pt x="43" y="2"/>
                      <a:pt x="48" y="0"/>
                      <a:pt x="52" y="0"/>
                    </a:cubicBezTo>
                    <a:cubicBezTo>
                      <a:pt x="52" y="0"/>
                      <a:pt x="52" y="0"/>
                      <a:pt x="52" y="0"/>
                    </a:cubicBezTo>
                    <a:cubicBezTo>
                      <a:pt x="54" y="1"/>
                      <a:pt x="55" y="1"/>
                      <a:pt x="56" y="1"/>
                    </a:cubicBezTo>
                    <a:cubicBezTo>
                      <a:pt x="56" y="1"/>
                      <a:pt x="56" y="1"/>
                      <a:pt x="56" y="1"/>
                    </a:cubicBezTo>
                    <a:cubicBezTo>
                      <a:pt x="57" y="2"/>
                      <a:pt x="57" y="3"/>
                      <a:pt x="56" y="3"/>
                    </a:cubicBezTo>
                    <a:cubicBezTo>
                      <a:pt x="56" y="3"/>
                      <a:pt x="56" y="3"/>
                      <a:pt x="56" y="3"/>
                    </a:cubicBezTo>
                    <a:cubicBezTo>
                      <a:pt x="56" y="4"/>
                      <a:pt x="55" y="4"/>
                      <a:pt x="54" y="3"/>
                    </a:cubicBezTo>
                    <a:cubicBezTo>
                      <a:pt x="54" y="3"/>
                      <a:pt x="54" y="3"/>
                      <a:pt x="54" y="3"/>
                    </a:cubicBezTo>
                    <a:cubicBezTo>
                      <a:pt x="54" y="3"/>
                      <a:pt x="53" y="3"/>
                      <a:pt x="52" y="3"/>
                    </a:cubicBezTo>
                    <a:cubicBezTo>
                      <a:pt x="52" y="3"/>
                      <a:pt x="52" y="3"/>
                      <a:pt x="52" y="3"/>
                    </a:cubicBezTo>
                    <a:cubicBezTo>
                      <a:pt x="49" y="3"/>
                      <a:pt x="43" y="4"/>
                      <a:pt x="41" y="4"/>
                    </a:cubicBezTo>
                    <a:cubicBezTo>
                      <a:pt x="41" y="4"/>
                      <a:pt x="41" y="4"/>
                      <a:pt x="41" y="4"/>
                    </a:cubicBezTo>
                    <a:cubicBezTo>
                      <a:pt x="35" y="5"/>
                      <a:pt x="30" y="5"/>
                      <a:pt x="25" y="5"/>
                    </a:cubicBezTo>
                    <a:cubicBezTo>
                      <a:pt x="25" y="5"/>
                      <a:pt x="25" y="5"/>
                      <a:pt x="25" y="5"/>
                    </a:cubicBezTo>
                    <a:cubicBezTo>
                      <a:pt x="17" y="5"/>
                      <a:pt x="9" y="6"/>
                      <a:pt x="2" y="8"/>
                    </a:cubicBezTo>
                    <a:cubicBezTo>
                      <a:pt x="2" y="8"/>
                      <a:pt x="2" y="8"/>
                      <a:pt x="2" y="8"/>
                    </a:cubicBezTo>
                    <a:cubicBezTo>
                      <a:pt x="2" y="8"/>
                      <a:pt x="2" y="8"/>
                      <a:pt x="2" y="8"/>
                    </a:cubicBezTo>
                    <a:cubicBezTo>
                      <a:pt x="2" y="8"/>
                      <a:pt x="2" y="8"/>
                      <a:pt x="2" y="8"/>
                    </a:cubicBezTo>
                    <a:cubicBezTo>
                      <a:pt x="1" y="8"/>
                      <a:pt x="1" y="8"/>
                      <a:pt x="0"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Freeform 82"/>
              <p:cNvSpPr>
                <a:spLocks noEditPoints="1"/>
              </p:cNvSpPr>
              <p:nvPr/>
            </p:nvSpPr>
            <p:spPr bwMode="auto">
              <a:xfrm>
                <a:off x="9269413" y="4919663"/>
                <a:ext cx="19050" cy="44450"/>
              </a:xfrm>
              <a:custGeom>
                <a:avLst/>
                <a:gdLst>
                  <a:gd name="T0" fmla="*/ 2 w 5"/>
                  <a:gd name="T1" fmla="*/ 11 h 12"/>
                  <a:gd name="T2" fmla="*/ 0 w 5"/>
                  <a:gd name="T3" fmla="*/ 5 h 12"/>
                  <a:gd name="T4" fmla="*/ 0 w 5"/>
                  <a:gd name="T5" fmla="*/ 5 h 12"/>
                  <a:gd name="T6" fmla="*/ 1 w 5"/>
                  <a:gd name="T7" fmla="*/ 1 h 12"/>
                  <a:gd name="T8" fmla="*/ 1 w 5"/>
                  <a:gd name="T9" fmla="*/ 1 h 12"/>
                  <a:gd name="T10" fmla="*/ 3 w 5"/>
                  <a:gd name="T11" fmla="*/ 1 h 12"/>
                  <a:gd name="T12" fmla="*/ 3 w 5"/>
                  <a:gd name="T13" fmla="*/ 1 h 12"/>
                  <a:gd name="T14" fmla="*/ 5 w 5"/>
                  <a:gd name="T15" fmla="*/ 6 h 12"/>
                  <a:gd name="T16" fmla="*/ 5 w 5"/>
                  <a:gd name="T17" fmla="*/ 6 h 12"/>
                  <a:gd name="T18" fmla="*/ 4 w 5"/>
                  <a:gd name="T19" fmla="*/ 10 h 12"/>
                  <a:gd name="T20" fmla="*/ 4 w 5"/>
                  <a:gd name="T21" fmla="*/ 10 h 12"/>
                  <a:gd name="T22" fmla="*/ 4 w 5"/>
                  <a:gd name="T23" fmla="*/ 11 h 12"/>
                  <a:gd name="T24" fmla="*/ 4 w 5"/>
                  <a:gd name="T25" fmla="*/ 11 h 12"/>
                  <a:gd name="T26" fmla="*/ 3 w 5"/>
                  <a:gd name="T27" fmla="*/ 12 h 12"/>
                  <a:gd name="T28" fmla="*/ 3 w 5"/>
                  <a:gd name="T29" fmla="*/ 12 h 12"/>
                  <a:gd name="T30" fmla="*/ 3 w 5"/>
                  <a:gd name="T31" fmla="*/ 12 h 12"/>
                  <a:gd name="T32" fmla="*/ 3 w 5"/>
                  <a:gd name="T33" fmla="*/ 12 h 12"/>
                  <a:gd name="T34" fmla="*/ 2 w 5"/>
                  <a:gd name="T35" fmla="*/ 11 h 12"/>
                  <a:gd name="T36" fmla="*/ 2 w 5"/>
                  <a:gd name="T37" fmla="*/ 5 h 12"/>
                  <a:gd name="T38" fmla="*/ 2 w 5"/>
                  <a:gd name="T39" fmla="*/ 7 h 12"/>
                  <a:gd name="T40" fmla="*/ 2 w 5"/>
                  <a:gd name="T41" fmla="*/ 7 h 12"/>
                  <a:gd name="T42" fmla="*/ 2 w 5"/>
                  <a:gd name="T43" fmla="*/ 6 h 12"/>
                  <a:gd name="T44" fmla="*/ 2 w 5"/>
                  <a:gd name="T45" fmla="*/ 6 h 12"/>
                  <a:gd name="T46" fmla="*/ 2 w 5"/>
                  <a:gd name="T47" fmla="*/ 4 h 12"/>
                  <a:gd name="T48" fmla="*/ 2 w 5"/>
                  <a:gd name="T49" fmla="*/ 4 h 12"/>
                  <a:gd name="T50" fmla="*/ 2 w 5"/>
                  <a:gd name="T51"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2">
                    <a:moveTo>
                      <a:pt x="2" y="11"/>
                    </a:moveTo>
                    <a:cubicBezTo>
                      <a:pt x="0" y="10"/>
                      <a:pt x="0" y="7"/>
                      <a:pt x="0" y="5"/>
                    </a:cubicBezTo>
                    <a:cubicBezTo>
                      <a:pt x="0" y="5"/>
                      <a:pt x="0" y="5"/>
                      <a:pt x="0" y="5"/>
                    </a:cubicBezTo>
                    <a:cubicBezTo>
                      <a:pt x="0" y="3"/>
                      <a:pt x="0" y="2"/>
                      <a:pt x="1" y="1"/>
                    </a:cubicBezTo>
                    <a:cubicBezTo>
                      <a:pt x="1" y="1"/>
                      <a:pt x="1" y="1"/>
                      <a:pt x="1" y="1"/>
                    </a:cubicBezTo>
                    <a:cubicBezTo>
                      <a:pt x="2" y="0"/>
                      <a:pt x="3" y="1"/>
                      <a:pt x="3" y="1"/>
                    </a:cubicBezTo>
                    <a:cubicBezTo>
                      <a:pt x="3" y="1"/>
                      <a:pt x="3" y="1"/>
                      <a:pt x="3" y="1"/>
                    </a:cubicBezTo>
                    <a:cubicBezTo>
                      <a:pt x="4" y="3"/>
                      <a:pt x="5" y="4"/>
                      <a:pt x="5" y="6"/>
                    </a:cubicBezTo>
                    <a:cubicBezTo>
                      <a:pt x="5" y="6"/>
                      <a:pt x="5" y="6"/>
                      <a:pt x="5" y="6"/>
                    </a:cubicBezTo>
                    <a:cubicBezTo>
                      <a:pt x="5" y="8"/>
                      <a:pt x="5" y="9"/>
                      <a:pt x="4" y="10"/>
                    </a:cubicBezTo>
                    <a:cubicBezTo>
                      <a:pt x="4" y="10"/>
                      <a:pt x="4" y="10"/>
                      <a:pt x="4" y="10"/>
                    </a:cubicBezTo>
                    <a:cubicBezTo>
                      <a:pt x="4" y="10"/>
                      <a:pt x="4" y="11"/>
                      <a:pt x="4" y="11"/>
                    </a:cubicBezTo>
                    <a:cubicBezTo>
                      <a:pt x="4" y="11"/>
                      <a:pt x="4" y="11"/>
                      <a:pt x="4" y="11"/>
                    </a:cubicBezTo>
                    <a:cubicBezTo>
                      <a:pt x="4" y="11"/>
                      <a:pt x="4" y="11"/>
                      <a:pt x="3" y="12"/>
                    </a:cubicBezTo>
                    <a:cubicBezTo>
                      <a:pt x="3" y="12"/>
                      <a:pt x="3" y="12"/>
                      <a:pt x="3" y="12"/>
                    </a:cubicBezTo>
                    <a:cubicBezTo>
                      <a:pt x="3" y="12"/>
                      <a:pt x="3" y="12"/>
                      <a:pt x="3" y="12"/>
                    </a:cubicBezTo>
                    <a:cubicBezTo>
                      <a:pt x="3" y="12"/>
                      <a:pt x="3" y="12"/>
                      <a:pt x="3" y="12"/>
                    </a:cubicBezTo>
                    <a:cubicBezTo>
                      <a:pt x="2" y="12"/>
                      <a:pt x="2" y="12"/>
                      <a:pt x="2" y="11"/>
                    </a:cubicBezTo>
                    <a:close/>
                    <a:moveTo>
                      <a:pt x="2" y="5"/>
                    </a:moveTo>
                    <a:cubicBezTo>
                      <a:pt x="2" y="6"/>
                      <a:pt x="2" y="7"/>
                      <a:pt x="2" y="7"/>
                    </a:cubicBezTo>
                    <a:cubicBezTo>
                      <a:pt x="2" y="7"/>
                      <a:pt x="2" y="7"/>
                      <a:pt x="2" y="7"/>
                    </a:cubicBezTo>
                    <a:cubicBezTo>
                      <a:pt x="2" y="7"/>
                      <a:pt x="2" y="7"/>
                      <a:pt x="2" y="6"/>
                    </a:cubicBezTo>
                    <a:cubicBezTo>
                      <a:pt x="2" y="6"/>
                      <a:pt x="2" y="6"/>
                      <a:pt x="2" y="6"/>
                    </a:cubicBezTo>
                    <a:cubicBezTo>
                      <a:pt x="2" y="6"/>
                      <a:pt x="2" y="5"/>
                      <a:pt x="2" y="4"/>
                    </a:cubicBezTo>
                    <a:cubicBezTo>
                      <a:pt x="2" y="4"/>
                      <a:pt x="2" y="4"/>
                      <a:pt x="2" y="4"/>
                    </a:cubicBezTo>
                    <a:cubicBezTo>
                      <a:pt x="2" y="4"/>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2" name="Freeform 83"/>
              <p:cNvSpPr/>
              <p:nvPr/>
            </p:nvSpPr>
            <p:spPr bwMode="auto">
              <a:xfrm>
                <a:off x="9305925" y="4914900"/>
                <a:ext cx="23813" cy="53975"/>
              </a:xfrm>
              <a:custGeom>
                <a:avLst/>
                <a:gdLst>
                  <a:gd name="T0" fmla="*/ 1 w 6"/>
                  <a:gd name="T1" fmla="*/ 13 h 14"/>
                  <a:gd name="T2" fmla="*/ 0 w 6"/>
                  <a:gd name="T3" fmla="*/ 5 h 14"/>
                  <a:gd name="T4" fmla="*/ 0 w 6"/>
                  <a:gd name="T5" fmla="*/ 5 h 14"/>
                  <a:gd name="T6" fmla="*/ 1 w 6"/>
                  <a:gd name="T7" fmla="*/ 0 h 14"/>
                  <a:gd name="T8" fmla="*/ 1 w 6"/>
                  <a:gd name="T9" fmla="*/ 0 h 14"/>
                  <a:gd name="T10" fmla="*/ 3 w 6"/>
                  <a:gd name="T11" fmla="*/ 0 h 14"/>
                  <a:gd name="T12" fmla="*/ 3 w 6"/>
                  <a:gd name="T13" fmla="*/ 0 h 14"/>
                  <a:gd name="T14" fmla="*/ 6 w 6"/>
                  <a:gd name="T15" fmla="*/ 10 h 14"/>
                  <a:gd name="T16" fmla="*/ 6 w 6"/>
                  <a:gd name="T17" fmla="*/ 10 h 14"/>
                  <a:gd name="T18" fmla="*/ 6 w 6"/>
                  <a:gd name="T19" fmla="*/ 11 h 14"/>
                  <a:gd name="T20" fmla="*/ 6 w 6"/>
                  <a:gd name="T21" fmla="*/ 11 h 14"/>
                  <a:gd name="T22" fmla="*/ 6 w 6"/>
                  <a:gd name="T23" fmla="*/ 12 h 14"/>
                  <a:gd name="T24" fmla="*/ 6 w 6"/>
                  <a:gd name="T25" fmla="*/ 12 h 14"/>
                  <a:gd name="T26" fmla="*/ 5 w 6"/>
                  <a:gd name="T27" fmla="*/ 13 h 14"/>
                  <a:gd name="T28" fmla="*/ 5 w 6"/>
                  <a:gd name="T29" fmla="*/ 13 h 14"/>
                  <a:gd name="T30" fmla="*/ 4 w 6"/>
                  <a:gd name="T31" fmla="*/ 12 h 14"/>
                  <a:gd name="T32" fmla="*/ 4 w 6"/>
                  <a:gd name="T33" fmla="*/ 12 h 14"/>
                  <a:gd name="T34" fmla="*/ 4 w 6"/>
                  <a:gd name="T35" fmla="*/ 11 h 14"/>
                  <a:gd name="T36" fmla="*/ 4 w 6"/>
                  <a:gd name="T37" fmla="*/ 11 h 14"/>
                  <a:gd name="T38" fmla="*/ 4 w 6"/>
                  <a:gd name="T39" fmla="*/ 10 h 14"/>
                  <a:gd name="T40" fmla="*/ 4 w 6"/>
                  <a:gd name="T41" fmla="*/ 10 h 14"/>
                  <a:gd name="T42" fmla="*/ 2 w 6"/>
                  <a:gd name="T43" fmla="*/ 3 h 14"/>
                  <a:gd name="T44" fmla="*/ 2 w 6"/>
                  <a:gd name="T45" fmla="*/ 3 h 14"/>
                  <a:gd name="T46" fmla="*/ 2 w 6"/>
                  <a:gd name="T47" fmla="*/ 5 h 14"/>
                  <a:gd name="T48" fmla="*/ 2 w 6"/>
                  <a:gd name="T49" fmla="*/ 5 h 14"/>
                  <a:gd name="T50" fmla="*/ 4 w 6"/>
                  <a:gd name="T51" fmla="*/ 12 h 14"/>
                  <a:gd name="T52" fmla="*/ 4 w 6"/>
                  <a:gd name="T53" fmla="*/ 12 h 14"/>
                  <a:gd name="T54" fmla="*/ 4 w 6"/>
                  <a:gd name="T55" fmla="*/ 12 h 14"/>
                  <a:gd name="T56" fmla="*/ 2 w 6"/>
                  <a:gd name="T57" fmla="*/ 14 h 14"/>
                  <a:gd name="T58" fmla="*/ 2 w 6"/>
                  <a:gd name="T59" fmla="*/ 14 h 14"/>
                  <a:gd name="T60" fmla="*/ 2 w 6"/>
                  <a:gd name="T61" fmla="*/ 14 h 14"/>
                  <a:gd name="T62" fmla="*/ 2 w 6"/>
                  <a:gd name="T63" fmla="*/ 14 h 14"/>
                  <a:gd name="T64" fmla="*/ 1 w 6"/>
                  <a:gd name="T6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14">
                    <a:moveTo>
                      <a:pt x="1" y="13"/>
                    </a:moveTo>
                    <a:cubicBezTo>
                      <a:pt x="1" y="11"/>
                      <a:pt x="0" y="8"/>
                      <a:pt x="0" y="5"/>
                    </a:cubicBezTo>
                    <a:cubicBezTo>
                      <a:pt x="0" y="5"/>
                      <a:pt x="0" y="5"/>
                      <a:pt x="0" y="5"/>
                    </a:cubicBezTo>
                    <a:cubicBezTo>
                      <a:pt x="0" y="3"/>
                      <a:pt x="0" y="2"/>
                      <a:pt x="1" y="0"/>
                    </a:cubicBezTo>
                    <a:cubicBezTo>
                      <a:pt x="1" y="0"/>
                      <a:pt x="1" y="0"/>
                      <a:pt x="1" y="0"/>
                    </a:cubicBezTo>
                    <a:cubicBezTo>
                      <a:pt x="2" y="0"/>
                      <a:pt x="3" y="0"/>
                      <a:pt x="3" y="0"/>
                    </a:cubicBezTo>
                    <a:cubicBezTo>
                      <a:pt x="3" y="0"/>
                      <a:pt x="3" y="0"/>
                      <a:pt x="3" y="0"/>
                    </a:cubicBezTo>
                    <a:cubicBezTo>
                      <a:pt x="6" y="3"/>
                      <a:pt x="6" y="7"/>
                      <a:pt x="6" y="10"/>
                    </a:cubicBezTo>
                    <a:cubicBezTo>
                      <a:pt x="6" y="10"/>
                      <a:pt x="6" y="10"/>
                      <a:pt x="6" y="10"/>
                    </a:cubicBezTo>
                    <a:cubicBezTo>
                      <a:pt x="6" y="11"/>
                      <a:pt x="6" y="11"/>
                      <a:pt x="6" y="11"/>
                    </a:cubicBezTo>
                    <a:cubicBezTo>
                      <a:pt x="6" y="11"/>
                      <a:pt x="6" y="11"/>
                      <a:pt x="6" y="11"/>
                    </a:cubicBezTo>
                    <a:cubicBezTo>
                      <a:pt x="6" y="11"/>
                      <a:pt x="6" y="12"/>
                      <a:pt x="6" y="12"/>
                    </a:cubicBezTo>
                    <a:cubicBezTo>
                      <a:pt x="6" y="12"/>
                      <a:pt x="6" y="12"/>
                      <a:pt x="6" y="12"/>
                    </a:cubicBezTo>
                    <a:cubicBezTo>
                      <a:pt x="6" y="12"/>
                      <a:pt x="6" y="13"/>
                      <a:pt x="5" y="13"/>
                    </a:cubicBezTo>
                    <a:cubicBezTo>
                      <a:pt x="5" y="13"/>
                      <a:pt x="5" y="13"/>
                      <a:pt x="5" y="13"/>
                    </a:cubicBezTo>
                    <a:cubicBezTo>
                      <a:pt x="4" y="13"/>
                      <a:pt x="4" y="12"/>
                      <a:pt x="4" y="12"/>
                    </a:cubicBezTo>
                    <a:cubicBezTo>
                      <a:pt x="4" y="12"/>
                      <a:pt x="4" y="12"/>
                      <a:pt x="4" y="12"/>
                    </a:cubicBezTo>
                    <a:cubicBezTo>
                      <a:pt x="4" y="12"/>
                      <a:pt x="4" y="11"/>
                      <a:pt x="4" y="11"/>
                    </a:cubicBezTo>
                    <a:cubicBezTo>
                      <a:pt x="4" y="11"/>
                      <a:pt x="4" y="11"/>
                      <a:pt x="4" y="11"/>
                    </a:cubicBezTo>
                    <a:cubicBezTo>
                      <a:pt x="4" y="11"/>
                      <a:pt x="4" y="10"/>
                      <a:pt x="4" y="10"/>
                    </a:cubicBezTo>
                    <a:cubicBezTo>
                      <a:pt x="4" y="10"/>
                      <a:pt x="4" y="10"/>
                      <a:pt x="4" y="10"/>
                    </a:cubicBezTo>
                    <a:cubicBezTo>
                      <a:pt x="4" y="8"/>
                      <a:pt x="3" y="5"/>
                      <a:pt x="2" y="3"/>
                    </a:cubicBezTo>
                    <a:cubicBezTo>
                      <a:pt x="2" y="3"/>
                      <a:pt x="2" y="3"/>
                      <a:pt x="2" y="3"/>
                    </a:cubicBezTo>
                    <a:cubicBezTo>
                      <a:pt x="2" y="4"/>
                      <a:pt x="2" y="4"/>
                      <a:pt x="2" y="5"/>
                    </a:cubicBezTo>
                    <a:cubicBezTo>
                      <a:pt x="2" y="5"/>
                      <a:pt x="2" y="5"/>
                      <a:pt x="2" y="5"/>
                    </a:cubicBezTo>
                    <a:cubicBezTo>
                      <a:pt x="2" y="7"/>
                      <a:pt x="3" y="10"/>
                      <a:pt x="4" y="12"/>
                    </a:cubicBezTo>
                    <a:cubicBezTo>
                      <a:pt x="4" y="12"/>
                      <a:pt x="4" y="12"/>
                      <a:pt x="4" y="12"/>
                    </a:cubicBezTo>
                    <a:cubicBezTo>
                      <a:pt x="4" y="12"/>
                      <a:pt x="4" y="12"/>
                      <a:pt x="4" y="12"/>
                    </a:cubicBezTo>
                    <a:cubicBezTo>
                      <a:pt x="4" y="13"/>
                      <a:pt x="3" y="14"/>
                      <a:pt x="2" y="14"/>
                    </a:cubicBezTo>
                    <a:cubicBezTo>
                      <a:pt x="2" y="14"/>
                      <a:pt x="2" y="14"/>
                      <a:pt x="2" y="14"/>
                    </a:cubicBezTo>
                    <a:cubicBezTo>
                      <a:pt x="2" y="14"/>
                      <a:pt x="2" y="14"/>
                      <a:pt x="2" y="14"/>
                    </a:cubicBezTo>
                    <a:cubicBezTo>
                      <a:pt x="2" y="14"/>
                      <a:pt x="2" y="14"/>
                      <a:pt x="2" y="14"/>
                    </a:cubicBezTo>
                    <a:cubicBezTo>
                      <a:pt x="2" y="14"/>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3" name="Freeform 84"/>
              <p:cNvSpPr/>
              <p:nvPr/>
            </p:nvSpPr>
            <p:spPr bwMode="auto">
              <a:xfrm>
                <a:off x="9359900" y="4919663"/>
                <a:ext cx="25400" cy="44450"/>
              </a:xfrm>
              <a:custGeom>
                <a:avLst/>
                <a:gdLst>
                  <a:gd name="T0" fmla="*/ 1 w 7"/>
                  <a:gd name="T1" fmla="*/ 11 h 12"/>
                  <a:gd name="T2" fmla="*/ 1 w 7"/>
                  <a:gd name="T3" fmla="*/ 5 h 12"/>
                  <a:gd name="T4" fmla="*/ 1 w 7"/>
                  <a:gd name="T5" fmla="*/ 5 h 12"/>
                  <a:gd name="T6" fmla="*/ 4 w 7"/>
                  <a:gd name="T7" fmla="*/ 0 h 12"/>
                  <a:gd name="T8" fmla="*/ 4 w 7"/>
                  <a:gd name="T9" fmla="*/ 0 h 12"/>
                  <a:gd name="T10" fmla="*/ 5 w 7"/>
                  <a:gd name="T11" fmla="*/ 0 h 12"/>
                  <a:gd name="T12" fmla="*/ 5 w 7"/>
                  <a:gd name="T13" fmla="*/ 0 h 12"/>
                  <a:gd name="T14" fmla="*/ 7 w 7"/>
                  <a:gd name="T15" fmla="*/ 11 h 12"/>
                  <a:gd name="T16" fmla="*/ 7 w 7"/>
                  <a:gd name="T17" fmla="*/ 11 h 12"/>
                  <a:gd name="T18" fmla="*/ 5 w 7"/>
                  <a:gd name="T19" fmla="*/ 12 h 12"/>
                  <a:gd name="T20" fmla="*/ 5 w 7"/>
                  <a:gd name="T21" fmla="*/ 12 h 12"/>
                  <a:gd name="T22" fmla="*/ 4 w 7"/>
                  <a:gd name="T23" fmla="*/ 11 h 12"/>
                  <a:gd name="T24" fmla="*/ 4 w 7"/>
                  <a:gd name="T25" fmla="*/ 11 h 12"/>
                  <a:gd name="T26" fmla="*/ 4 w 7"/>
                  <a:gd name="T27" fmla="*/ 3 h 12"/>
                  <a:gd name="T28" fmla="*/ 4 w 7"/>
                  <a:gd name="T29" fmla="*/ 3 h 12"/>
                  <a:gd name="T30" fmla="*/ 3 w 7"/>
                  <a:gd name="T31" fmla="*/ 5 h 12"/>
                  <a:gd name="T32" fmla="*/ 3 w 7"/>
                  <a:gd name="T33" fmla="*/ 5 h 12"/>
                  <a:gd name="T34" fmla="*/ 4 w 7"/>
                  <a:gd name="T35" fmla="*/ 11 h 12"/>
                  <a:gd name="T36" fmla="*/ 4 w 7"/>
                  <a:gd name="T37" fmla="*/ 11 h 12"/>
                  <a:gd name="T38" fmla="*/ 4 w 7"/>
                  <a:gd name="T39" fmla="*/ 11 h 12"/>
                  <a:gd name="T40" fmla="*/ 3 w 7"/>
                  <a:gd name="T41" fmla="*/ 12 h 12"/>
                  <a:gd name="T42" fmla="*/ 3 w 7"/>
                  <a:gd name="T43" fmla="*/ 12 h 12"/>
                  <a:gd name="T44" fmla="*/ 3 w 7"/>
                  <a:gd name="T45" fmla="*/ 12 h 12"/>
                  <a:gd name="T46" fmla="*/ 3 w 7"/>
                  <a:gd name="T47" fmla="*/ 12 h 12"/>
                  <a:gd name="T48" fmla="*/ 1 w 7"/>
                  <a:gd name="T4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 h="12">
                    <a:moveTo>
                      <a:pt x="1" y="11"/>
                    </a:moveTo>
                    <a:cubicBezTo>
                      <a:pt x="1" y="10"/>
                      <a:pt x="1" y="8"/>
                      <a:pt x="1" y="5"/>
                    </a:cubicBezTo>
                    <a:cubicBezTo>
                      <a:pt x="1" y="5"/>
                      <a:pt x="1" y="5"/>
                      <a:pt x="1" y="5"/>
                    </a:cubicBezTo>
                    <a:cubicBezTo>
                      <a:pt x="0" y="3"/>
                      <a:pt x="1" y="1"/>
                      <a:pt x="4" y="0"/>
                    </a:cubicBezTo>
                    <a:cubicBezTo>
                      <a:pt x="4" y="0"/>
                      <a:pt x="4" y="0"/>
                      <a:pt x="4" y="0"/>
                    </a:cubicBezTo>
                    <a:cubicBezTo>
                      <a:pt x="4" y="0"/>
                      <a:pt x="5" y="0"/>
                      <a:pt x="5" y="0"/>
                    </a:cubicBezTo>
                    <a:cubicBezTo>
                      <a:pt x="5" y="0"/>
                      <a:pt x="5" y="0"/>
                      <a:pt x="5" y="0"/>
                    </a:cubicBezTo>
                    <a:cubicBezTo>
                      <a:pt x="7" y="4"/>
                      <a:pt x="6" y="8"/>
                      <a:pt x="7" y="11"/>
                    </a:cubicBezTo>
                    <a:cubicBezTo>
                      <a:pt x="7" y="11"/>
                      <a:pt x="7" y="11"/>
                      <a:pt x="7" y="11"/>
                    </a:cubicBezTo>
                    <a:cubicBezTo>
                      <a:pt x="7" y="11"/>
                      <a:pt x="6" y="12"/>
                      <a:pt x="5" y="12"/>
                    </a:cubicBezTo>
                    <a:cubicBezTo>
                      <a:pt x="5" y="12"/>
                      <a:pt x="5" y="12"/>
                      <a:pt x="5" y="12"/>
                    </a:cubicBezTo>
                    <a:cubicBezTo>
                      <a:pt x="5" y="12"/>
                      <a:pt x="4" y="11"/>
                      <a:pt x="4" y="11"/>
                    </a:cubicBezTo>
                    <a:cubicBezTo>
                      <a:pt x="4" y="11"/>
                      <a:pt x="4" y="11"/>
                      <a:pt x="4" y="11"/>
                    </a:cubicBezTo>
                    <a:cubicBezTo>
                      <a:pt x="4" y="8"/>
                      <a:pt x="4" y="5"/>
                      <a:pt x="4" y="3"/>
                    </a:cubicBezTo>
                    <a:cubicBezTo>
                      <a:pt x="4" y="3"/>
                      <a:pt x="4" y="3"/>
                      <a:pt x="4" y="3"/>
                    </a:cubicBezTo>
                    <a:cubicBezTo>
                      <a:pt x="3" y="3"/>
                      <a:pt x="3" y="4"/>
                      <a:pt x="3" y="5"/>
                    </a:cubicBezTo>
                    <a:cubicBezTo>
                      <a:pt x="3" y="5"/>
                      <a:pt x="3" y="5"/>
                      <a:pt x="3" y="5"/>
                    </a:cubicBezTo>
                    <a:cubicBezTo>
                      <a:pt x="3" y="7"/>
                      <a:pt x="3" y="9"/>
                      <a:pt x="4" y="11"/>
                    </a:cubicBezTo>
                    <a:cubicBezTo>
                      <a:pt x="4" y="11"/>
                      <a:pt x="4" y="11"/>
                      <a:pt x="4" y="11"/>
                    </a:cubicBezTo>
                    <a:cubicBezTo>
                      <a:pt x="4" y="11"/>
                      <a:pt x="4" y="11"/>
                      <a:pt x="4" y="11"/>
                    </a:cubicBezTo>
                    <a:cubicBezTo>
                      <a:pt x="4" y="12"/>
                      <a:pt x="3" y="12"/>
                      <a:pt x="3" y="12"/>
                    </a:cubicBezTo>
                    <a:cubicBezTo>
                      <a:pt x="3" y="12"/>
                      <a:pt x="3" y="12"/>
                      <a:pt x="3" y="12"/>
                    </a:cubicBezTo>
                    <a:cubicBezTo>
                      <a:pt x="3" y="12"/>
                      <a:pt x="3" y="12"/>
                      <a:pt x="3" y="12"/>
                    </a:cubicBezTo>
                    <a:cubicBezTo>
                      <a:pt x="3" y="12"/>
                      <a:pt x="3" y="12"/>
                      <a:pt x="3" y="12"/>
                    </a:cubicBezTo>
                    <a:cubicBezTo>
                      <a:pt x="2" y="12"/>
                      <a:pt x="1" y="12"/>
                      <a:pt x="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4" name="Freeform 85"/>
              <p:cNvSpPr/>
              <p:nvPr/>
            </p:nvSpPr>
            <p:spPr bwMode="auto">
              <a:xfrm>
                <a:off x="9396413" y="4919663"/>
                <a:ext cx="15875" cy="52388"/>
              </a:xfrm>
              <a:custGeom>
                <a:avLst/>
                <a:gdLst>
                  <a:gd name="T0" fmla="*/ 0 w 4"/>
                  <a:gd name="T1" fmla="*/ 13 h 14"/>
                  <a:gd name="T2" fmla="*/ 0 w 4"/>
                  <a:gd name="T3" fmla="*/ 12 h 14"/>
                  <a:gd name="T4" fmla="*/ 0 w 4"/>
                  <a:gd name="T5" fmla="*/ 12 h 14"/>
                  <a:gd name="T6" fmla="*/ 0 w 4"/>
                  <a:gd name="T7" fmla="*/ 12 h 14"/>
                  <a:gd name="T8" fmla="*/ 0 w 4"/>
                  <a:gd name="T9" fmla="*/ 12 h 14"/>
                  <a:gd name="T10" fmla="*/ 0 w 4"/>
                  <a:gd name="T11" fmla="*/ 11 h 14"/>
                  <a:gd name="T12" fmla="*/ 0 w 4"/>
                  <a:gd name="T13" fmla="*/ 11 h 14"/>
                  <a:gd name="T14" fmla="*/ 0 w 4"/>
                  <a:gd name="T15" fmla="*/ 11 h 14"/>
                  <a:gd name="T16" fmla="*/ 0 w 4"/>
                  <a:gd name="T17" fmla="*/ 11 h 14"/>
                  <a:gd name="T18" fmla="*/ 0 w 4"/>
                  <a:gd name="T19" fmla="*/ 10 h 14"/>
                  <a:gd name="T20" fmla="*/ 0 w 4"/>
                  <a:gd name="T21" fmla="*/ 10 h 14"/>
                  <a:gd name="T22" fmla="*/ 0 w 4"/>
                  <a:gd name="T23" fmla="*/ 10 h 14"/>
                  <a:gd name="T24" fmla="*/ 0 w 4"/>
                  <a:gd name="T25" fmla="*/ 10 h 14"/>
                  <a:gd name="T26" fmla="*/ 0 w 4"/>
                  <a:gd name="T27" fmla="*/ 4 h 14"/>
                  <a:gd name="T28" fmla="*/ 0 w 4"/>
                  <a:gd name="T29" fmla="*/ 4 h 14"/>
                  <a:gd name="T30" fmla="*/ 0 w 4"/>
                  <a:gd name="T31" fmla="*/ 1 h 14"/>
                  <a:gd name="T32" fmla="*/ 0 w 4"/>
                  <a:gd name="T33" fmla="*/ 1 h 14"/>
                  <a:gd name="T34" fmla="*/ 1 w 4"/>
                  <a:gd name="T35" fmla="*/ 0 h 14"/>
                  <a:gd name="T36" fmla="*/ 1 w 4"/>
                  <a:gd name="T37" fmla="*/ 0 h 14"/>
                  <a:gd name="T38" fmla="*/ 2 w 4"/>
                  <a:gd name="T39" fmla="*/ 0 h 14"/>
                  <a:gd name="T40" fmla="*/ 2 w 4"/>
                  <a:gd name="T41" fmla="*/ 0 h 14"/>
                  <a:gd name="T42" fmla="*/ 3 w 4"/>
                  <a:gd name="T43" fmla="*/ 4 h 14"/>
                  <a:gd name="T44" fmla="*/ 3 w 4"/>
                  <a:gd name="T45" fmla="*/ 4 h 14"/>
                  <a:gd name="T46" fmla="*/ 2 w 4"/>
                  <a:gd name="T47" fmla="*/ 13 h 14"/>
                  <a:gd name="T48" fmla="*/ 2 w 4"/>
                  <a:gd name="T49" fmla="*/ 13 h 14"/>
                  <a:gd name="T50" fmla="*/ 1 w 4"/>
                  <a:gd name="T51" fmla="*/ 14 h 14"/>
                  <a:gd name="T52" fmla="*/ 1 w 4"/>
                  <a:gd name="T53" fmla="*/ 14 h 14"/>
                  <a:gd name="T54" fmla="*/ 0 w 4"/>
                  <a:gd name="T5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14">
                    <a:moveTo>
                      <a:pt x="0" y="13"/>
                    </a:moveTo>
                    <a:cubicBezTo>
                      <a:pt x="0" y="13"/>
                      <a:pt x="0" y="12"/>
                      <a:pt x="0" y="12"/>
                    </a:cubicBezTo>
                    <a:cubicBezTo>
                      <a:pt x="0" y="12"/>
                      <a:pt x="0" y="12"/>
                      <a:pt x="0" y="12"/>
                    </a:cubicBezTo>
                    <a:cubicBezTo>
                      <a:pt x="0" y="12"/>
                      <a:pt x="0" y="12"/>
                      <a:pt x="0" y="12"/>
                    </a:cubicBezTo>
                    <a:cubicBezTo>
                      <a:pt x="0" y="12"/>
                      <a:pt x="0" y="12"/>
                      <a:pt x="0" y="12"/>
                    </a:cubicBezTo>
                    <a:cubicBezTo>
                      <a:pt x="0" y="11"/>
                      <a:pt x="0" y="11"/>
                      <a:pt x="0" y="11"/>
                    </a:cubicBezTo>
                    <a:cubicBezTo>
                      <a:pt x="0" y="11"/>
                      <a:pt x="0" y="11"/>
                      <a:pt x="0" y="11"/>
                    </a:cubicBezTo>
                    <a:cubicBezTo>
                      <a:pt x="0" y="11"/>
                      <a:pt x="0" y="11"/>
                      <a:pt x="0" y="11"/>
                    </a:cubicBezTo>
                    <a:cubicBezTo>
                      <a:pt x="0" y="11"/>
                      <a:pt x="0" y="11"/>
                      <a:pt x="0" y="11"/>
                    </a:cubicBezTo>
                    <a:cubicBezTo>
                      <a:pt x="0" y="11"/>
                      <a:pt x="0" y="10"/>
                      <a:pt x="0" y="10"/>
                    </a:cubicBezTo>
                    <a:cubicBezTo>
                      <a:pt x="0" y="10"/>
                      <a:pt x="0" y="10"/>
                      <a:pt x="0" y="10"/>
                    </a:cubicBezTo>
                    <a:cubicBezTo>
                      <a:pt x="0" y="10"/>
                      <a:pt x="0" y="10"/>
                      <a:pt x="0" y="10"/>
                    </a:cubicBezTo>
                    <a:cubicBezTo>
                      <a:pt x="0" y="10"/>
                      <a:pt x="0" y="10"/>
                      <a:pt x="0" y="10"/>
                    </a:cubicBezTo>
                    <a:cubicBezTo>
                      <a:pt x="0" y="8"/>
                      <a:pt x="0" y="6"/>
                      <a:pt x="0" y="4"/>
                    </a:cubicBezTo>
                    <a:cubicBezTo>
                      <a:pt x="0" y="4"/>
                      <a:pt x="0" y="4"/>
                      <a:pt x="0" y="4"/>
                    </a:cubicBezTo>
                    <a:cubicBezTo>
                      <a:pt x="0" y="3"/>
                      <a:pt x="0" y="2"/>
                      <a:pt x="0" y="1"/>
                    </a:cubicBezTo>
                    <a:cubicBezTo>
                      <a:pt x="0" y="1"/>
                      <a:pt x="0" y="1"/>
                      <a:pt x="0" y="1"/>
                    </a:cubicBezTo>
                    <a:cubicBezTo>
                      <a:pt x="1" y="1"/>
                      <a:pt x="1" y="0"/>
                      <a:pt x="1" y="0"/>
                    </a:cubicBezTo>
                    <a:cubicBezTo>
                      <a:pt x="1" y="0"/>
                      <a:pt x="1" y="0"/>
                      <a:pt x="1" y="0"/>
                    </a:cubicBezTo>
                    <a:cubicBezTo>
                      <a:pt x="2" y="0"/>
                      <a:pt x="2" y="0"/>
                      <a:pt x="2" y="0"/>
                    </a:cubicBezTo>
                    <a:cubicBezTo>
                      <a:pt x="2" y="0"/>
                      <a:pt x="2" y="0"/>
                      <a:pt x="2" y="0"/>
                    </a:cubicBezTo>
                    <a:cubicBezTo>
                      <a:pt x="4" y="1"/>
                      <a:pt x="3" y="3"/>
                      <a:pt x="3" y="4"/>
                    </a:cubicBezTo>
                    <a:cubicBezTo>
                      <a:pt x="3" y="4"/>
                      <a:pt x="3" y="4"/>
                      <a:pt x="3" y="4"/>
                    </a:cubicBezTo>
                    <a:cubicBezTo>
                      <a:pt x="3" y="8"/>
                      <a:pt x="3" y="12"/>
                      <a:pt x="2" y="13"/>
                    </a:cubicBezTo>
                    <a:cubicBezTo>
                      <a:pt x="2" y="13"/>
                      <a:pt x="2" y="13"/>
                      <a:pt x="2" y="13"/>
                    </a:cubicBezTo>
                    <a:cubicBezTo>
                      <a:pt x="2" y="13"/>
                      <a:pt x="2" y="14"/>
                      <a:pt x="1" y="14"/>
                    </a:cubicBezTo>
                    <a:cubicBezTo>
                      <a:pt x="1" y="14"/>
                      <a:pt x="1" y="14"/>
                      <a:pt x="1" y="14"/>
                    </a:cubicBezTo>
                    <a:cubicBezTo>
                      <a:pt x="1" y="14"/>
                      <a:pt x="1" y="13"/>
                      <a:pt x="0"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5" name="Freeform 86"/>
              <p:cNvSpPr/>
              <p:nvPr/>
            </p:nvSpPr>
            <p:spPr bwMode="auto">
              <a:xfrm>
                <a:off x="6394450" y="5089525"/>
                <a:ext cx="2528888" cy="41275"/>
              </a:xfrm>
              <a:custGeom>
                <a:avLst/>
                <a:gdLst>
                  <a:gd name="T0" fmla="*/ 671 w 672"/>
                  <a:gd name="T1" fmla="*/ 11 h 11"/>
                  <a:gd name="T2" fmla="*/ 353 w 672"/>
                  <a:gd name="T3" fmla="*/ 6 h 11"/>
                  <a:gd name="T4" fmla="*/ 353 w 672"/>
                  <a:gd name="T5" fmla="*/ 6 h 11"/>
                  <a:gd name="T6" fmla="*/ 74 w 672"/>
                  <a:gd name="T7" fmla="*/ 2 h 11"/>
                  <a:gd name="T8" fmla="*/ 74 w 672"/>
                  <a:gd name="T9" fmla="*/ 2 h 11"/>
                  <a:gd name="T10" fmla="*/ 2 w 672"/>
                  <a:gd name="T11" fmla="*/ 4 h 11"/>
                  <a:gd name="T12" fmla="*/ 2 w 672"/>
                  <a:gd name="T13" fmla="*/ 4 h 11"/>
                  <a:gd name="T14" fmla="*/ 0 w 672"/>
                  <a:gd name="T15" fmla="*/ 3 h 11"/>
                  <a:gd name="T16" fmla="*/ 0 w 672"/>
                  <a:gd name="T17" fmla="*/ 3 h 11"/>
                  <a:gd name="T18" fmla="*/ 1 w 672"/>
                  <a:gd name="T19" fmla="*/ 1 h 11"/>
                  <a:gd name="T20" fmla="*/ 1 w 672"/>
                  <a:gd name="T21" fmla="*/ 1 h 11"/>
                  <a:gd name="T22" fmla="*/ 74 w 672"/>
                  <a:gd name="T23" fmla="*/ 0 h 11"/>
                  <a:gd name="T24" fmla="*/ 74 w 672"/>
                  <a:gd name="T25" fmla="*/ 0 h 11"/>
                  <a:gd name="T26" fmla="*/ 353 w 672"/>
                  <a:gd name="T27" fmla="*/ 4 h 11"/>
                  <a:gd name="T28" fmla="*/ 353 w 672"/>
                  <a:gd name="T29" fmla="*/ 4 h 11"/>
                  <a:gd name="T30" fmla="*/ 526 w 672"/>
                  <a:gd name="T31" fmla="*/ 7 h 11"/>
                  <a:gd name="T32" fmla="*/ 526 w 672"/>
                  <a:gd name="T33" fmla="*/ 7 h 11"/>
                  <a:gd name="T34" fmla="*/ 671 w 672"/>
                  <a:gd name="T35" fmla="*/ 9 h 11"/>
                  <a:gd name="T36" fmla="*/ 671 w 672"/>
                  <a:gd name="T37" fmla="*/ 9 h 11"/>
                  <a:gd name="T38" fmla="*/ 671 w 672"/>
                  <a:gd name="T39" fmla="*/ 9 h 11"/>
                  <a:gd name="T40" fmla="*/ 672 w 672"/>
                  <a:gd name="T41" fmla="*/ 10 h 11"/>
                  <a:gd name="T42" fmla="*/ 672 w 672"/>
                  <a:gd name="T43" fmla="*/ 10 h 11"/>
                  <a:gd name="T44" fmla="*/ 671 w 672"/>
                  <a:gd name="T45" fmla="*/ 11 h 11"/>
                  <a:gd name="T46" fmla="*/ 671 w 672"/>
                  <a:gd name="T47" fmla="*/ 11 h 11"/>
                  <a:gd name="T48" fmla="*/ 671 w 672"/>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2" h="11">
                    <a:moveTo>
                      <a:pt x="671" y="11"/>
                    </a:moveTo>
                    <a:cubicBezTo>
                      <a:pt x="671" y="11"/>
                      <a:pt x="390" y="8"/>
                      <a:pt x="353" y="6"/>
                    </a:cubicBezTo>
                    <a:cubicBezTo>
                      <a:pt x="353" y="6"/>
                      <a:pt x="353" y="6"/>
                      <a:pt x="353" y="6"/>
                    </a:cubicBezTo>
                    <a:cubicBezTo>
                      <a:pt x="327" y="5"/>
                      <a:pt x="169" y="2"/>
                      <a:pt x="74" y="2"/>
                    </a:cubicBezTo>
                    <a:cubicBezTo>
                      <a:pt x="74" y="2"/>
                      <a:pt x="74" y="2"/>
                      <a:pt x="74" y="2"/>
                    </a:cubicBezTo>
                    <a:cubicBezTo>
                      <a:pt x="36" y="2"/>
                      <a:pt x="8" y="3"/>
                      <a:pt x="2" y="4"/>
                    </a:cubicBezTo>
                    <a:cubicBezTo>
                      <a:pt x="2" y="4"/>
                      <a:pt x="2" y="4"/>
                      <a:pt x="2" y="4"/>
                    </a:cubicBezTo>
                    <a:cubicBezTo>
                      <a:pt x="1" y="4"/>
                      <a:pt x="0" y="4"/>
                      <a:pt x="0" y="3"/>
                    </a:cubicBezTo>
                    <a:cubicBezTo>
                      <a:pt x="0" y="3"/>
                      <a:pt x="0" y="3"/>
                      <a:pt x="0" y="3"/>
                    </a:cubicBezTo>
                    <a:cubicBezTo>
                      <a:pt x="0" y="2"/>
                      <a:pt x="1" y="2"/>
                      <a:pt x="1" y="1"/>
                    </a:cubicBezTo>
                    <a:cubicBezTo>
                      <a:pt x="1" y="1"/>
                      <a:pt x="1" y="1"/>
                      <a:pt x="1" y="1"/>
                    </a:cubicBezTo>
                    <a:cubicBezTo>
                      <a:pt x="8" y="0"/>
                      <a:pt x="36" y="0"/>
                      <a:pt x="74" y="0"/>
                    </a:cubicBezTo>
                    <a:cubicBezTo>
                      <a:pt x="74" y="0"/>
                      <a:pt x="74" y="0"/>
                      <a:pt x="74" y="0"/>
                    </a:cubicBezTo>
                    <a:cubicBezTo>
                      <a:pt x="169" y="0"/>
                      <a:pt x="327" y="3"/>
                      <a:pt x="353" y="4"/>
                    </a:cubicBezTo>
                    <a:cubicBezTo>
                      <a:pt x="353" y="4"/>
                      <a:pt x="353" y="4"/>
                      <a:pt x="353" y="4"/>
                    </a:cubicBezTo>
                    <a:cubicBezTo>
                      <a:pt x="371" y="5"/>
                      <a:pt x="451" y="6"/>
                      <a:pt x="526" y="7"/>
                    </a:cubicBezTo>
                    <a:cubicBezTo>
                      <a:pt x="526" y="7"/>
                      <a:pt x="526" y="7"/>
                      <a:pt x="526" y="7"/>
                    </a:cubicBezTo>
                    <a:cubicBezTo>
                      <a:pt x="601" y="8"/>
                      <a:pt x="671" y="9"/>
                      <a:pt x="671" y="9"/>
                    </a:cubicBezTo>
                    <a:cubicBezTo>
                      <a:pt x="671" y="9"/>
                      <a:pt x="671" y="9"/>
                      <a:pt x="671" y="9"/>
                    </a:cubicBezTo>
                    <a:cubicBezTo>
                      <a:pt x="671" y="9"/>
                      <a:pt x="671" y="9"/>
                      <a:pt x="671" y="9"/>
                    </a:cubicBezTo>
                    <a:cubicBezTo>
                      <a:pt x="672" y="9"/>
                      <a:pt x="672" y="9"/>
                      <a:pt x="672" y="10"/>
                    </a:cubicBezTo>
                    <a:cubicBezTo>
                      <a:pt x="672" y="10"/>
                      <a:pt x="672" y="10"/>
                      <a:pt x="672" y="10"/>
                    </a:cubicBezTo>
                    <a:cubicBezTo>
                      <a:pt x="672" y="11"/>
                      <a:pt x="672" y="11"/>
                      <a:pt x="671" y="11"/>
                    </a:cubicBezTo>
                    <a:cubicBezTo>
                      <a:pt x="671" y="11"/>
                      <a:pt x="671" y="11"/>
                      <a:pt x="671" y="11"/>
                    </a:cubicBezTo>
                    <a:cubicBezTo>
                      <a:pt x="671" y="11"/>
                      <a:pt x="671" y="11"/>
                      <a:pt x="671"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6" name="Freeform 87"/>
              <p:cNvSpPr/>
              <p:nvPr/>
            </p:nvSpPr>
            <p:spPr bwMode="auto">
              <a:xfrm>
                <a:off x="6430963" y="5160963"/>
                <a:ext cx="144463" cy="214313"/>
              </a:xfrm>
              <a:custGeom>
                <a:avLst/>
                <a:gdLst>
                  <a:gd name="T0" fmla="*/ 37 w 38"/>
                  <a:gd name="T1" fmla="*/ 57 h 57"/>
                  <a:gd name="T2" fmla="*/ 37 w 38"/>
                  <a:gd name="T3" fmla="*/ 57 h 57"/>
                  <a:gd name="T4" fmla="*/ 37 w 38"/>
                  <a:gd name="T5" fmla="*/ 57 h 57"/>
                  <a:gd name="T6" fmla="*/ 37 w 38"/>
                  <a:gd name="T7" fmla="*/ 57 h 57"/>
                  <a:gd name="T8" fmla="*/ 37 w 38"/>
                  <a:gd name="T9" fmla="*/ 57 h 57"/>
                  <a:gd name="T10" fmla="*/ 36 w 38"/>
                  <a:gd name="T11" fmla="*/ 57 h 57"/>
                  <a:gd name="T12" fmla="*/ 36 w 38"/>
                  <a:gd name="T13" fmla="*/ 57 h 57"/>
                  <a:gd name="T14" fmla="*/ 36 w 38"/>
                  <a:gd name="T15" fmla="*/ 57 h 57"/>
                  <a:gd name="T16" fmla="*/ 35 w 38"/>
                  <a:gd name="T17" fmla="*/ 55 h 57"/>
                  <a:gd name="T18" fmla="*/ 35 w 38"/>
                  <a:gd name="T19" fmla="*/ 55 h 57"/>
                  <a:gd name="T20" fmla="*/ 34 w 38"/>
                  <a:gd name="T21" fmla="*/ 51 h 57"/>
                  <a:gd name="T22" fmla="*/ 34 w 38"/>
                  <a:gd name="T23" fmla="*/ 51 h 57"/>
                  <a:gd name="T24" fmla="*/ 33 w 38"/>
                  <a:gd name="T25" fmla="*/ 43 h 57"/>
                  <a:gd name="T26" fmla="*/ 33 w 38"/>
                  <a:gd name="T27" fmla="*/ 43 h 57"/>
                  <a:gd name="T28" fmla="*/ 33 w 38"/>
                  <a:gd name="T29" fmla="*/ 41 h 57"/>
                  <a:gd name="T30" fmla="*/ 33 w 38"/>
                  <a:gd name="T31" fmla="*/ 41 h 57"/>
                  <a:gd name="T32" fmla="*/ 35 w 38"/>
                  <a:gd name="T33" fmla="*/ 32 h 57"/>
                  <a:gd name="T34" fmla="*/ 35 w 38"/>
                  <a:gd name="T35" fmla="*/ 32 h 57"/>
                  <a:gd name="T36" fmla="*/ 32 w 38"/>
                  <a:gd name="T37" fmla="*/ 29 h 57"/>
                  <a:gd name="T38" fmla="*/ 32 w 38"/>
                  <a:gd name="T39" fmla="*/ 29 h 57"/>
                  <a:gd name="T40" fmla="*/ 31 w 38"/>
                  <a:gd name="T41" fmla="*/ 28 h 57"/>
                  <a:gd name="T42" fmla="*/ 31 w 38"/>
                  <a:gd name="T43" fmla="*/ 28 h 57"/>
                  <a:gd name="T44" fmla="*/ 31 w 38"/>
                  <a:gd name="T45" fmla="*/ 27 h 57"/>
                  <a:gd name="T46" fmla="*/ 31 w 38"/>
                  <a:gd name="T47" fmla="*/ 27 h 57"/>
                  <a:gd name="T48" fmla="*/ 34 w 38"/>
                  <a:gd name="T49" fmla="*/ 20 h 57"/>
                  <a:gd name="T50" fmla="*/ 34 w 38"/>
                  <a:gd name="T51" fmla="*/ 20 h 57"/>
                  <a:gd name="T52" fmla="*/ 25 w 38"/>
                  <a:gd name="T53" fmla="*/ 6 h 57"/>
                  <a:gd name="T54" fmla="*/ 25 w 38"/>
                  <a:gd name="T55" fmla="*/ 6 h 57"/>
                  <a:gd name="T56" fmla="*/ 15 w 38"/>
                  <a:gd name="T57" fmla="*/ 4 h 57"/>
                  <a:gd name="T58" fmla="*/ 15 w 38"/>
                  <a:gd name="T59" fmla="*/ 4 h 57"/>
                  <a:gd name="T60" fmla="*/ 7 w 38"/>
                  <a:gd name="T61" fmla="*/ 4 h 57"/>
                  <a:gd name="T62" fmla="*/ 7 w 38"/>
                  <a:gd name="T63" fmla="*/ 4 h 57"/>
                  <a:gd name="T64" fmla="*/ 0 w 38"/>
                  <a:gd name="T65" fmla="*/ 2 h 57"/>
                  <a:gd name="T66" fmla="*/ 0 w 38"/>
                  <a:gd name="T67" fmla="*/ 2 h 57"/>
                  <a:gd name="T68" fmla="*/ 0 w 38"/>
                  <a:gd name="T69" fmla="*/ 1 h 57"/>
                  <a:gd name="T70" fmla="*/ 0 w 38"/>
                  <a:gd name="T71" fmla="*/ 1 h 57"/>
                  <a:gd name="T72" fmla="*/ 2 w 38"/>
                  <a:gd name="T73" fmla="*/ 1 h 57"/>
                  <a:gd name="T74" fmla="*/ 2 w 38"/>
                  <a:gd name="T75" fmla="*/ 1 h 57"/>
                  <a:gd name="T76" fmla="*/ 7 w 38"/>
                  <a:gd name="T77" fmla="*/ 2 h 57"/>
                  <a:gd name="T78" fmla="*/ 7 w 38"/>
                  <a:gd name="T79" fmla="*/ 2 h 57"/>
                  <a:gd name="T80" fmla="*/ 15 w 38"/>
                  <a:gd name="T81" fmla="*/ 1 h 57"/>
                  <a:gd name="T82" fmla="*/ 15 w 38"/>
                  <a:gd name="T83" fmla="*/ 1 h 57"/>
                  <a:gd name="T84" fmla="*/ 26 w 38"/>
                  <a:gd name="T85" fmla="*/ 4 h 57"/>
                  <a:gd name="T86" fmla="*/ 26 w 38"/>
                  <a:gd name="T87" fmla="*/ 4 h 57"/>
                  <a:gd name="T88" fmla="*/ 36 w 38"/>
                  <a:gd name="T89" fmla="*/ 20 h 57"/>
                  <a:gd name="T90" fmla="*/ 36 w 38"/>
                  <a:gd name="T91" fmla="*/ 20 h 57"/>
                  <a:gd name="T92" fmla="*/ 34 w 38"/>
                  <a:gd name="T93" fmla="*/ 27 h 57"/>
                  <a:gd name="T94" fmla="*/ 34 w 38"/>
                  <a:gd name="T95" fmla="*/ 27 h 57"/>
                  <a:gd name="T96" fmla="*/ 38 w 38"/>
                  <a:gd name="T97" fmla="*/ 32 h 57"/>
                  <a:gd name="T98" fmla="*/ 38 w 38"/>
                  <a:gd name="T99" fmla="*/ 32 h 57"/>
                  <a:gd name="T100" fmla="*/ 36 w 38"/>
                  <a:gd name="T101" fmla="*/ 42 h 57"/>
                  <a:gd name="T102" fmla="*/ 36 w 38"/>
                  <a:gd name="T103" fmla="*/ 42 h 57"/>
                  <a:gd name="T104" fmla="*/ 36 w 38"/>
                  <a:gd name="T105" fmla="*/ 43 h 57"/>
                  <a:gd name="T106" fmla="*/ 36 w 38"/>
                  <a:gd name="T107" fmla="*/ 43 h 57"/>
                  <a:gd name="T108" fmla="*/ 37 w 38"/>
                  <a:gd name="T109" fmla="*/ 55 h 57"/>
                  <a:gd name="T110" fmla="*/ 37 w 38"/>
                  <a:gd name="T111" fmla="*/ 55 h 57"/>
                  <a:gd name="T112" fmla="*/ 38 w 38"/>
                  <a:gd name="T113" fmla="*/ 55 h 57"/>
                  <a:gd name="T114" fmla="*/ 38 w 38"/>
                  <a:gd name="T115" fmla="*/ 55 h 57"/>
                  <a:gd name="T116" fmla="*/ 38 w 38"/>
                  <a:gd name="T117" fmla="*/ 57 h 57"/>
                  <a:gd name="T118" fmla="*/ 38 w 38"/>
                  <a:gd name="T119" fmla="*/ 57 h 57"/>
                  <a:gd name="T120" fmla="*/ 37 w 38"/>
                  <a:gd name="T121" fmla="*/ 57 h 57"/>
                  <a:gd name="T122" fmla="*/ 37 w 38"/>
                  <a:gd name="T123" fmla="*/ 57 h 57"/>
                  <a:gd name="T124" fmla="*/ 37 w 38"/>
                  <a:gd name="T12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 h="57">
                    <a:moveTo>
                      <a:pt x="37" y="57"/>
                    </a:moveTo>
                    <a:cubicBezTo>
                      <a:pt x="37" y="57"/>
                      <a:pt x="37" y="57"/>
                      <a:pt x="37" y="57"/>
                    </a:cubicBezTo>
                    <a:cubicBezTo>
                      <a:pt x="37" y="57"/>
                      <a:pt x="37" y="57"/>
                      <a:pt x="37" y="57"/>
                    </a:cubicBezTo>
                    <a:cubicBezTo>
                      <a:pt x="37" y="57"/>
                      <a:pt x="37" y="57"/>
                      <a:pt x="37" y="57"/>
                    </a:cubicBezTo>
                    <a:cubicBezTo>
                      <a:pt x="37" y="57"/>
                      <a:pt x="37" y="57"/>
                      <a:pt x="37" y="57"/>
                    </a:cubicBezTo>
                    <a:cubicBezTo>
                      <a:pt x="37" y="57"/>
                      <a:pt x="36" y="57"/>
                      <a:pt x="36" y="57"/>
                    </a:cubicBezTo>
                    <a:cubicBezTo>
                      <a:pt x="36" y="57"/>
                      <a:pt x="36" y="57"/>
                      <a:pt x="36" y="57"/>
                    </a:cubicBezTo>
                    <a:cubicBezTo>
                      <a:pt x="36" y="57"/>
                      <a:pt x="36" y="57"/>
                      <a:pt x="36" y="57"/>
                    </a:cubicBezTo>
                    <a:cubicBezTo>
                      <a:pt x="35" y="57"/>
                      <a:pt x="35" y="56"/>
                      <a:pt x="35" y="55"/>
                    </a:cubicBezTo>
                    <a:cubicBezTo>
                      <a:pt x="35" y="55"/>
                      <a:pt x="35" y="55"/>
                      <a:pt x="35" y="55"/>
                    </a:cubicBezTo>
                    <a:cubicBezTo>
                      <a:pt x="35" y="54"/>
                      <a:pt x="34" y="53"/>
                      <a:pt x="34" y="51"/>
                    </a:cubicBezTo>
                    <a:cubicBezTo>
                      <a:pt x="34" y="51"/>
                      <a:pt x="34" y="51"/>
                      <a:pt x="34" y="51"/>
                    </a:cubicBezTo>
                    <a:cubicBezTo>
                      <a:pt x="34" y="48"/>
                      <a:pt x="33" y="45"/>
                      <a:pt x="33" y="43"/>
                    </a:cubicBezTo>
                    <a:cubicBezTo>
                      <a:pt x="33" y="43"/>
                      <a:pt x="33" y="43"/>
                      <a:pt x="33" y="43"/>
                    </a:cubicBezTo>
                    <a:cubicBezTo>
                      <a:pt x="33" y="42"/>
                      <a:pt x="33" y="42"/>
                      <a:pt x="33" y="41"/>
                    </a:cubicBezTo>
                    <a:cubicBezTo>
                      <a:pt x="33" y="41"/>
                      <a:pt x="33" y="41"/>
                      <a:pt x="33" y="41"/>
                    </a:cubicBezTo>
                    <a:cubicBezTo>
                      <a:pt x="34" y="38"/>
                      <a:pt x="35" y="34"/>
                      <a:pt x="35" y="32"/>
                    </a:cubicBezTo>
                    <a:cubicBezTo>
                      <a:pt x="35" y="32"/>
                      <a:pt x="35" y="32"/>
                      <a:pt x="35" y="32"/>
                    </a:cubicBezTo>
                    <a:cubicBezTo>
                      <a:pt x="35" y="31"/>
                      <a:pt x="35" y="30"/>
                      <a:pt x="32" y="29"/>
                    </a:cubicBezTo>
                    <a:cubicBezTo>
                      <a:pt x="32" y="29"/>
                      <a:pt x="32" y="29"/>
                      <a:pt x="32" y="29"/>
                    </a:cubicBezTo>
                    <a:cubicBezTo>
                      <a:pt x="31" y="29"/>
                      <a:pt x="31" y="28"/>
                      <a:pt x="31" y="28"/>
                    </a:cubicBezTo>
                    <a:cubicBezTo>
                      <a:pt x="31" y="28"/>
                      <a:pt x="31" y="28"/>
                      <a:pt x="31" y="28"/>
                    </a:cubicBezTo>
                    <a:cubicBezTo>
                      <a:pt x="31" y="27"/>
                      <a:pt x="31" y="27"/>
                      <a:pt x="31" y="27"/>
                    </a:cubicBezTo>
                    <a:cubicBezTo>
                      <a:pt x="31" y="27"/>
                      <a:pt x="31" y="27"/>
                      <a:pt x="31" y="27"/>
                    </a:cubicBezTo>
                    <a:cubicBezTo>
                      <a:pt x="33" y="25"/>
                      <a:pt x="34" y="22"/>
                      <a:pt x="34" y="20"/>
                    </a:cubicBezTo>
                    <a:cubicBezTo>
                      <a:pt x="34" y="20"/>
                      <a:pt x="34" y="20"/>
                      <a:pt x="34" y="20"/>
                    </a:cubicBezTo>
                    <a:cubicBezTo>
                      <a:pt x="34" y="15"/>
                      <a:pt x="30" y="10"/>
                      <a:pt x="25" y="6"/>
                    </a:cubicBezTo>
                    <a:cubicBezTo>
                      <a:pt x="25" y="6"/>
                      <a:pt x="25" y="6"/>
                      <a:pt x="25" y="6"/>
                    </a:cubicBezTo>
                    <a:cubicBezTo>
                      <a:pt x="23" y="4"/>
                      <a:pt x="19" y="4"/>
                      <a:pt x="15" y="4"/>
                    </a:cubicBezTo>
                    <a:cubicBezTo>
                      <a:pt x="15" y="4"/>
                      <a:pt x="15" y="4"/>
                      <a:pt x="15" y="4"/>
                    </a:cubicBezTo>
                    <a:cubicBezTo>
                      <a:pt x="12" y="4"/>
                      <a:pt x="9" y="4"/>
                      <a:pt x="7" y="4"/>
                    </a:cubicBezTo>
                    <a:cubicBezTo>
                      <a:pt x="7" y="4"/>
                      <a:pt x="7" y="4"/>
                      <a:pt x="7" y="4"/>
                    </a:cubicBezTo>
                    <a:cubicBezTo>
                      <a:pt x="4" y="4"/>
                      <a:pt x="2" y="4"/>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4" y="2"/>
                      <a:pt x="7" y="2"/>
                    </a:cubicBezTo>
                    <a:cubicBezTo>
                      <a:pt x="7" y="2"/>
                      <a:pt x="7" y="2"/>
                      <a:pt x="7" y="2"/>
                    </a:cubicBezTo>
                    <a:cubicBezTo>
                      <a:pt x="9" y="2"/>
                      <a:pt x="12" y="1"/>
                      <a:pt x="15" y="1"/>
                    </a:cubicBezTo>
                    <a:cubicBezTo>
                      <a:pt x="15" y="1"/>
                      <a:pt x="15" y="1"/>
                      <a:pt x="15" y="1"/>
                    </a:cubicBezTo>
                    <a:cubicBezTo>
                      <a:pt x="19" y="1"/>
                      <a:pt x="23" y="2"/>
                      <a:pt x="26" y="4"/>
                    </a:cubicBezTo>
                    <a:cubicBezTo>
                      <a:pt x="26" y="4"/>
                      <a:pt x="26" y="4"/>
                      <a:pt x="26" y="4"/>
                    </a:cubicBezTo>
                    <a:cubicBezTo>
                      <a:pt x="32" y="8"/>
                      <a:pt x="36" y="14"/>
                      <a:pt x="36" y="20"/>
                    </a:cubicBezTo>
                    <a:cubicBezTo>
                      <a:pt x="36" y="20"/>
                      <a:pt x="36" y="20"/>
                      <a:pt x="36" y="20"/>
                    </a:cubicBezTo>
                    <a:cubicBezTo>
                      <a:pt x="36" y="23"/>
                      <a:pt x="36" y="25"/>
                      <a:pt x="34" y="27"/>
                    </a:cubicBezTo>
                    <a:cubicBezTo>
                      <a:pt x="34" y="27"/>
                      <a:pt x="34" y="27"/>
                      <a:pt x="34" y="27"/>
                    </a:cubicBezTo>
                    <a:cubicBezTo>
                      <a:pt x="37" y="28"/>
                      <a:pt x="38" y="30"/>
                      <a:pt x="38" y="32"/>
                    </a:cubicBezTo>
                    <a:cubicBezTo>
                      <a:pt x="38" y="32"/>
                      <a:pt x="38" y="32"/>
                      <a:pt x="38" y="32"/>
                    </a:cubicBezTo>
                    <a:cubicBezTo>
                      <a:pt x="38" y="35"/>
                      <a:pt x="36" y="39"/>
                      <a:pt x="36" y="42"/>
                    </a:cubicBezTo>
                    <a:cubicBezTo>
                      <a:pt x="36" y="42"/>
                      <a:pt x="36" y="42"/>
                      <a:pt x="36" y="42"/>
                    </a:cubicBezTo>
                    <a:cubicBezTo>
                      <a:pt x="36" y="42"/>
                      <a:pt x="36" y="42"/>
                      <a:pt x="36" y="43"/>
                    </a:cubicBezTo>
                    <a:cubicBezTo>
                      <a:pt x="36" y="43"/>
                      <a:pt x="36" y="43"/>
                      <a:pt x="36" y="43"/>
                    </a:cubicBezTo>
                    <a:cubicBezTo>
                      <a:pt x="36" y="46"/>
                      <a:pt x="37" y="54"/>
                      <a:pt x="37" y="55"/>
                    </a:cubicBezTo>
                    <a:cubicBezTo>
                      <a:pt x="37" y="55"/>
                      <a:pt x="37" y="55"/>
                      <a:pt x="37" y="55"/>
                    </a:cubicBezTo>
                    <a:cubicBezTo>
                      <a:pt x="38" y="55"/>
                      <a:pt x="38" y="55"/>
                      <a:pt x="38" y="55"/>
                    </a:cubicBezTo>
                    <a:cubicBezTo>
                      <a:pt x="38" y="55"/>
                      <a:pt x="38" y="55"/>
                      <a:pt x="38" y="55"/>
                    </a:cubicBezTo>
                    <a:cubicBezTo>
                      <a:pt x="38" y="55"/>
                      <a:pt x="38" y="56"/>
                      <a:pt x="38" y="57"/>
                    </a:cubicBezTo>
                    <a:cubicBezTo>
                      <a:pt x="38" y="57"/>
                      <a:pt x="38" y="57"/>
                      <a:pt x="38" y="57"/>
                    </a:cubicBezTo>
                    <a:cubicBezTo>
                      <a:pt x="38" y="57"/>
                      <a:pt x="37" y="57"/>
                      <a:pt x="37" y="57"/>
                    </a:cubicBezTo>
                    <a:cubicBezTo>
                      <a:pt x="37" y="57"/>
                      <a:pt x="37" y="57"/>
                      <a:pt x="37" y="57"/>
                    </a:cubicBezTo>
                    <a:cubicBezTo>
                      <a:pt x="37" y="57"/>
                      <a:pt x="37" y="57"/>
                      <a:pt x="37" y="5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7" name="Freeform 88"/>
              <p:cNvSpPr/>
              <p:nvPr/>
            </p:nvSpPr>
            <p:spPr bwMode="auto">
              <a:xfrm>
                <a:off x="6627813" y="5145088"/>
                <a:ext cx="688975" cy="238125"/>
              </a:xfrm>
              <a:custGeom>
                <a:avLst/>
                <a:gdLst>
                  <a:gd name="T0" fmla="*/ 179 w 183"/>
                  <a:gd name="T1" fmla="*/ 40 h 63"/>
                  <a:gd name="T2" fmla="*/ 176 w 183"/>
                  <a:gd name="T3" fmla="*/ 33 h 63"/>
                  <a:gd name="T4" fmla="*/ 169 w 183"/>
                  <a:gd name="T5" fmla="*/ 27 h 63"/>
                  <a:gd name="T6" fmla="*/ 169 w 183"/>
                  <a:gd name="T7" fmla="*/ 25 h 63"/>
                  <a:gd name="T8" fmla="*/ 172 w 183"/>
                  <a:gd name="T9" fmla="*/ 18 h 63"/>
                  <a:gd name="T10" fmla="*/ 155 w 183"/>
                  <a:gd name="T11" fmla="*/ 9 h 63"/>
                  <a:gd name="T12" fmla="*/ 102 w 183"/>
                  <a:gd name="T13" fmla="*/ 2 h 63"/>
                  <a:gd name="T14" fmla="*/ 80 w 183"/>
                  <a:gd name="T15" fmla="*/ 3 h 63"/>
                  <a:gd name="T16" fmla="*/ 8 w 183"/>
                  <a:gd name="T17" fmla="*/ 15 h 63"/>
                  <a:gd name="T18" fmla="*/ 8 w 183"/>
                  <a:gd name="T19" fmla="*/ 16 h 63"/>
                  <a:gd name="T20" fmla="*/ 12 w 183"/>
                  <a:gd name="T21" fmla="*/ 30 h 63"/>
                  <a:gd name="T22" fmla="*/ 12 w 183"/>
                  <a:gd name="T23" fmla="*/ 33 h 63"/>
                  <a:gd name="T24" fmla="*/ 3 w 183"/>
                  <a:gd name="T25" fmla="*/ 54 h 63"/>
                  <a:gd name="T26" fmla="*/ 4 w 183"/>
                  <a:gd name="T27" fmla="*/ 58 h 63"/>
                  <a:gd name="T28" fmla="*/ 4 w 183"/>
                  <a:gd name="T29" fmla="*/ 60 h 63"/>
                  <a:gd name="T30" fmla="*/ 2 w 183"/>
                  <a:gd name="T31" fmla="*/ 59 h 63"/>
                  <a:gd name="T32" fmla="*/ 0 w 183"/>
                  <a:gd name="T33" fmla="*/ 54 h 63"/>
                  <a:gd name="T34" fmla="*/ 10 w 183"/>
                  <a:gd name="T35" fmla="*/ 32 h 63"/>
                  <a:gd name="T36" fmla="*/ 10 w 183"/>
                  <a:gd name="T37" fmla="*/ 30 h 63"/>
                  <a:gd name="T38" fmla="*/ 6 w 183"/>
                  <a:gd name="T39" fmla="*/ 16 h 63"/>
                  <a:gd name="T40" fmla="*/ 6 w 183"/>
                  <a:gd name="T41" fmla="*/ 14 h 63"/>
                  <a:gd name="T42" fmla="*/ 7 w 183"/>
                  <a:gd name="T43" fmla="*/ 13 h 63"/>
                  <a:gd name="T44" fmla="*/ 80 w 183"/>
                  <a:gd name="T45" fmla="*/ 1 h 63"/>
                  <a:gd name="T46" fmla="*/ 102 w 183"/>
                  <a:gd name="T47" fmla="*/ 0 h 63"/>
                  <a:gd name="T48" fmla="*/ 156 w 183"/>
                  <a:gd name="T49" fmla="*/ 6 h 63"/>
                  <a:gd name="T50" fmla="*/ 175 w 183"/>
                  <a:gd name="T51" fmla="*/ 18 h 63"/>
                  <a:gd name="T52" fmla="*/ 171 w 183"/>
                  <a:gd name="T53" fmla="*/ 26 h 63"/>
                  <a:gd name="T54" fmla="*/ 177 w 183"/>
                  <a:gd name="T55" fmla="*/ 31 h 63"/>
                  <a:gd name="T56" fmla="*/ 181 w 183"/>
                  <a:gd name="T57" fmla="*/ 40 h 63"/>
                  <a:gd name="T58" fmla="*/ 183 w 183"/>
                  <a:gd name="T59" fmla="*/ 58 h 63"/>
                  <a:gd name="T60" fmla="*/ 183 w 183"/>
                  <a:gd name="T61" fmla="*/ 59 h 63"/>
                  <a:gd name="T62" fmla="*/ 183 w 183"/>
                  <a:gd name="T63" fmla="*/ 60 h 63"/>
                  <a:gd name="T64" fmla="*/ 183 w 183"/>
                  <a:gd name="T65" fmla="*/ 61 h 63"/>
                  <a:gd name="T66" fmla="*/ 182 w 183"/>
                  <a:gd name="T67" fmla="*/ 63 h 63"/>
                  <a:gd name="T68" fmla="*/ 182 w 183"/>
                  <a:gd name="T69" fmla="*/ 63 h 63"/>
                  <a:gd name="T70" fmla="*/ 181 w 183"/>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3" h="63">
                    <a:moveTo>
                      <a:pt x="181" y="62"/>
                    </a:moveTo>
                    <a:cubicBezTo>
                      <a:pt x="180" y="55"/>
                      <a:pt x="180" y="47"/>
                      <a:pt x="179" y="40"/>
                    </a:cubicBezTo>
                    <a:cubicBezTo>
                      <a:pt x="179" y="40"/>
                      <a:pt x="179" y="40"/>
                      <a:pt x="179" y="40"/>
                    </a:cubicBezTo>
                    <a:cubicBezTo>
                      <a:pt x="179" y="36"/>
                      <a:pt x="177" y="34"/>
                      <a:pt x="176" y="33"/>
                    </a:cubicBezTo>
                    <a:cubicBezTo>
                      <a:pt x="176" y="33"/>
                      <a:pt x="176" y="33"/>
                      <a:pt x="176" y="33"/>
                    </a:cubicBezTo>
                    <a:cubicBezTo>
                      <a:pt x="174" y="31"/>
                      <a:pt x="171" y="30"/>
                      <a:pt x="169" y="27"/>
                    </a:cubicBezTo>
                    <a:cubicBezTo>
                      <a:pt x="169" y="27"/>
                      <a:pt x="169" y="27"/>
                      <a:pt x="169" y="27"/>
                    </a:cubicBezTo>
                    <a:cubicBezTo>
                      <a:pt x="168" y="26"/>
                      <a:pt x="168" y="26"/>
                      <a:pt x="169" y="25"/>
                    </a:cubicBezTo>
                    <a:cubicBezTo>
                      <a:pt x="169" y="25"/>
                      <a:pt x="169" y="25"/>
                      <a:pt x="169" y="25"/>
                    </a:cubicBezTo>
                    <a:cubicBezTo>
                      <a:pt x="171" y="22"/>
                      <a:pt x="172" y="20"/>
                      <a:pt x="172" y="18"/>
                    </a:cubicBezTo>
                    <a:cubicBezTo>
                      <a:pt x="172" y="18"/>
                      <a:pt x="172" y="18"/>
                      <a:pt x="172" y="18"/>
                    </a:cubicBezTo>
                    <a:cubicBezTo>
                      <a:pt x="173" y="13"/>
                      <a:pt x="163" y="11"/>
                      <a:pt x="155" y="9"/>
                    </a:cubicBezTo>
                    <a:cubicBezTo>
                      <a:pt x="155" y="9"/>
                      <a:pt x="155" y="9"/>
                      <a:pt x="155" y="9"/>
                    </a:cubicBezTo>
                    <a:cubicBezTo>
                      <a:pt x="138" y="4"/>
                      <a:pt x="120" y="2"/>
                      <a:pt x="102" y="2"/>
                    </a:cubicBezTo>
                    <a:cubicBezTo>
                      <a:pt x="102" y="2"/>
                      <a:pt x="102" y="2"/>
                      <a:pt x="102" y="2"/>
                    </a:cubicBezTo>
                    <a:cubicBezTo>
                      <a:pt x="94" y="2"/>
                      <a:pt x="87" y="3"/>
                      <a:pt x="80" y="3"/>
                    </a:cubicBezTo>
                    <a:cubicBezTo>
                      <a:pt x="80" y="3"/>
                      <a:pt x="80" y="3"/>
                      <a:pt x="80" y="3"/>
                    </a:cubicBezTo>
                    <a:cubicBezTo>
                      <a:pt x="56" y="5"/>
                      <a:pt x="31" y="5"/>
                      <a:pt x="8" y="15"/>
                    </a:cubicBezTo>
                    <a:cubicBezTo>
                      <a:pt x="8" y="15"/>
                      <a:pt x="8" y="15"/>
                      <a:pt x="8" y="15"/>
                    </a:cubicBezTo>
                    <a:cubicBezTo>
                      <a:pt x="8" y="15"/>
                      <a:pt x="8" y="15"/>
                      <a:pt x="8" y="16"/>
                    </a:cubicBezTo>
                    <a:cubicBezTo>
                      <a:pt x="8" y="16"/>
                      <a:pt x="8" y="16"/>
                      <a:pt x="8" y="16"/>
                    </a:cubicBezTo>
                    <a:cubicBezTo>
                      <a:pt x="8" y="21"/>
                      <a:pt x="12" y="24"/>
                      <a:pt x="12" y="30"/>
                    </a:cubicBezTo>
                    <a:cubicBezTo>
                      <a:pt x="12" y="30"/>
                      <a:pt x="12" y="30"/>
                      <a:pt x="12" y="30"/>
                    </a:cubicBezTo>
                    <a:cubicBezTo>
                      <a:pt x="12" y="31"/>
                      <a:pt x="12" y="32"/>
                      <a:pt x="12" y="33"/>
                    </a:cubicBezTo>
                    <a:cubicBezTo>
                      <a:pt x="12" y="33"/>
                      <a:pt x="12" y="33"/>
                      <a:pt x="12" y="33"/>
                    </a:cubicBezTo>
                    <a:cubicBezTo>
                      <a:pt x="10" y="40"/>
                      <a:pt x="3" y="47"/>
                      <a:pt x="3" y="54"/>
                    </a:cubicBezTo>
                    <a:cubicBezTo>
                      <a:pt x="3" y="54"/>
                      <a:pt x="3" y="54"/>
                      <a:pt x="3" y="54"/>
                    </a:cubicBezTo>
                    <a:cubicBezTo>
                      <a:pt x="3" y="55"/>
                      <a:pt x="3" y="57"/>
                      <a:pt x="4" y="58"/>
                    </a:cubicBezTo>
                    <a:cubicBezTo>
                      <a:pt x="4" y="58"/>
                      <a:pt x="4" y="58"/>
                      <a:pt x="4" y="58"/>
                    </a:cubicBezTo>
                    <a:cubicBezTo>
                      <a:pt x="4" y="58"/>
                      <a:pt x="4" y="59"/>
                      <a:pt x="4" y="60"/>
                    </a:cubicBezTo>
                    <a:cubicBezTo>
                      <a:pt x="4" y="60"/>
                      <a:pt x="4" y="60"/>
                      <a:pt x="4" y="60"/>
                    </a:cubicBezTo>
                    <a:cubicBezTo>
                      <a:pt x="3" y="60"/>
                      <a:pt x="2" y="60"/>
                      <a:pt x="2" y="59"/>
                    </a:cubicBezTo>
                    <a:cubicBezTo>
                      <a:pt x="2" y="59"/>
                      <a:pt x="2" y="59"/>
                      <a:pt x="2" y="59"/>
                    </a:cubicBezTo>
                    <a:cubicBezTo>
                      <a:pt x="1" y="57"/>
                      <a:pt x="0" y="56"/>
                      <a:pt x="0" y="54"/>
                    </a:cubicBezTo>
                    <a:cubicBezTo>
                      <a:pt x="0" y="54"/>
                      <a:pt x="0" y="54"/>
                      <a:pt x="0" y="54"/>
                    </a:cubicBezTo>
                    <a:cubicBezTo>
                      <a:pt x="0" y="46"/>
                      <a:pt x="8" y="38"/>
                      <a:pt x="10" y="32"/>
                    </a:cubicBezTo>
                    <a:cubicBezTo>
                      <a:pt x="10" y="32"/>
                      <a:pt x="10" y="32"/>
                      <a:pt x="10" y="32"/>
                    </a:cubicBezTo>
                    <a:cubicBezTo>
                      <a:pt x="10" y="31"/>
                      <a:pt x="10" y="31"/>
                      <a:pt x="10" y="30"/>
                    </a:cubicBezTo>
                    <a:cubicBezTo>
                      <a:pt x="10" y="30"/>
                      <a:pt x="10" y="30"/>
                      <a:pt x="10" y="30"/>
                    </a:cubicBezTo>
                    <a:cubicBezTo>
                      <a:pt x="10" y="26"/>
                      <a:pt x="6" y="22"/>
                      <a:pt x="6" y="16"/>
                    </a:cubicBezTo>
                    <a:cubicBezTo>
                      <a:pt x="6" y="16"/>
                      <a:pt x="6" y="16"/>
                      <a:pt x="6" y="16"/>
                    </a:cubicBezTo>
                    <a:cubicBezTo>
                      <a:pt x="6" y="15"/>
                      <a:pt x="6" y="14"/>
                      <a:pt x="6" y="14"/>
                    </a:cubicBezTo>
                    <a:cubicBezTo>
                      <a:pt x="6" y="14"/>
                      <a:pt x="6" y="14"/>
                      <a:pt x="6" y="14"/>
                    </a:cubicBezTo>
                    <a:cubicBezTo>
                      <a:pt x="6" y="13"/>
                      <a:pt x="6" y="13"/>
                      <a:pt x="7" y="13"/>
                    </a:cubicBezTo>
                    <a:cubicBezTo>
                      <a:pt x="7" y="13"/>
                      <a:pt x="7" y="13"/>
                      <a:pt x="7" y="13"/>
                    </a:cubicBezTo>
                    <a:cubicBezTo>
                      <a:pt x="30" y="3"/>
                      <a:pt x="56" y="3"/>
                      <a:pt x="80" y="1"/>
                    </a:cubicBezTo>
                    <a:cubicBezTo>
                      <a:pt x="80" y="1"/>
                      <a:pt x="80" y="1"/>
                      <a:pt x="80" y="1"/>
                    </a:cubicBezTo>
                    <a:cubicBezTo>
                      <a:pt x="87" y="0"/>
                      <a:pt x="94" y="0"/>
                      <a:pt x="102" y="0"/>
                    </a:cubicBezTo>
                    <a:cubicBezTo>
                      <a:pt x="102" y="0"/>
                      <a:pt x="102" y="0"/>
                      <a:pt x="102" y="0"/>
                    </a:cubicBezTo>
                    <a:cubicBezTo>
                      <a:pt x="120" y="0"/>
                      <a:pt x="138" y="2"/>
                      <a:pt x="156" y="6"/>
                    </a:cubicBezTo>
                    <a:cubicBezTo>
                      <a:pt x="156" y="6"/>
                      <a:pt x="156" y="6"/>
                      <a:pt x="156" y="6"/>
                    </a:cubicBezTo>
                    <a:cubicBezTo>
                      <a:pt x="163" y="9"/>
                      <a:pt x="174" y="10"/>
                      <a:pt x="175" y="18"/>
                    </a:cubicBezTo>
                    <a:cubicBezTo>
                      <a:pt x="175" y="18"/>
                      <a:pt x="175" y="18"/>
                      <a:pt x="175" y="18"/>
                    </a:cubicBezTo>
                    <a:cubicBezTo>
                      <a:pt x="175" y="21"/>
                      <a:pt x="173" y="23"/>
                      <a:pt x="171" y="26"/>
                    </a:cubicBezTo>
                    <a:cubicBezTo>
                      <a:pt x="171" y="26"/>
                      <a:pt x="171" y="26"/>
                      <a:pt x="171" y="26"/>
                    </a:cubicBezTo>
                    <a:cubicBezTo>
                      <a:pt x="173" y="28"/>
                      <a:pt x="175" y="29"/>
                      <a:pt x="177" y="31"/>
                    </a:cubicBezTo>
                    <a:cubicBezTo>
                      <a:pt x="177" y="31"/>
                      <a:pt x="177" y="31"/>
                      <a:pt x="177" y="31"/>
                    </a:cubicBezTo>
                    <a:cubicBezTo>
                      <a:pt x="179" y="33"/>
                      <a:pt x="181" y="35"/>
                      <a:pt x="181" y="40"/>
                    </a:cubicBezTo>
                    <a:cubicBezTo>
                      <a:pt x="181" y="40"/>
                      <a:pt x="181" y="40"/>
                      <a:pt x="181" y="40"/>
                    </a:cubicBezTo>
                    <a:cubicBezTo>
                      <a:pt x="182" y="46"/>
                      <a:pt x="182" y="52"/>
                      <a:pt x="183" y="58"/>
                    </a:cubicBezTo>
                    <a:cubicBezTo>
                      <a:pt x="183" y="58"/>
                      <a:pt x="183" y="58"/>
                      <a:pt x="183" y="58"/>
                    </a:cubicBezTo>
                    <a:cubicBezTo>
                      <a:pt x="183" y="59"/>
                      <a:pt x="183" y="59"/>
                      <a:pt x="183" y="59"/>
                    </a:cubicBezTo>
                    <a:cubicBezTo>
                      <a:pt x="183" y="59"/>
                      <a:pt x="183" y="59"/>
                      <a:pt x="183" y="59"/>
                    </a:cubicBezTo>
                    <a:cubicBezTo>
                      <a:pt x="183" y="59"/>
                      <a:pt x="183" y="60"/>
                      <a:pt x="183" y="60"/>
                    </a:cubicBezTo>
                    <a:cubicBezTo>
                      <a:pt x="183" y="60"/>
                      <a:pt x="183" y="60"/>
                      <a:pt x="183" y="60"/>
                    </a:cubicBezTo>
                    <a:cubicBezTo>
                      <a:pt x="183" y="61"/>
                      <a:pt x="183" y="61"/>
                      <a:pt x="183" y="61"/>
                    </a:cubicBezTo>
                    <a:cubicBezTo>
                      <a:pt x="183" y="61"/>
                      <a:pt x="183" y="61"/>
                      <a:pt x="183" y="61"/>
                    </a:cubicBezTo>
                    <a:cubicBezTo>
                      <a:pt x="183" y="62"/>
                      <a:pt x="183" y="63"/>
                      <a:pt x="182" y="63"/>
                    </a:cubicBezTo>
                    <a:cubicBezTo>
                      <a:pt x="182" y="63"/>
                      <a:pt x="182" y="63"/>
                      <a:pt x="182" y="63"/>
                    </a:cubicBezTo>
                    <a:cubicBezTo>
                      <a:pt x="182" y="63"/>
                      <a:pt x="182" y="63"/>
                      <a:pt x="182" y="63"/>
                    </a:cubicBezTo>
                    <a:cubicBezTo>
                      <a:pt x="182" y="63"/>
                      <a:pt x="182" y="63"/>
                      <a:pt x="182" y="63"/>
                    </a:cubicBezTo>
                    <a:cubicBezTo>
                      <a:pt x="181" y="63"/>
                      <a:pt x="181" y="62"/>
                      <a:pt x="181"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8" name="Freeform 89"/>
              <p:cNvSpPr/>
              <p:nvPr/>
            </p:nvSpPr>
            <p:spPr bwMode="auto">
              <a:xfrm>
                <a:off x="6902450" y="5175250"/>
                <a:ext cx="85725" cy="200025"/>
              </a:xfrm>
              <a:custGeom>
                <a:avLst/>
                <a:gdLst>
                  <a:gd name="T0" fmla="*/ 20 w 23"/>
                  <a:gd name="T1" fmla="*/ 52 h 53"/>
                  <a:gd name="T2" fmla="*/ 20 w 23"/>
                  <a:gd name="T3" fmla="*/ 49 h 53"/>
                  <a:gd name="T4" fmla="*/ 20 w 23"/>
                  <a:gd name="T5" fmla="*/ 49 h 53"/>
                  <a:gd name="T6" fmla="*/ 21 w 23"/>
                  <a:gd name="T7" fmla="*/ 39 h 53"/>
                  <a:gd name="T8" fmla="*/ 21 w 23"/>
                  <a:gd name="T9" fmla="*/ 39 h 53"/>
                  <a:gd name="T10" fmla="*/ 21 w 23"/>
                  <a:gd name="T11" fmla="*/ 36 h 53"/>
                  <a:gd name="T12" fmla="*/ 21 w 23"/>
                  <a:gd name="T13" fmla="*/ 36 h 53"/>
                  <a:gd name="T14" fmla="*/ 17 w 23"/>
                  <a:gd name="T15" fmla="*/ 32 h 53"/>
                  <a:gd name="T16" fmla="*/ 17 w 23"/>
                  <a:gd name="T17" fmla="*/ 32 h 53"/>
                  <a:gd name="T18" fmla="*/ 13 w 23"/>
                  <a:gd name="T19" fmla="*/ 27 h 53"/>
                  <a:gd name="T20" fmla="*/ 13 w 23"/>
                  <a:gd name="T21" fmla="*/ 27 h 53"/>
                  <a:gd name="T22" fmla="*/ 13 w 23"/>
                  <a:gd name="T23" fmla="*/ 27 h 53"/>
                  <a:gd name="T24" fmla="*/ 13 w 23"/>
                  <a:gd name="T25" fmla="*/ 27 h 53"/>
                  <a:gd name="T26" fmla="*/ 13 w 23"/>
                  <a:gd name="T27" fmla="*/ 27 h 53"/>
                  <a:gd name="T28" fmla="*/ 15 w 23"/>
                  <a:gd name="T29" fmla="*/ 24 h 53"/>
                  <a:gd name="T30" fmla="*/ 15 w 23"/>
                  <a:gd name="T31" fmla="*/ 24 h 53"/>
                  <a:gd name="T32" fmla="*/ 17 w 23"/>
                  <a:gd name="T33" fmla="*/ 21 h 53"/>
                  <a:gd name="T34" fmla="*/ 17 w 23"/>
                  <a:gd name="T35" fmla="*/ 21 h 53"/>
                  <a:gd name="T36" fmla="*/ 17 w 23"/>
                  <a:gd name="T37" fmla="*/ 20 h 53"/>
                  <a:gd name="T38" fmla="*/ 17 w 23"/>
                  <a:gd name="T39" fmla="*/ 20 h 53"/>
                  <a:gd name="T40" fmla="*/ 15 w 23"/>
                  <a:gd name="T41" fmla="*/ 14 h 53"/>
                  <a:gd name="T42" fmla="*/ 15 w 23"/>
                  <a:gd name="T43" fmla="*/ 14 h 53"/>
                  <a:gd name="T44" fmla="*/ 2 w 23"/>
                  <a:gd name="T45" fmla="*/ 2 h 53"/>
                  <a:gd name="T46" fmla="*/ 2 w 23"/>
                  <a:gd name="T47" fmla="*/ 2 h 53"/>
                  <a:gd name="T48" fmla="*/ 2 w 23"/>
                  <a:gd name="T49" fmla="*/ 2 h 53"/>
                  <a:gd name="T50" fmla="*/ 2 w 23"/>
                  <a:gd name="T51" fmla="*/ 2 h 53"/>
                  <a:gd name="T52" fmla="*/ 0 w 23"/>
                  <a:gd name="T53" fmla="*/ 1 h 53"/>
                  <a:gd name="T54" fmla="*/ 0 w 23"/>
                  <a:gd name="T55" fmla="*/ 1 h 53"/>
                  <a:gd name="T56" fmla="*/ 1 w 23"/>
                  <a:gd name="T57" fmla="*/ 0 h 53"/>
                  <a:gd name="T58" fmla="*/ 1 w 23"/>
                  <a:gd name="T59" fmla="*/ 0 h 53"/>
                  <a:gd name="T60" fmla="*/ 2 w 23"/>
                  <a:gd name="T61" fmla="*/ 0 h 53"/>
                  <a:gd name="T62" fmla="*/ 2 w 23"/>
                  <a:gd name="T63" fmla="*/ 0 h 53"/>
                  <a:gd name="T64" fmla="*/ 17 w 23"/>
                  <a:gd name="T65" fmla="*/ 13 h 53"/>
                  <a:gd name="T66" fmla="*/ 17 w 23"/>
                  <a:gd name="T67" fmla="*/ 13 h 53"/>
                  <a:gd name="T68" fmla="*/ 19 w 23"/>
                  <a:gd name="T69" fmla="*/ 20 h 53"/>
                  <a:gd name="T70" fmla="*/ 19 w 23"/>
                  <a:gd name="T71" fmla="*/ 20 h 53"/>
                  <a:gd name="T72" fmla="*/ 19 w 23"/>
                  <a:gd name="T73" fmla="*/ 22 h 53"/>
                  <a:gd name="T74" fmla="*/ 19 w 23"/>
                  <a:gd name="T75" fmla="*/ 22 h 53"/>
                  <a:gd name="T76" fmla="*/ 17 w 23"/>
                  <a:gd name="T77" fmla="*/ 25 h 53"/>
                  <a:gd name="T78" fmla="*/ 17 w 23"/>
                  <a:gd name="T79" fmla="*/ 25 h 53"/>
                  <a:gd name="T80" fmla="*/ 15 w 23"/>
                  <a:gd name="T81" fmla="*/ 27 h 53"/>
                  <a:gd name="T82" fmla="*/ 15 w 23"/>
                  <a:gd name="T83" fmla="*/ 27 h 53"/>
                  <a:gd name="T84" fmla="*/ 18 w 23"/>
                  <a:gd name="T85" fmla="*/ 30 h 53"/>
                  <a:gd name="T86" fmla="*/ 18 w 23"/>
                  <a:gd name="T87" fmla="*/ 30 h 53"/>
                  <a:gd name="T88" fmla="*/ 23 w 23"/>
                  <a:gd name="T89" fmla="*/ 36 h 53"/>
                  <a:gd name="T90" fmla="*/ 23 w 23"/>
                  <a:gd name="T91" fmla="*/ 36 h 53"/>
                  <a:gd name="T92" fmla="*/ 23 w 23"/>
                  <a:gd name="T93" fmla="*/ 39 h 53"/>
                  <a:gd name="T94" fmla="*/ 23 w 23"/>
                  <a:gd name="T95" fmla="*/ 39 h 53"/>
                  <a:gd name="T96" fmla="*/ 22 w 23"/>
                  <a:gd name="T97" fmla="*/ 49 h 53"/>
                  <a:gd name="T98" fmla="*/ 22 w 23"/>
                  <a:gd name="T99" fmla="*/ 49 h 53"/>
                  <a:gd name="T100" fmla="*/ 22 w 23"/>
                  <a:gd name="T101" fmla="*/ 51 h 53"/>
                  <a:gd name="T102" fmla="*/ 22 w 23"/>
                  <a:gd name="T103" fmla="*/ 51 h 53"/>
                  <a:gd name="T104" fmla="*/ 21 w 23"/>
                  <a:gd name="T105" fmla="*/ 52 h 53"/>
                  <a:gd name="T106" fmla="*/ 21 w 23"/>
                  <a:gd name="T107" fmla="*/ 52 h 53"/>
                  <a:gd name="T108" fmla="*/ 21 w 23"/>
                  <a:gd name="T109" fmla="*/ 53 h 53"/>
                  <a:gd name="T110" fmla="*/ 21 w 23"/>
                  <a:gd name="T111" fmla="*/ 53 h 53"/>
                  <a:gd name="T112" fmla="*/ 20 w 23"/>
                  <a:gd name="T113"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 h="53">
                    <a:moveTo>
                      <a:pt x="20" y="52"/>
                    </a:moveTo>
                    <a:cubicBezTo>
                      <a:pt x="20" y="51"/>
                      <a:pt x="20" y="50"/>
                      <a:pt x="20" y="49"/>
                    </a:cubicBezTo>
                    <a:cubicBezTo>
                      <a:pt x="20" y="49"/>
                      <a:pt x="20" y="49"/>
                      <a:pt x="20" y="49"/>
                    </a:cubicBezTo>
                    <a:cubicBezTo>
                      <a:pt x="20" y="45"/>
                      <a:pt x="21" y="42"/>
                      <a:pt x="21" y="39"/>
                    </a:cubicBezTo>
                    <a:cubicBezTo>
                      <a:pt x="21" y="39"/>
                      <a:pt x="21" y="39"/>
                      <a:pt x="21" y="39"/>
                    </a:cubicBezTo>
                    <a:cubicBezTo>
                      <a:pt x="21" y="38"/>
                      <a:pt x="21" y="37"/>
                      <a:pt x="21" y="36"/>
                    </a:cubicBezTo>
                    <a:cubicBezTo>
                      <a:pt x="21" y="36"/>
                      <a:pt x="21" y="36"/>
                      <a:pt x="21" y="36"/>
                    </a:cubicBezTo>
                    <a:cubicBezTo>
                      <a:pt x="20" y="35"/>
                      <a:pt x="19" y="33"/>
                      <a:pt x="17" y="32"/>
                    </a:cubicBezTo>
                    <a:cubicBezTo>
                      <a:pt x="17" y="32"/>
                      <a:pt x="17" y="32"/>
                      <a:pt x="17" y="32"/>
                    </a:cubicBezTo>
                    <a:cubicBezTo>
                      <a:pt x="15" y="31"/>
                      <a:pt x="13" y="29"/>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5"/>
                      <a:pt x="14" y="25"/>
                      <a:pt x="15" y="24"/>
                    </a:cubicBezTo>
                    <a:cubicBezTo>
                      <a:pt x="15" y="24"/>
                      <a:pt x="15" y="24"/>
                      <a:pt x="15" y="24"/>
                    </a:cubicBezTo>
                    <a:cubicBezTo>
                      <a:pt x="16" y="23"/>
                      <a:pt x="17" y="21"/>
                      <a:pt x="17" y="21"/>
                    </a:cubicBezTo>
                    <a:cubicBezTo>
                      <a:pt x="17" y="21"/>
                      <a:pt x="17" y="21"/>
                      <a:pt x="17" y="21"/>
                    </a:cubicBezTo>
                    <a:cubicBezTo>
                      <a:pt x="17" y="21"/>
                      <a:pt x="17" y="20"/>
                      <a:pt x="17" y="20"/>
                    </a:cubicBezTo>
                    <a:cubicBezTo>
                      <a:pt x="17" y="20"/>
                      <a:pt x="17" y="20"/>
                      <a:pt x="17" y="20"/>
                    </a:cubicBezTo>
                    <a:cubicBezTo>
                      <a:pt x="17" y="18"/>
                      <a:pt x="16" y="16"/>
                      <a:pt x="15" y="14"/>
                    </a:cubicBezTo>
                    <a:cubicBezTo>
                      <a:pt x="15" y="14"/>
                      <a:pt x="15" y="14"/>
                      <a:pt x="15" y="14"/>
                    </a:cubicBezTo>
                    <a:cubicBezTo>
                      <a:pt x="13" y="10"/>
                      <a:pt x="6" y="2"/>
                      <a:pt x="2" y="2"/>
                    </a:cubicBezTo>
                    <a:cubicBezTo>
                      <a:pt x="2" y="2"/>
                      <a:pt x="2" y="2"/>
                      <a:pt x="2" y="2"/>
                    </a:cubicBezTo>
                    <a:cubicBezTo>
                      <a:pt x="2" y="2"/>
                      <a:pt x="2" y="2"/>
                      <a:pt x="2" y="2"/>
                    </a:cubicBezTo>
                    <a:cubicBezTo>
                      <a:pt x="2" y="2"/>
                      <a:pt x="2" y="2"/>
                      <a:pt x="2" y="2"/>
                    </a:cubicBezTo>
                    <a:cubicBezTo>
                      <a:pt x="1" y="2"/>
                      <a:pt x="0" y="2"/>
                      <a:pt x="0" y="1"/>
                    </a:cubicBezTo>
                    <a:cubicBezTo>
                      <a:pt x="0" y="1"/>
                      <a:pt x="0" y="1"/>
                      <a:pt x="0" y="1"/>
                    </a:cubicBezTo>
                    <a:cubicBezTo>
                      <a:pt x="0" y="0"/>
                      <a:pt x="1" y="0"/>
                      <a:pt x="1" y="0"/>
                    </a:cubicBezTo>
                    <a:cubicBezTo>
                      <a:pt x="1" y="0"/>
                      <a:pt x="1" y="0"/>
                      <a:pt x="1" y="0"/>
                    </a:cubicBezTo>
                    <a:cubicBezTo>
                      <a:pt x="2" y="0"/>
                      <a:pt x="2" y="0"/>
                      <a:pt x="2" y="0"/>
                    </a:cubicBezTo>
                    <a:cubicBezTo>
                      <a:pt x="2" y="0"/>
                      <a:pt x="2" y="0"/>
                      <a:pt x="2" y="0"/>
                    </a:cubicBezTo>
                    <a:cubicBezTo>
                      <a:pt x="8" y="0"/>
                      <a:pt x="14" y="8"/>
                      <a:pt x="17" y="13"/>
                    </a:cubicBezTo>
                    <a:cubicBezTo>
                      <a:pt x="17" y="13"/>
                      <a:pt x="17" y="13"/>
                      <a:pt x="17" y="13"/>
                    </a:cubicBezTo>
                    <a:cubicBezTo>
                      <a:pt x="18" y="15"/>
                      <a:pt x="19" y="17"/>
                      <a:pt x="19" y="20"/>
                    </a:cubicBezTo>
                    <a:cubicBezTo>
                      <a:pt x="19" y="20"/>
                      <a:pt x="19" y="20"/>
                      <a:pt x="19" y="20"/>
                    </a:cubicBezTo>
                    <a:cubicBezTo>
                      <a:pt x="19" y="20"/>
                      <a:pt x="19" y="21"/>
                      <a:pt x="19" y="22"/>
                    </a:cubicBezTo>
                    <a:cubicBezTo>
                      <a:pt x="19" y="22"/>
                      <a:pt x="19" y="22"/>
                      <a:pt x="19" y="22"/>
                    </a:cubicBezTo>
                    <a:cubicBezTo>
                      <a:pt x="19" y="23"/>
                      <a:pt x="18" y="24"/>
                      <a:pt x="17" y="25"/>
                    </a:cubicBezTo>
                    <a:cubicBezTo>
                      <a:pt x="17" y="25"/>
                      <a:pt x="17" y="25"/>
                      <a:pt x="17" y="25"/>
                    </a:cubicBezTo>
                    <a:cubicBezTo>
                      <a:pt x="16" y="26"/>
                      <a:pt x="15" y="27"/>
                      <a:pt x="15" y="27"/>
                    </a:cubicBezTo>
                    <a:cubicBezTo>
                      <a:pt x="15" y="27"/>
                      <a:pt x="15" y="27"/>
                      <a:pt x="15" y="27"/>
                    </a:cubicBezTo>
                    <a:cubicBezTo>
                      <a:pt x="15" y="28"/>
                      <a:pt x="17" y="29"/>
                      <a:pt x="18" y="30"/>
                    </a:cubicBezTo>
                    <a:cubicBezTo>
                      <a:pt x="18" y="30"/>
                      <a:pt x="18" y="30"/>
                      <a:pt x="18" y="30"/>
                    </a:cubicBezTo>
                    <a:cubicBezTo>
                      <a:pt x="20" y="31"/>
                      <a:pt x="22" y="33"/>
                      <a:pt x="23" y="36"/>
                    </a:cubicBezTo>
                    <a:cubicBezTo>
                      <a:pt x="23" y="36"/>
                      <a:pt x="23" y="36"/>
                      <a:pt x="23" y="36"/>
                    </a:cubicBezTo>
                    <a:cubicBezTo>
                      <a:pt x="23" y="37"/>
                      <a:pt x="23" y="38"/>
                      <a:pt x="23" y="39"/>
                    </a:cubicBezTo>
                    <a:cubicBezTo>
                      <a:pt x="23" y="39"/>
                      <a:pt x="23" y="39"/>
                      <a:pt x="23" y="39"/>
                    </a:cubicBezTo>
                    <a:cubicBezTo>
                      <a:pt x="23" y="42"/>
                      <a:pt x="22" y="46"/>
                      <a:pt x="22" y="49"/>
                    </a:cubicBezTo>
                    <a:cubicBezTo>
                      <a:pt x="22" y="49"/>
                      <a:pt x="22" y="49"/>
                      <a:pt x="22" y="49"/>
                    </a:cubicBezTo>
                    <a:cubicBezTo>
                      <a:pt x="22" y="50"/>
                      <a:pt x="22" y="50"/>
                      <a:pt x="22" y="51"/>
                    </a:cubicBezTo>
                    <a:cubicBezTo>
                      <a:pt x="22" y="51"/>
                      <a:pt x="22" y="51"/>
                      <a:pt x="22" y="51"/>
                    </a:cubicBezTo>
                    <a:cubicBezTo>
                      <a:pt x="22" y="52"/>
                      <a:pt x="22" y="52"/>
                      <a:pt x="21" y="52"/>
                    </a:cubicBezTo>
                    <a:cubicBezTo>
                      <a:pt x="21" y="52"/>
                      <a:pt x="21" y="52"/>
                      <a:pt x="21" y="52"/>
                    </a:cubicBezTo>
                    <a:cubicBezTo>
                      <a:pt x="21" y="53"/>
                      <a:pt x="21" y="53"/>
                      <a:pt x="21" y="53"/>
                    </a:cubicBezTo>
                    <a:cubicBezTo>
                      <a:pt x="21" y="53"/>
                      <a:pt x="21" y="53"/>
                      <a:pt x="21" y="53"/>
                    </a:cubicBezTo>
                    <a:cubicBezTo>
                      <a:pt x="20" y="53"/>
                      <a:pt x="20" y="52"/>
                      <a:pt x="20"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9" name="Freeform 90"/>
              <p:cNvSpPr/>
              <p:nvPr/>
            </p:nvSpPr>
            <p:spPr bwMode="auto">
              <a:xfrm>
                <a:off x="7375525" y="5156200"/>
                <a:ext cx="508000" cy="219075"/>
              </a:xfrm>
              <a:custGeom>
                <a:avLst/>
                <a:gdLst>
                  <a:gd name="T0" fmla="*/ 3 w 135"/>
                  <a:gd name="T1" fmla="*/ 58 h 58"/>
                  <a:gd name="T2" fmla="*/ 0 w 135"/>
                  <a:gd name="T3" fmla="*/ 48 h 58"/>
                  <a:gd name="T4" fmla="*/ 0 w 135"/>
                  <a:gd name="T5" fmla="*/ 48 h 58"/>
                  <a:gd name="T6" fmla="*/ 6 w 135"/>
                  <a:gd name="T7" fmla="*/ 29 h 58"/>
                  <a:gd name="T8" fmla="*/ 6 w 135"/>
                  <a:gd name="T9" fmla="*/ 29 h 58"/>
                  <a:gd name="T10" fmla="*/ 7 w 135"/>
                  <a:gd name="T11" fmla="*/ 16 h 58"/>
                  <a:gd name="T12" fmla="*/ 7 w 135"/>
                  <a:gd name="T13" fmla="*/ 16 h 58"/>
                  <a:gd name="T14" fmla="*/ 18 w 135"/>
                  <a:gd name="T15" fmla="*/ 8 h 58"/>
                  <a:gd name="T16" fmla="*/ 18 w 135"/>
                  <a:gd name="T17" fmla="*/ 8 h 58"/>
                  <a:gd name="T18" fmla="*/ 67 w 135"/>
                  <a:gd name="T19" fmla="*/ 0 h 58"/>
                  <a:gd name="T20" fmla="*/ 67 w 135"/>
                  <a:gd name="T21" fmla="*/ 0 h 58"/>
                  <a:gd name="T22" fmla="*/ 98 w 135"/>
                  <a:gd name="T23" fmla="*/ 4 h 58"/>
                  <a:gd name="T24" fmla="*/ 98 w 135"/>
                  <a:gd name="T25" fmla="*/ 4 h 58"/>
                  <a:gd name="T26" fmla="*/ 128 w 135"/>
                  <a:gd name="T27" fmla="*/ 22 h 58"/>
                  <a:gd name="T28" fmla="*/ 128 w 135"/>
                  <a:gd name="T29" fmla="*/ 22 h 58"/>
                  <a:gd name="T30" fmla="*/ 127 w 135"/>
                  <a:gd name="T31" fmla="*/ 27 h 58"/>
                  <a:gd name="T32" fmla="*/ 127 w 135"/>
                  <a:gd name="T33" fmla="*/ 27 h 58"/>
                  <a:gd name="T34" fmla="*/ 135 w 135"/>
                  <a:gd name="T35" fmla="*/ 52 h 58"/>
                  <a:gd name="T36" fmla="*/ 135 w 135"/>
                  <a:gd name="T37" fmla="*/ 52 h 58"/>
                  <a:gd name="T38" fmla="*/ 134 w 135"/>
                  <a:gd name="T39" fmla="*/ 53 h 58"/>
                  <a:gd name="T40" fmla="*/ 134 w 135"/>
                  <a:gd name="T41" fmla="*/ 53 h 58"/>
                  <a:gd name="T42" fmla="*/ 133 w 135"/>
                  <a:gd name="T43" fmla="*/ 52 h 58"/>
                  <a:gd name="T44" fmla="*/ 133 w 135"/>
                  <a:gd name="T45" fmla="*/ 52 h 58"/>
                  <a:gd name="T46" fmla="*/ 125 w 135"/>
                  <a:gd name="T47" fmla="*/ 28 h 58"/>
                  <a:gd name="T48" fmla="*/ 125 w 135"/>
                  <a:gd name="T49" fmla="*/ 28 h 58"/>
                  <a:gd name="T50" fmla="*/ 124 w 135"/>
                  <a:gd name="T51" fmla="*/ 27 h 58"/>
                  <a:gd name="T52" fmla="*/ 124 w 135"/>
                  <a:gd name="T53" fmla="*/ 27 h 58"/>
                  <a:gd name="T54" fmla="*/ 125 w 135"/>
                  <a:gd name="T55" fmla="*/ 22 h 58"/>
                  <a:gd name="T56" fmla="*/ 125 w 135"/>
                  <a:gd name="T57" fmla="*/ 22 h 58"/>
                  <a:gd name="T58" fmla="*/ 97 w 135"/>
                  <a:gd name="T59" fmla="*/ 6 h 58"/>
                  <a:gd name="T60" fmla="*/ 97 w 135"/>
                  <a:gd name="T61" fmla="*/ 6 h 58"/>
                  <a:gd name="T62" fmla="*/ 67 w 135"/>
                  <a:gd name="T63" fmla="*/ 3 h 58"/>
                  <a:gd name="T64" fmla="*/ 67 w 135"/>
                  <a:gd name="T65" fmla="*/ 3 h 58"/>
                  <a:gd name="T66" fmla="*/ 19 w 135"/>
                  <a:gd name="T67" fmla="*/ 11 h 58"/>
                  <a:gd name="T68" fmla="*/ 19 w 135"/>
                  <a:gd name="T69" fmla="*/ 11 h 58"/>
                  <a:gd name="T70" fmla="*/ 10 w 135"/>
                  <a:gd name="T71" fmla="*/ 17 h 58"/>
                  <a:gd name="T72" fmla="*/ 10 w 135"/>
                  <a:gd name="T73" fmla="*/ 17 h 58"/>
                  <a:gd name="T74" fmla="*/ 8 w 135"/>
                  <a:gd name="T75" fmla="*/ 29 h 58"/>
                  <a:gd name="T76" fmla="*/ 8 w 135"/>
                  <a:gd name="T77" fmla="*/ 29 h 58"/>
                  <a:gd name="T78" fmla="*/ 3 w 135"/>
                  <a:gd name="T79" fmla="*/ 48 h 58"/>
                  <a:gd name="T80" fmla="*/ 3 w 135"/>
                  <a:gd name="T81" fmla="*/ 48 h 58"/>
                  <a:gd name="T82" fmla="*/ 5 w 135"/>
                  <a:gd name="T83" fmla="*/ 57 h 58"/>
                  <a:gd name="T84" fmla="*/ 5 w 135"/>
                  <a:gd name="T85" fmla="*/ 57 h 58"/>
                  <a:gd name="T86" fmla="*/ 5 w 135"/>
                  <a:gd name="T87" fmla="*/ 58 h 58"/>
                  <a:gd name="T88" fmla="*/ 5 w 135"/>
                  <a:gd name="T89" fmla="*/ 58 h 58"/>
                  <a:gd name="T90" fmla="*/ 4 w 135"/>
                  <a:gd name="T91" fmla="*/ 58 h 58"/>
                  <a:gd name="T92" fmla="*/ 4 w 135"/>
                  <a:gd name="T93" fmla="*/ 58 h 58"/>
                  <a:gd name="T94" fmla="*/ 3 w 135"/>
                  <a:gd name="T9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58">
                    <a:moveTo>
                      <a:pt x="3" y="58"/>
                    </a:moveTo>
                    <a:cubicBezTo>
                      <a:pt x="1" y="54"/>
                      <a:pt x="0" y="51"/>
                      <a:pt x="0" y="48"/>
                    </a:cubicBezTo>
                    <a:cubicBezTo>
                      <a:pt x="0" y="48"/>
                      <a:pt x="0" y="48"/>
                      <a:pt x="0" y="48"/>
                    </a:cubicBezTo>
                    <a:cubicBezTo>
                      <a:pt x="0" y="41"/>
                      <a:pt x="5" y="36"/>
                      <a:pt x="6" y="29"/>
                    </a:cubicBezTo>
                    <a:cubicBezTo>
                      <a:pt x="6" y="29"/>
                      <a:pt x="6" y="29"/>
                      <a:pt x="6" y="29"/>
                    </a:cubicBezTo>
                    <a:cubicBezTo>
                      <a:pt x="7" y="23"/>
                      <a:pt x="6" y="20"/>
                      <a:pt x="7" y="16"/>
                    </a:cubicBezTo>
                    <a:cubicBezTo>
                      <a:pt x="7" y="16"/>
                      <a:pt x="7" y="16"/>
                      <a:pt x="7" y="16"/>
                    </a:cubicBezTo>
                    <a:cubicBezTo>
                      <a:pt x="9" y="13"/>
                      <a:pt x="12" y="10"/>
                      <a:pt x="18" y="8"/>
                    </a:cubicBezTo>
                    <a:cubicBezTo>
                      <a:pt x="18" y="8"/>
                      <a:pt x="18" y="8"/>
                      <a:pt x="18" y="8"/>
                    </a:cubicBezTo>
                    <a:cubicBezTo>
                      <a:pt x="34" y="3"/>
                      <a:pt x="51" y="0"/>
                      <a:pt x="67" y="0"/>
                    </a:cubicBezTo>
                    <a:cubicBezTo>
                      <a:pt x="67" y="0"/>
                      <a:pt x="67" y="0"/>
                      <a:pt x="67" y="0"/>
                    </a:cubicBezTo>
                    <a:cubicBezTo>
                      <a:pt x="77" y="0"/>
                      <a:pt x="88" y="1"/>
                      <a:pt x="98" y="4"/>
                    </a:cubicBezTo>
                    <a:cubicBezTo>
                      <a:pt x="98" y="4"/>
                      <a:pt x="98" y="4"/>
                      <a:pt x="98" y="4"/>
                    </a:cubicBezTo>
                    <a:cubicBezTo>
                      <a:pt x="107" y="6"/>
                      <a:pt x="127" y="9"/>
                      <a:pt x="128" y="22"/>
                    </a:cubicBezTo>
                    <a:cubicBezTo>
                      <a:pt x="128" y="22"/>
                      <a:pt x="128" y="22"/>
                      <a:pt x="128" y="22"/>
                    </a:cubicBezTo>
                    <a:cubicBezTo>
                      <a:pt x="128" y="23"/>
                      <a:pt x="128" y="25"/>
                      <a:pt x="127" y="27"/>
                    </a:cubicBezTo>
                    <a:cubicBezTo>
                      <a:pt x="127" y="27"/>
                      <a:pt x="127" y="27"/>
                      <a:pt x="127" y="27"/>
                    </a:cubicBezTo>
                    <a:cubicBezTo>
                      <a:pt x="134" y="32"/>
                      <a:pt x="135" y="44"/>
                      <a:pt x="135" y="52"/>
                    </a:cubicBezTo>
                    <a:cubicBezTo>
                      <a:pt x="135" y="52"/>
                      <a:pt x="135" y="52"/>
                      <a:pt x="135" y="52"/>
                    </a:cubicBezTo>
                    <a:cubicBezTo>
                      <a:pt x="135" y="52"/>
                      <a:pt x="134" y="53"/>
                      <a:pt x="134" y="53"/>
                    </a:cubicBezTo>
                    <a:cubicBezTo>
                      <a:pt x="134" y="53"/>
                      <a:pt x="134" y="53"/>
                      <a:pt x="134" y="53"/>
                    </a:cubicBezTo>
                    <a:cubicBezTo>
                      <a:pt x="133" y="53"/>
                      <a:pt x="133" y="53"/>
                      <a:pt x="133" y="52"/>
                    </a:cubicBezTo>
                    <a:cubicBezTo>
                      <a:pt x="133" y="52"/>
                      <a:pt x="133" y="52"/>
                      <a:pt x="133" y="52"/>
                    </a:cubicBezTo>
                    <a:cubicBezTo>
                      <a:pt x="132" y="43"/>
                      <a:pt x="131" y="32"/>
                      <a:pt x="125" y="28"/>
                    </a:cubicBezTo>
                    <a:cubicBezTo>
                      <a:pt x="125" y="28"/>
                      <a:pt x="125" y="28"/>
                      <a:pt x="125" y="28"/>
                    </a:cubicBezTo>
                    <a:cubicBezTo>
                      <a:pt x="124" y="28"/>
                      <a:pt x="124" y="27"/>
                      <a:pt x="124" y="27"/>
                    </a:cubicBezTo>
                    <a:cubicBezTo>
                      <a:pt x="124" y="27"/>
                      <a:pt x="124" y="27"/>
                      <a:pt x="124" y="27"/>
                    </a:cubicBezTo>
                    <a:cubicBezTo>
                      <a:pt x="125" y="25"/>
                      <a:pt x="125" y="23"/>
                      <a:pt x="125" y="22"/>
                    </a:cubicBezTo>
                    <a:cubicBezTo>
                      <a:pt x="125" y="22"/>
                      <a:pt x="125" y="22"/>
                      <a:pt x="125" y="22"/>
                    </a:cubicBezTo>
                    <a:cubicBezTo>
                      <a:pt x="126" y="12"/>
                      <a:pt x="107" y="8"/>
                      <a:pt x="97" y="6"/>
                    </a:cubicBezTo>
                    <a:cubicBezTo>
                      <a:pt x="97" y="6"/>
                      <a:pt x="97" y="6"/>
                      <a:pt x="97" y="6"/>
                    </a:cubicBezTo>
                    <a:cubicBezTo>
                      <a:pt x="87" y="4"/>
                      <a:pt x="77" y="3"/>
                      <a:pt x="67" y="3"/>
                    </a:cubicBezTo>
                    <a:cubicBezTo>
                      <a:pt x="67" y="3"/>
                      <a:pt x="67" y="3"/>
                      <a:pt x="67" y="3"/>
                    </a:cubicBezTo>
                    <a:cubicBezTo>
                      <a:pt x="51" y="3"/>
                      <a:pt x="35" y="6"/>
                      <a:pt x="19" y="11"/>
                    </a:cubicBezTo>
                    <a:cubicBezTo>
                      <a:pt x="19" y="11"/>
                      <a:pt x="19" y="11"/>
                      <a:pt x="19" y="11"/>
                    </a:cubicBezTo>
                    <a:cubicBezTo>
                      <a:pt x="13" y="13"/>
                      <a:pt x="11" y="15"/>
                      <a:pt x="10" y="17"/>
                    </a:cubicBezTo>
                    <a:cubicBezTo>
                      <a:pt x="10" y="17"/>
                      <a:pt x="10" y="17"/>
                      <a:pt x="10" y="17"/>
                    </a:cubicBezTo>
                    <a:cubicBezTo>
                      <a:pt x="9" y="20"/>
                      <a:pt x="9" y="23"/>
                      <a:pt x="8" y="29"/>
                    </a:cubicBezTo>
                    <a:cubicBezTo>
                      <a:pt x="8" y="29"/>
                      <a:pt x="8" y="29"/>
                      <a:pt x="8" y="29"/>
                    </a:cubicBezTo>
                    <a:cubicBezTo>
                      <a:pt x="7" y="38"/>
                      <a:pt x="2" y="42"/>
                      <a:pt x="3" y="48"/>
                    </a:cubicBezTo>
                    <a:cubicBezTo>
                      <a:pt x="3" y="48"/>
                      <a:pt x="3" y="48"/>
                      <a:pt x="3" y="48"/>
                    </a:cubicBezTo>
                    <a:cubicBezTo>
                      <a:pt x="3" y="50"/>
                      <a:pt x="3" y="53"/>
                      <a:pt x="5" y="57"/>
                    </a:cubicBezTo>
                    <a:cubicBezTo>
                      <a:pt x="5" y="57"/>
                      <a:pt x="5" y="57"/>
                      <a:pt x="5" y="57"/>
                    </a:cubicBezTo>
                    <a:cubicBezTo>
                      <a:pt x="5" y="57"/>
                      <a:pt x="5" y="58"/>
                      <a:pt x="5" y="58"/>
                    </a:cubicBezTo>
                    <a:cubicBezTo>
                      <a:pt x="5" y="58"/>
                      <a:pt x="5" y="58"/>
                      <a:pt x="5" y="58"/>
                    </a:cubicBezTo>
                    <a:cubicBezTo>
                      <a:pt x="4" y="58"/>
                      <a:pt x="4" y="58"/>
                      <a:pt x="4" y="58"/>
                    </a:cubicBezTo>
                    <a:cubicBezTo>
                      <a:pt x="4" y="58"/>
                      <a:pt x="4" y="58"/>
                      <a:pt x="4" y="58"/>
                    </a:cubicBezTo>
                    <a:cubicBezTo>
                      <a:pt x="4" y="58"/>
                      <a:pt x="3" y="58"/>
                      <a:pt x="3" y="5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0" name="Freeform 91"/>
              <p:cNvSpPr/>
              <p:nvPr/>
            </p:nvSpPr>
            <p:spPr bwMode="auto">
              <a:xfrm>
                <a:off x="7959725" y="5183188"/>
                <a:ext cx="354013" cy="192088"/>
              </a:xfrm>
              <a:custGeom>
                <a:avLst/>
                <a:gdLst>
                  <a:gd name="T0" fmla="*/ 89 w 94"/>
                  <a:gd name="T1" fmla="*/ 45 h 51"/>
                  <a:gd name="T2" fmla="*/ 91 w 94"/>
                  <a:gd name="T3" fmla="*/ 32 h 51"/>
                  <a:gd name="T4" fmla="*/ 91 w 94"/>
                  <a:gd name="T5" fmla="*/ 29 h 51"/>
                  <a:gd name="T6" fmla="*/ 88 w 94"/>
                  <a:gd name="T7" fmla="*/ 23 h 51"/>
                  <a:gd name="T8" fmla="*/ 85 w 94"/>
                  <a:gd name="T9" fmla="*/ 16 h 51"/>
                  <a:gd name="T10" fmla="*/ 85 w 94"/>
                  <a:gd name="T11" fmla="*/ 15 h 51"/>
                  <a:gd name="T12" fmla="*/ 85 w 94"/>
                  <a:gd name="T13" fmla="*/ 12 h 51"/>
                  <a:gd name="T14" fmla="*/ 85 w 94"/>
                  <a:gd name="T15" fmla="*/ 9 h 51"/>
                  <a:gd name="T16" fmla="*/ 79 w 94"/>
                  <a:gd name="T17" fmla="*/ 7 h 51"/>
                  <a:gd name="T18" fmla="*/ 66 w 94"/>
                  <a:gd name="T19" fmla="*/ 3 h 51"/>
                  <a:gd name="T20" fmla="*/ 59 w 94"/>
                  <a:gd name="T21" fmla="*/ 2 h 51"/>
                  <a:gd name="T22" fmla="*/ 45 w 94"/>
                  <a:gd name="T23" fmla="*/ 4 h 51"/>
                  <a:gd name="T24" fmla="*/ 39 w 94"/>
                  <a:gd name="T25" fmla="*/ 4 h 51"/>
                  <a:gd name="T26" fmla="*/ 33 w 94"/>
                  <a:gd name="T27" fmla="*/ 4 h 51"/>
                  <a:gd name="T28" fmla="*/ 24 w 94"/>
                  <a:gd name="T29" fmla="*/ 4 h 51"/>
                  <a:gd name="T30" fmla="*/ 9 w 94"/>
                  <a:gd name="T31" fmla="*/ 7 h 51"/>
                  <a:gd name="T32" fmla="*/ 7 w 94"/>
                  <a:gd name="T33" fmla="*/ 9 h 51"/>
                  <a:gd name="T34" fmla="*/ 10 w 94"/>
                  <a:gd name="T35" fmla="*/ 16 h 51"/>
                  <a:gd name="T36" fmla="*/ 10 w 94"/>
                  <a:gd name="T37" fmla="*/ 17 h 51"/>
                  <a:gd name="T38" fmla="*/ 3 w 94"/>
                  <a:gd name="T39" fmla="*/ 29 h 51"/>
                  <a:gd name="T40" fmla="*/ 2 w 94"/>
                  <a:gd name="T41" fmla="*/ 32 h 51"/>
                  <a:gd name="T42" fmla="*/ 6 w 94"/>
                  <a:gd name="T43" fmla="*/ 47 h 51"/>
                  <a:gd name="T44" fmla="*/ 6 w 94"/>
                  <a:gd name="T45" fmla="*/ 47 h 51"/>
                  <a:gd name="T46" fmla="*/ 6 w 94"/>
                  <a:gd name="T47" fmla="*/ 48 h 51"/>
                  <a:gd name="T48" fmla="*/ 4 w 94"/>
                  <a:gd name="T49" fmla="*/ 47 h 51"/>
                  <a:gd name="T50" fmla="*/ 0 w 94"/>
                  <a:gd name="T51" fmla="*/ 32 h 51"/>
                  <a:gd name="T52" fmla="*/ 0 w 94"/>
                  <a:gd name="T53" fmla="*/ 29 h 51"/>
                  <a:gd name="T54" fmla="*/ 8 w 94"/>
                  <a:gd name="T55" fmla="*/ 17 h 51"/>
                  <a:gd name="T56" fmla="*/ 8 w 94"/>
                  <a:gd name="T57" fmla="*/ 16 h 51"/>
                  <a:gd name="T58" fmla="*/ 5 w 94"/>
                  <a:gd name="T59" fmla="*/ 9 h 51"/>
                  <a:gd name="T60" fmla="*/ 7 w 94"/>
                  <a:gd name="T61" fmla="*/ 5 h 51"/>
                  <a:gd name="T62" fmla="*/ 23 w 94"/>
                  <a:gd name="T63" fmla="*/ 2 h 51"/>
                  <a:gd name="T64" fmla="*/ 33 w 94"/>
                  <a:gd name="T65" fmla="*/ 1 h 51"/>
                  <a:gd name="T66" fmla="*/ 39 w 94"/>
                  <a:gd name="T67" fmla="*/ 1 h 51"/>
                  <a:gd name="T68" fmla="*/ 45 w 94"/>
                  <a:gd name="T69" fmla="*/ 1 h 51"/>
                  <a:gd name="T70" fmla="*/ 59 w 94"/>
                  <a:gd name="T71" fmla="*/ 0 h 51"/>
                  <a:gd name="T72" fmla="*/ 66 w 94"/>
                  <a:gd name="T73" fmla="*/ 1 h 51"/>
                  <a:gd name="T74" fmla="*/ 80 w 94"/>
                  <a:gd name="T75" fmla="*/ 5 h 51"/>
                  <a:gd name="T76" fmla="*/ 86 w 94"/>
                  <a:gd name="T77" fmla="*/ 7 h 51"/>
                  <a:gd name="T78" fmla="*/ 88 w 94"/>
                  <a:gd name="T79" fmla="*/ 12 h 51"/>
                  <a:gd name="T80" fmla="*/ 88 w 94"/>
                  <a:gd name="T81" fmla="*/ 15 h 51"/>
                  <a:gd name="T82" fmla="*/ 88 w 94"/>
                  <a:gd name="T83" fmla="*/ 16 h 51"/>
                  <a:gd name="T84" fmla="*/ 90 w 94"/>
                  <a:gd name="T85" fmla="*/ 21 h 51"/>
                  <a:gd name="T86" fmla="*/ 93 w 94"/>
                  <a:gd name="T87" fmla="*/ 28 h 51"/>
                  <a:gd name="T88" fmla="*/ 94 w 94"/>
                  <a:gd name="T89" fmla="*/ 32 h 51"/>
                  <a:gd name="T90" fmla="*/ 92 w 94"/>
                  <a:gd name="T91" fmla="*/ 45 h 51"/>
                  <a:gd name="T92" fmla="*/ 93 w 94"/>
                  <a:gd name="T93" fmla="*/ 50 h 51"/>
                  <a:gd name="T94" fmla="*/ 92 w 94"/>
                  <a:gd name="T95" fmla="*/ 51 h 51"/>
                  <a:gd name="T96" fmla="*/ 91 w 94"/>
                  <a:gd name="T9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51">
                    <a:moveTo>
                      <a:pt x="90" y="51"/>
                    </a:moveTo>
                    <a:cubicBezTo>
                      <a:pt x="90" y="49"/>
                      <a:pt x="89" y="47"/>
                      <a:pt x="89" y="45"/>
                    </a:cubicBezTo>
                    <a:cubicBezTo>
                      <a:pt x="89" y="45"/>
                      <a:pt x="89" y="45"/>
                      <a:pt x="89" y="45"/>
                    </a:cubicBezTo>
                    <a:cubicBezTo>
                      <a:pt x="89" y="40"/>
                      <a:pt x="91" y="36"/>
                      <a:pt x="91" y="32"/>
                    </a:cubicBezTo>
                    <a:cubicBezTo>
                      <a:pt x="91" y="32"/>
                      <a:pt x="91" y="32"/>
                      <a:pt x="91" y="32"/>
                    </a:cubicBezTo>
                    <a:cubicBezTo>
                      <a:pt x="91" y="31"/>
                      <a:pt x="91" y="30"/>
                      <a:pt x="91" y="29"/>
                    </a:cubicBezTo>
                    <a:cubicBezTo>
                      <a:pt x="91" y="29"/>
                      <a:pt x="91" y="29"/>
                      <a:pt x="91" y="29"/>
                    </a:cubicBezTo>
                    <a:cubicBezTo>
                      <a:pt x="90" y="26"/>
                      <a:pt x="89" y="24"/>
                      <a:pt x="88" y="23"/>
                    </a:cubicBezTo>
                    <a:cubicBezTo>
                      <a:pt x="88" y="23"/>
                      <a:pt x="88" y="23"/>
                      <a:pt x="88" y="23"/>
                    </a:cubicBezTo>
                    <a:cubicBezTo>
                      <a:pt x="86" y="21"/>
                      <a:pt x="85" y="19"/>
                      <a:pt x="85" y="16"/>
                    </a:cubicBezTo>
                    <a:cubicBezTo>
                      <a:pt x="85" y="16"/>
                      <a:pt x="85" y="16"/>
                      <a:pt x="85" y="16"/>
                    </a:cubicBezTo>
                    <a:cubicBezTo>
                      <a:pt x="85" y="16"/>
                      <a:pt x="85" y="16"/>
                      <a:pt x="85" y="15"/>
                    </a:cubicBezTo>
                    <a:cubicBezTo>
                      <a:pt x="85" y="15"/>
                      <a:pt x="85" y="15"/>
                      <a:pt x="85" y="15"/>
                    </a:cubicBezTo>
                    <a:cubicBezTo>
                      <a:pt x="85" y="14"/>
                      <a:pt x="85" y="13"/>
                      <a:pt x="85" y="12"/>
                    </a:cubicBezTo>
                    <a:cubicBezTo>
                      <a:pt x="85" y="12"/>
                      <a:pt x="85" y="12"/>
                      <a:pt x="85" y="12"/>
                    </a:cubicBezTo>
                    <a:cubicBezTo>
                      <a:pt x="85" y="10"/>
                      <a:pt x="85" y="9"/>
                      <a:pt x="85" y="9"/>
                    </a:cubicBezTo>
                    <a:cubicBezTo>
                      <a:pt x="85" y="9"/>
                      <a:pt x="85" y="9"/>
                      <a:pt x="85" y="9"/>
                    </a:cubicBezTo>
                    <a:cubicBezTo>
                      <a:pt x="84" y="8"/>
                      <a:pt x="82" y="8"/>
                      <a:pt x="79" y="7"/>
                    </a:cubicBezTo>
                    <a:cubicBezTo>
                      <a:pt x="79" y="7"/>
                      <a:pt x="79" y="7"/>
                      <a:pt x="79" y="7"/>
                    </a:cubicBezTo>
                    <a:cubicBezTo>
                      <a:pt x="75" y="6"/>
                      <a:pt x="70" y="4"/>
                      <a:pt x="66" y="3"/>
                    </a:cubicBezTo>
                    <a:cubicBezTo>
                      <a:pt x="66" y="3"/>
                      <a:pt x="66" y="3"/>
                      <a:pt x="66" y="3"/>
                    </a:cubicBezTo>
                    <a:cubicBezTo>
                      <a:pt x="64" y="3"/>
                      <a:pt x="61" y="2"/>
                      <a:pt x="59" y="2"/>
                    </a:cubicBezTo>
                    <a:cubicBezTo>
                      <a:pt x="59" y="2"/>
                      <a:pt x="59" y="2"/>
                      <a:pt x="59" y="2"/>
                    </a:cubicBezTo>
                    <a:cubicBezTo>
                      <a:pt x="55" y="2"/>
                      <a:pt x="50" y="3"/>
                      <a:pt x="45" y="4"/>
                    </a:cubicBezTo>
                    <a:cubicBezTo>
                      <a:pt x="45" y="4"/>
                      <a:pt x="45" y="4"/>
                      <a:pt x="45" y="4"/>
                    </a:cubicBezTo>
                    <a:cubicBezTo>
                      <a:pt x="43" y="4"/>
                      <a:pt x="41" y="4"/>
                      <a:pt x="39" y="4"/>
                    </a:cubicBezTo>
                    <a:cubicBezTo>
                      <a:pt x="39" y="4"/>
                      <a:pt x="39" y="4"/>
                      <a:pt x="39" y="4"/>
                    </a:cubicBezTo>
                    <a:cubicBezTo>
                      <a:pt x="37" y="4"/>
                      <a:pt x="35" y="4"/>
                      <a:pt x="33" y="4"/>
                    </a:cubicBezTo>
                    <a:cubicBezTo>
                      <a:pt x="33" y="4"/>
                      <a:pt x="33" y="4"/>
                      <a:pt x="33" y="4"/>
                    </a:cubicBezTo>
                    <a:cubicBezTo>
                      <a:pt x="30" y="4"/>
                      <a:pt x="27" y="4"/>
                      <a:pt x="24" y="4"/>
                    </a:cubicBezTo>
                    <a:cubicBezTo>
                      <a:pt x="24" y="4"/>
                      <a:pt x="24" y="4"/>
                      <a:pt x="24" y="4"/>
                    </a:cubicBezTo>
                    <a:cubicBezTo>
                      <a:pt x="20" y="5"/>
                      <a:pt x="11" y="5"/>
                      <a:pt x="9" y="7"/>
                    </a:cubicBezTo>
                    <a:cubicBezTo>
                      <a:pt x="9" y="7"/>
                      <a:pt x="9" y="7"/>
                      <a:pt x="9" y="7"/>
                    </a:cubicBezTo>
                    <a:cubicBezTo>
                      <a:pt x="7" y="8"/>
                      <a:pt x="7" y="9"/>
                      <a:pt x="7" y="9"/>
                    </a:cubicBezTo>
                    <a:cubicBezTo>
                      <a:pt x="7" y="9"/>
                      <a:pt x="7" y="9"/>
                      <a:pt x="7" y="9"/>
                    </a:cubicBezTo>
                    <a:cubicBezTo>
                      <a:pt x="7" y="10"/>
                      <a:pt x="10" y="12"/>
                      <a:pt x="10" y="16"/>
                    </a:cubicBezTo>
                    <a:cubicBezTo>
                      <a:pt x="10" y="16"/>
                      <a:pt x="10" y="16"/>
                      <a:pt x="10" y="16"/>
                    </a:cubicBezTo>
                    <a:cubicBezTo>
                      <a:pt x="10" y="16"/>
                      <a:pt x="10" y="17"/>
                      <a:pt x="10" y="17"/>
                    </a:cubicBezTo>
                    <a:cubicBezTo>
                      <a:pt x="10" y="17"/>
                      <a:pt x="10" y="17"/>
                      <a:pt x="10" y="17"/>
                    </a:cubicBezTo>
                    <a:cubicBezTo>
                      <a:pt x="10" y="23"/>
                      <a:pt x="3" y="25"/>
                      <a:pt x="3" y="29"/>
                    </a:cubicBezTo>
                    <a:cubicBezTo>
                      <a:pt x="3" y="29"/>
                      <a:pt x="3" y="29"/>
                      <a:pt x="3" y="29"/>
                    </a:cubicBezTo>
                    <a:cubicBezTo>
                      <a:pt x="2" y="30"/>
                      <a:pt x="2" y="31"/>
                      <a:pt x="2" y="32"/>
                    </a:cubicBezTo>
                    <a:cubicBezTo>
                      <a:pt x="2" y="32"/>
                      <a:pt x="2" y="32"/>
                      <a:pt x="2" y="32"/>
                    </a:cubicBezTo>
                    <a:cubicBezTo>
                      <a:pt x="2" y="36"/>
                      <a:pt x="5" y="42"/>
                      <a:pt x="6" y="47"/>
                    </a:cubicBezTo>
                    <a:cubicBezTo>
                      <a:pt x="6" y="47"/>
                      <a:pt x="6" y="47"/>
                      <a:pt x="6" y="47"/>
                    </a:cubicBezTo>
                    <a:cubicBezTo>
                      <a:pt x="6" y="47"/>
                      <a:pt x="6" y="47"/>
                      <a:pt x="6" y="47"/>
                    </a:cubicBezTo>
                    <a:cubicBezTo>
                      <a:pt x="7" y="47"/>
                      <a:pt x="6" y="48"/>
                      <a:pt x="6" y="48"/>
                    </a:cubicBezTo>
                    <a:cubicBezTo>
                      <a:pt x="6" y="48"/>
                      <a:pt x="6" y="48"/>
                      <a:pt x="6" y="48"/>
                    </a:cubicBezTo>
                    <a:cubicBezTo>
                      <a:pt x="5" y="48"/>
                      <a:pt x="4" y="48"/>
                      <a:pt x="4" y="47"/>
                    </a:cubicBezTo>
                    <a:cubicBezTo>
                      <a:pt x="4" y="47"/>
                      <a:pt x="4" y="47"/>
                      <a:pt x="4" y="47"/>
                    </a:cubicBezTo>
                    <a:cubicBezTo>
                      <a:pt x="3" y="43"/>
                      <a:pt x="0" y="37"/>
                      <a:pt x="0" y="32"/>
                    </a:cubicBezTo>
                    <a:cubicBezTo>
                      <a:pt x="0" y="32"/>
                      <a:pt x="0" y="32"/>
                      <a:pt x="0" y="32"/>
                    </a:cubicBezTo>
                    <a:cubicBezTo>
                      <a:pt x="0" y="31"/>
                      <a:pt x="0" y="30"/>
                      <a:pt x="0" y="29"/>
                    </a:cubicBezTo>
                    <a:cubicBezTo>
                      <a:pt x="0" y="29"/>
                      <a:pt x="0" y="29"/>
                      <a:pt x="0" y="29"/>
                    </a:cubicBezTo>
                    <a:cubicBezTo>
                      <a:pt x="2" y="23"/>
                      <a:pt x="8" y="21"/>
                      <a:pt x="8" y="17"/>
                    </a:cubicBezTo>
                    <a:cubicBezTo>
                      <a:pt x="8" y="17"/>
                      <a:pt x="8" y="17"/>
                      <a:pt x="8" y="17"/>
                    </a:cubicBezTo>
                    <a:cubicBezTo>
                      <a:pt x="8" y="17"/>
                      <a:pt x="8" y="16"/>
                      <a:pt x="8" y="16"/>
                    </a:cubicBezTo>
                    <a:cubicBezTo>
                      <a:pt x="8" y="16"/>
                      <a:pt x="8" y="16"/>
                      <a:pt x="8" y="16"/>
                    </a:cubicBezTo>
                    <a:cubicBezTo>
                      <a:pt x="8" y="13"/>
                      <a:pt x="5" y="12"/>
                      <a:pt x="5" y="9"/>
                    </a:cubicBezTo>
                    <a:cubicBezTo>
                      <a:pt x="5" y="9"/>
                      <a:pt x="5" y="9"/>
                      <a:pt x="5" y="9"/>
                    </a:cubicBezTo>
                    <a:cubicBezTo>
                      <a:pt x="5" y="8"/>
                      <a:pt x="6" y="6"/>
                      <a:pt x="7" y="5"/>
                    </a:cubicBezTo>
                    <a:cubicBezTo>
                      <a:pt x="7" y="5"/>
                      <a:pt x="7" y="5"/>
                      <a:pt x="7" y="5"/>
                    </a:cubicBezTo>
                    <a:cubicBezTo>
                      <a:pt x="11" y="2"/>
                      <a:pt x="20" y="2"/>
                      <a:pt x="23" y="2"/>
                    </a:cubicBezTo>
                    <a:cubicBezTo>
                      <a:pt x="23" y="2"/>
                      <a:pt x="23" y="2"/>
                      <a:pt x="23" y="2"/>
                    </a:cubicBezTo>
                    <a:cubicBezTo>
                      <a:pt x="27" y="1"/>
                      <a:pt x="30" y="1"/>
                      <a:pt x="33" y="1"/>
                    </a:cubicBezTo>
                    <a:cubicBezTo>
                      <a:pt x="33" y="1"/>
                      <a:pt x="33" y="1"/>
                      <a:pt x="33" y="1"/>
                    </a:cubicBezTo>
                    <a:cubicBezTo>
                      <a:pt x="35" y="1"/>
                      <a:pt x="37" y="1"/>
                      <a:pt x="39" y="1"/>
                    </a:cubicBezTo>
                    <a:cubicBezTo>
                      <a:pt x="39" y="1"/>
                      <a:pt x="39" y="1"/>
                      <a:pt x="39" y="1"/>
                    </a:cubicBezTo>
                    <a:cubicBezTo>
                      <a:pt x="41" y="1"/>
                      <a:pt x="43" y="1"/>
                      <a:pt x="45" y="1"/>
                    </a:cubicBezTo>
                    <a:cubicBezTo>
                      <a:pt x="45" y="1"/>
                      <a:pt x="45" y="1"/>
                      <a:pt x="45" y="1"/>
                    </a:cubicBezTo>
                    <a:cubicBezTo>
                      <a:pt x="50" y="1"/>
                      <a:pt x="54" y="0"/>
                      <a:pt x="59" y="0"/>
                    </a:cubicBezTo>
                    <a:cubicBezTo>
                      <a:pt x="59" y="0"/>
                      <a:pt x="59" y="0"/>
                      <a:pt x="59" y="0"/>
                    </a:cubicBezTo>
                    <a:cubicBezTo>
                      <a:pt x="61" y="0"/>
                      <a:pt x="64" y="0"/>
                      <a:pt x="66" y="1"/>
                    </a:cubicBezTo>
                    <a:cubicBezTo>
                      <a:pt x="66" y="1"/>
                      <a:pt x="66" y="1"/>
                      <a:pt x="66" y="1"/>
                    </a:cubicBezTo>
                    <a:cubicBezTo>
                      <a:pt x="71" y="2"/>
                      <a:pt x="75" y="3"/>
                      <a:pt x="80" y="5"/>
                    </a:cubicBezTo>
                    <a:cubicBezTo>
                      <a:pt x="80" y="5"/>
                      <a:pt x="80" y="5"/>
                      <a:pt x="80" y="5"/>
                    </a:cubicBezTo>
                    <a:cubicBezTo>
                      <a:pt x="83" y="5"/>
                      <a:pt x="85" y="6"/>
                      <a:pt x="86" y="7"/>
                    </a:cubicBezTo>
                    <a:cubicBezTo>
                      <a:pt x="86" y="7"/>
                      <a:pt x="86" y="7"/>
                      <a:pt x="86" y="7"/>
                    </a:cubicBezTo>
                    <a:cubicBezTo>
                      <a:pt x="88" y="8"/>
                      <a:pt x="88" y="10"/>
                      <a:pt x="88" y="12"/>
                    </a:cubicBezTo>
                    <a:cubicBezTo>
                      <a:pt x="88" y="12"/>
                      <a:pt x="88" y="12"/>
                      <a:pt x="88" y="12"/>
                    </a:cubicBezTo>
                    <a:cubicBezTo>
                      <a:pt x="88" y="13"/>
                      <a:pt x="88" y="14"/>
                      <a:pt x="88" y="15"/>
                    </a:cubicBezTo>
                    <a:cubicBezTo>
                      <a:pt x="88" y="15"/>
                      <a:pt x="88" y="15"/>
                      <a:pt x="88" y="15"/>
                    </a:cubicBezTo>
                    <a:cubicBezTo>
                      <a:pt x="88" y="15"/>
                      <a:pt x="88" y="16"/>
                      <a:pt x="88" y="16"/>
                    </a:cubicBezTo>
                    <a:cubicBezTo>
                      <a:pt x="88" y="16"/>
                      <a:pt x="88" y="16"/>
                      <a:pt x="88" y="16"/>
                    </a:cubicBezTo>
                    <a:cubicBezTo>
                      <a:pt x="88" y="19"/>
                      <a:pt x="89" y="20"/>
                      <a:pt x="90" y="21"/>
                    </a:cubicBezTo>
                    <a:cubicBezTo>
                      <a:pt x="90" y="21"/>
                      <a:pt x="90" y="21"/>
                      <a:pt x="90" y="21"/>
                    </a:cubicBezTo>
                    <a:cubicBezTo>
                      <a:pt x="91" y="23"/>
                      <a:pt x="92" y="25"/>
                      <a:pt x="93" y="28"/>
                    </a:cubicBezTo>
                    <a:cubicBezTo>
                      <a:pt x="93" y="28"/>
                      <a:pt x="93" y="28"/>
                      <a:pt x="93" y="28"/>
                    </a:cubicBezTo>
                    <a:cubicBezTo>
                      <a:pt x="94" y="29"/>
                      <a:pt x="94" y="30"/>
                      <a:pt x="94" y="32"/>
                    </a:cubicBezTo>
                    <a:cubicBezTo>
                      <a:pt x="94" y="32"/>
                      <a:pt x="94" y="32"/>
                      <a:pt x="94" y="32"/>
                    </a:cubicBezTo>
                    <a:cubicBezTo>
                      <a:pt x="94" y="37"/>
                      <a:pt x="92" y="41"/>
                      <a:pt x="92" y="45"/>
                    </a:cubicBezTo>
                    <a:cubicBezTo>
                      <a:pt x="92" y="45"/>
                      <a:pt x="92" y="45"/>
                      <a:pt x="92" y="45"/>
                    </a:cubicBezTo>
                    <a:cubicBezTo>
                      <a:pt x="92" y="47"/>
                      <a:pt x="92" y="48"/>
                      <a:pt x="93" y="50"/>
                    </a:cubicBezTo>
                    <a:cubicBezTo>
                      <a:pt x="93" y="50"/>
                      <a:pt x="93" y="50"/>
                      <a:pt x="93" y="50"/>
                    </a:cubicBezTo>
                    <a:cubicBezTo>
                      <a:pt x="93" y="50"/>
                      <a:pt x="93" y="51"/>
                      <a:pt x="92" y="51"/>
                    </a:cubicBezTo>
                    <a:cubicBezTo>
                      <a:pt x="92" y="51"/>
                      <a:pt x="92" y="51"/>
                      <a:pt x="92" y="51"/>
                    </a:cubicBezTo>
                    <a:cubicBezTo>
                      <a:pt x="92" y="51"/>
                      <a:pt x="92" y="51"/>
                      <a:pt x="91" y="51"/>
                    </a:cubicBezTo>
                    <a:cubicBezTo>
                      <a:pt x="91" y="51"/>
                      <a:pt x="91" y="51"/>
                      <a:pt x="91" y="51"/>
                    </a:cubicBezTo>
                    <a:cubicBezTo>
                      <a:pt x="91" y="51"/>
                      <a:pt x="91" y="51"/>
                      <a:pt x="90" y="5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Freeform 92"/>
              <p:cNvSpPr/>
              <p:nvPr/>
            </p:nvSpPr>
            <p:spPr bwMode="auto">
              <a:xfrm>
                <a:off x="8366125" y="5199063"/>
                <a:ext cx="312738" cy="146050"/>
              </a:xfrm>
              <a:custGeom>
                <a:avLst/>
                <a:gdLst>
                  <a:gd name="T0" fmla="*/ 3 w 83"/>
                  <a:gd name="T1" fmla="*/ 38 h 39"/>
                  <a:gd name="T2" fmla="*/ 1 w 83"/>
                  <a:gd name="T3" fmla="*/ 29 h 39"/>
                  <a:gd name="T4" fmla="*/ 1 w 83"/>
                  <a:gd name="T5" fmla="*/ 29 h 39"/>
                  <a:gd name="T6" fmla="*/ 5 w 83"/>
                  <a:gd name="T7" fmla="*/ 18 h 39"/>
                  <a:gd name="T8" fmla="*/ 5 w 83"/>
                  <a:gd name="T9" fmla="*/ 18 h 39"/>
                  <a:gd name="T10" fmla="*/ 0 w 83"/>
                  <a:gd name="T11" fmla="*/ 11 h 39"/>
                  <a:gd name="T12" fmla="*/ 0 w 83"/>
                  <a:gd name="T13" fmla="*/ 11 h 39"/>
                  <a:gd name="T14" fmla="*/ 0 w 83"/>
                  <a:gd name="T15" fmla="*/ 9 h 39"/>
                  <a:gd name="T16" fmla="*/ 0 w 83"/>
                  <a:gd name="T17" fmla="*/ 9 h 39"/>
                  <a:gd name="T18" fmla="*/ 1 w 83"/>
                  <a:gd name="T19" fmla="*/ 9 h 39"/>
                  <a:gd name="T20" fmla="*/ 1 w 83"/>
                  <a:gd name="T21" fmla="*/ 9 h 39"/>
                  <a:gd name="T22" fmla="*/ 49 w 83"/>
                  <a:gd name="T23" fmla="*/ 0 h 39"/>
                  <a:gd name="T24" fmla="*/ 49 w 83"/>
                  <a:gd name="T25" fmla="*/ 0 h 39"/>
                  <a:gd name="T26" fmla="*/ 50 w 83"/>
                  <a:gd name="T27" fmla="*/ 0 h 39"/>
                  <a:gd name="T28" fmla="*/ 50 w 83"/>
                  <a:gd name="T29" fmla="*/ 0 h 39"/>
                  <a:gd name="T30" fmla="*/ 66 w 83"/>
                  <a:gd name="T31" fmla="*/ 4 h 39"/>
                  <a:gd name="T32" fmla="*/ 66 w 83"/>
                  <a:gd name="T33" fmla="*/ 4 h 39"/>
                  <a:gd name="T34" fmla="*/ 78 w 83"/>
                  <a:gd name="T35" fmla="*/ 15 h 39"/>
                  <a:gd name="T36" fmla="*/ 78 w 83"/>
                  <a:gd name="T37" fmla="*/ 15 h 39"/>
                  <a:gd name="T38" fmla="*/ 75 w 83"/>
                  <a:gd name="T39" fmla="*/ 20 h 39"/>
                  <a:gd name="T40" fmla="*/ 75 w 83"/>
                  <a:gd name="T41" fmla="*/ 20 h 39"/>
                  <a:gd name="T42" fmla="*/ 83 w 83"/>
                  <a:gd name="T43" fmla="*/ 33 h 39"/>
                  <a:gd name="T44" fmla="*/ 83 w 83"/>
                  <a:gd name="T45" fmla="*/ 33 h 39"/>
                  <a:gd name="T46" fmla="*/ 83 w 83"/>
                  <a:gd name="T47" fmla="*/ 33 h 39"/>
                  <a:gd name="T48" fmla="*/ 83 w 83"/>
                  <a:gd name="T49" fmla="*/ 35 h 39"/>
                  <a:gd name="T50" fmla="*/ 83 w 83"/>
                  <a:gd name="T51" fmla="*/ 35 h 39"/>
                  <a:gd name="T52" fmla="*/ 81 w 83"/>
                  <a:gd name="T53" fmla="*/ 35 h 39"/>
                  <a:gd name="T54" fmla="*/ 81 w 83"/>
                  <a:gd name="T55" fmla="*/ 35 h 39"/>
                  <a:gd name="T56" fmla="*/ 79 w 83"/>
                  <a:gd name="T57" fmla="*/ 32 h 39"/>
                  <a:gd name="T58" fmla="*/ 79 w 83"/>
                  <a:gd name="T59" fmla="*/ 32 h 39"/>
                  <a:gd name="T60" fmla="*/ 77 w 83"/>
                  <a:gd name="T61" fmla="*/ 28 h 39"/>
                  <a:gd name="T62" fmla="*/ 77 w 83"/>
                  <a:gd name="T63" fmla="*/ 28 h 39"/>
                  <a:gd name="T64" fmla="*/ 72 w 83"/>
                  <a:gd name="T65" fmla="*/ 20 h 39"/>
                  <a:gd name="T66" fmla="*/ 72 w 83"/>
                  <a:gd name="T67" fmla="*/ 20 h 39"/>
                  <a:gd name="T68" fmla="*/ 72 w 83"/>
                  <a:gd name="T69" fmla="*/ 18 h 39"/>
                  <a:gd name="T70" fmla="*/ 72 w 83"/>
                  <a:gd name="T71" fmla="*/ 18 h 39"/>
                  <a:gd name="T72" fmla="*/ 76 w 83"/>
                  <a:gd name="T73" fmla="*/ 15 h 39"/>
                  <a:gd name="T74" fmla="*/ 76 w 83"/>
                  <a:gd name="T75" fmla="*/ 15 h 39"/>
                  <a:gd name="T76" fmla="*/ 65 w 83"/>
                  <a:gd name="T77" fmla="*/ 7 h 39"/>
                  <a:gd name="T78" fmla="*/ 65 w 83"/>
                  <a:gd name="T79" fmla="*/ 7 h 39"/>
                  <a:gd name="T80" fmla="*/ 50 w 83"/>
                  <a:gd name="T81" fmla="*/ 3 h 39"/>
                  <a:gd name="T82" fmla="*/ 50 w 83"/>
                  <a:gd name="T83" fmla="*/ 3 h 39"/>
                  <a:gd name="T84" fmla="*/ 50 w 83"/>
                  <a:gd name="T85" fmla="*/ 3 h 39"/>
                  <a:gd name="T86" fmla="*/ 50 w 83"/>
                  <a:gd name="T87" fmla="*/ 3 h 39"/>
                  <a:gd name="T88" fmla="*/ 3 w 83"/>
                  <a:gd name="T89" fmla="*/ 10 h 39"/>
                  <a:gd name="T90" fmla="*/ 3 w 83"/>
                  <a:gd name="T91" fmla="*/ 10 h 39"/>
                  <a:gd name="T92" fmla="*/ 3 w 83"/>
                  <a:gd name="T93" fmla="*/ 11 h 39"/>
                  <a:gd name="T94" fmla="*/ 3 w 83"/>
                  <a:gd name="T95" fmla="*/ 11 h 39"/>
                  <a:gd name="T96" fmla="*/ 7 w 83"/>
                  <a:gd name="T97" fmla="*/ 18 h 39"/>
                  <a:gd name="T98" fmla="*/ 7 w 83"/>
                  <a:gd name="T99" fmla="*/ 18 h 39"/>
                  <a:gd name="T100" fmla="*/ 7 w 83"/>
                  <a:gd name="T101" fmla="*/ 19 h 39"/>
                  <a:gd name="T102" fmla="*/ 7 w 83"/>
                  <a:gd name="T103" fmla="*/ 19 h 39"/>
                  <a:gd name="T104" fmla="*/ 3 w 83"/>
                  <a:gd name="T105" fmla="*/ 29 h 39"/>
                  <a:gd name="T106" fmla="*/ 3 w 83"/>
                  <a:gd name="T107" fmla="*/ 29 h 39"/>
                  <a:gd name="T108" fmla="*/ 5 w 83"/>
                  <a:gd name="T109" fmla="*/ 37 h 39"/>
                  <a:gd name="T110" fmla="*/ 5 w 83"/>
                  <a:gd name="T111" fmla="*/ 37 h 39"/>
                  <a:gd name="T112" fmla="*/ 4 w 83"/>
                  <a:gd name="T113" fmla="*/ 39 h 39"/>
                  <a:gd name="T114" fmla="*/ 4 w 83"/>
                  <a:gd name="T115" fmla="*/ 39 h 39"/>
                  <a:gd name="T116" fmla="*/ 4 w 83"/>
                  <a:gd name="T117" fmla="*/ 39 h 39"/>
                  <a:gd name="T118" fmla="*/ 4 w 83"/>
                  <a:gd name="T119" fmla="*/ 39 h 39"/>
                  <a:gd name="T120" fmla="*/ 3 w 83"/>
                  <a:gd name="T121" fmla="*/ 3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 h="39">
                    <a:moveTo>
                      <a:pt x="3" y="38"/>
                    </a:moveTo>
                    <a:cubicBezTo>
                      <a:pt x="1" y="36"/>
                      <a:pt x="1" y="32"/>
                      <a:pt x="1" y="29"/>
                    </a:cubicBezTo>
                    <a:cubicBezTo>
                      <a:pt x="1" y="29"/>
                      <a:pt x="1" y="29"/>
                      <a:pt x="1" y="29"/>
                    </a:cubicBezTo>
                    <a:cubicBezTo>
                      <a:pt x="1" y="25"/>
                      <a:pt x="2" y="22"/>
                      <a:pt x="5" y="18"/>
                    </a:cubicBezTo>
                    <a:cubicBezTo>
                      <a:pt x="5" y="18"/>
                      <a:pt x="5" y="18"/>
                      <a:pt x="5" y="18"/>
                    </a:cubicBezTo>
                    <a:cubicBezTo>
                      <a:pt x="3" y="16"/>
                      <a:pt x="0" y="14"/>
                      <a:pt x="0" y="11"/>
                    </a:cubicBezTo>
                    <a:cubicBezTo>
                      <a:pt x="0" y="11"/>
                      <a:pt x="0" y="11"/>
                      <a:pt x="0" y="11"/>
                    </a:cubicBezTo>
                    <a:cubicBezTo>
                      <a:pt x="0" y="10"/>
                      <a:pt x="0" y="10"/>
                      <a:pt x="0" y="9"/>
                    </a:cubicBezTo>
                    <a:cubicBezTo>
                      <a:pt x="0" y="9"/>
                      <a:pt x="0" y="9"/>
                      <a:pt x="0" y="9"/>
                    </a:cubicBezTo>
                    <a:cubicBezTo>
                      <a:pt x="0" y="9"/>
                      <a:pt x="1" y="9"/>
                      <a:pt x="1" y="9"/>
                    </a:cubicBezTo>
                    <a:cubicBezTo>
                      <a:pt x="1" y="9"/>
                      <a:pt x="1" y="9"/>
                      <a:pt x="1" y="9"/>
                    </a:cubicBezTo>
                    <a:cubicBezTo>
                      <a:pt x="15" y="3"/>
                      <a:pt x="35" y="1"/>
                      <a:pt x="49" y="0"/>
                    </a:cubicBezTo>
                    <a:cubicBezTo>
                      <a:pt x="49" y="0"/>
                      <a:pt x="49" y="0"/>
                      <a:pt x="49" y="0"/>
                    </a:cubicBezTo>
                    <a:cubicBezTo>
                      <a:pt x="50" y="0"/>
                      <a:pt x="50" y="0"/>
                      <a:pt x="50" y="0"/>
                    </a:cubicBezTo>
                    <a:cubicBezTo>
                      <a:pt x="50" y="0"/>
                      <a:pt x="50" y="0"/>
                      <a:pt x="50" y="0"/>
                    </a:cubicBezTo>
                    <a:cubicBezTo>
                      <a:pt x="53" y="0"/>
                      <a:pt x="59" y="2"/>
                      <a:pt x="66" y="4"/>
                    </a:cubicBezTo>
                    <a:cubicBezTo>
                      <a:pt x="66" y="4"/>
                      <a:pt x="66" y="4"/>
                      <a:pt x="66" y="4"/>
                    </a:cubicBezTo>
                    <a:cubicBezTo>
                      <a:pt x="72" y="7"/>
                      <a:pt x="78" y="10"/>
                      <a:pt x="78" y="15"/>
                    </a:cubicBezTo>
                    <a:cubicBezTo>
                      <a:pt x="78" y="15"/>
                      <a:pt x="78" y="15"/>
                      <a:pt x="78" y="15"/>
                    </a:cubicBezTo>
                    <a:cubicBezTo>
                      <a:pt x="78" y="17"/>
                      <a:pt x="77" y="18"/>
                      <a:pt x="75" y="20"/>
                    </a:cubicBezTo>
                    <a:cubicBezTo>
                      <a:pt x="75" y="20"/>
                      <a:pt x="75" y="20"/>
                      <a:pt x="75" y="20"/>
                    </a:cubicBezTo>
                    <a:cubicBezTo>
                      <a:pt x="77" y="23"/>
                      <a:pt x="81" y="32"/>
                      <a:pt x="83" y="33"/>
                    </a:cubicBezTo>
                    <a:cubicBezTo>
                      <a:pt x="83" y="33"/>
                      <a:pt x="83" y="33"/>
                      <a:pt x="83" y="33"/>
                    </a:cubicBezTo>
                    <a:cubicBezTo>
                      <a:pt x="83" y="33"/>
                      <a:pt x="83" y="33"/>
                      <a:pt x="83" y="33"/>
                    </a:cubicBezTo>
                    <a:cubicBezTo>
                      <a:pt x="83" y="33"/>
                      <a:pt x="83" y="34"/>
                      <a:pt x="83" y="35"/>
                    </a:cubicBezTo>
                    <a:cubicBezTo>
                      <a:pt x="83" y="35"/>
                      <a:pt x="83" y="35"/>
                      <a:pt x="83" y="35"/>
                    </a:cubicBezTo>
                    <a:cubicBezTo>
                      <a:pt x="83" y="35"/>
                      <a:pt x="82" y="35"/>
                      <a:pt x="81" y="35"/>
                    </a:cubicBezTo>
                    <a:cubicBezTo>
                      <a:pt x="81" y="35"/>
                      <a:pt x="81" y="35"/>
                      <a:pt x="81" y="35"/>
                    </a:cubicBezTo>
                    <a:cubicBezTo>
                      <a:pt x="80" y="34"/>
                      <a:pt x="80" y="34"/>
                      <a:pt x="79" y="32"/>
                    </a:cubicBezTo>
                    <a:cubicBezTo>
                      <a:pt x="79" y="32"/>
                      <a:pt x="79" y="32"/>
                      <a:pt x="79" y="32"/>
                    </a:cubicBezTo>
                    <a:cubicBezTo>
                      <a:pt x="79" y="31"/>
                      <a:pt x="78" y="30"/>
                      <a:pt x="77" y="28"/>
                    </a:cubicBezTo>
                    <a:cubicBezTo>
                      <a:pt x="77" y="28"/>
                      <a:pt x="77" y="28"/>
                      <a:pt x="77" y="28"/>
                    </a:cubicBezTo>
                    <a:cubicBezTo>
                      <a:pt x="75" y="25"/>
                      <a:pt x="73" y="22"/>
                      <a:pt x="72" y="20"/>
                    </a:cubicBezTo>
                    <a:cubicBezTo>
                      <a:pt x="72" y="20"/>
                      <a:pt x="72" y="20"/>
                      <a:pt x="72" y="20"/>
                    </a:cubicBezTo>
                    <a:cubicBezTo>
                      <a:pt x="72" y="19"/>
                      <a:pt x="72" y="19"/>
                      <a:pt x="72" y="18"/>
                    </a:cubicBezTo>
                    <a:cubicBezTo>
                      <a:pt x="72" y="18"/>
                      <a:pt x="72" y="18"/>
                      <a:pt x="72" y="18"/>
                    </a:cubicBezTo>
                    <a:cubicBezTo>
                      <a:pt x="75" y="17"/>
                      <a:pt x="76" y="16"/>
                      <a:pt x="76" y="15"/>
                    </a:cubicBezTo>
                    <a:cubicBezTo>
                      <a:pt x="76" y="15"/>
                      <a:pt x="76" y="15"/>
                      <a:pt x="76" y="15"/>
                    </a:cubicBezTo>
                    <a:cubicBezTo>
                      <a:pt x="76" y="12"/>
                      <a:pt x="71" y="9"/>
                      <a:pt x="65" y="7"/>
                    </a:cubicBezTo>
                    <a:cubicBezTo>
                      <a:pt x="65" y="7"/>
                      <a:pt x="65" y="7"/>
                      <a:pt x="65" y="7"/>
                    </a:cubicBezTo>
                    <a:cubicBezTo>
                      <a:pt x="59" y="4"/>
                      <a:pt x="52" y="3"/>
                      <a:pt x="50" y="3"/>
                    </a:cubicBezTo>
                    <a:cubicBezTo>
                      <a:pt x="50" y="3"/>
                      <a:pt x="50" y="3"/>
                      <a:pt x="50" y="3"/>
                    </a:cubicBezTo>
                    <a:cubicBezTo>
                      <a:pt x="50" y="3"/>
                      <a:pt x="50" y="3"/>
                      <a:pt x="50" y="3"/>
                    </a:cubicBezTo>
                    <a:cubicBezTo>
                      <a:pt x="50" y="3"/>
                      <a:pt x="50" y="3"/>
                      <a:pt x="50" y="3"/>
                    </a:cubicBezTo>
                    <a:cubicBezTo>
                      <a:pt x="35" y="3"/>
                      <a:pt x="16" y="5"/>
                      <a:pt x="3" y="10"/>
                    </a:cubicBezTo>
                    <a:cubicBezTo>
                      <a:pt x="3" y="10"/>
                      <a:pt x="3" y="10"/>
                      <a:pt x="3" y="10"/>
                    </a:cubicBezTo>
                    <a:cubicBezTo>
                      <a:pt x="3" y="11"/>
                      <a:pt x="3" y="11"/>
                      <a:pt x="3" y="11"/>
                    </a:cubicBezTo>
                    <a:cubicBezTo>
                      <a:pt x="3" y="11"/>
                      <a:pt x="3" y="11"/>
                      <a:pt x="3" y="11"/>
                    </a:cubicBezTo>
                    <a:cubicBezTo>
                      <a:pt x="3" y="13"/>
                      <a:pt x="5" y="15"/>
                      <a:pt x="7" y="18"/>
                    </a:cubicBezTo>
                    <a:cubicBezTo>
                      <a:pt x="7" y="18"/>
                      <a:pt x="7" y="18"/>
                      <a:pt x="7" y="18"/>
                    </a:cubicBezTo>
                    <a:cubicBezTo>
                      <a:pt x="7" y="18"/>
                      <a:pt x="7" y="19"/>
                      <a:pt x="7" y="19"/>
                    </a:cubicBezTo>
                    <a:cubicBezTo>
                      <a:pt x="7" y="19"/>
                      <a:pt x="7" y="19"/>
                      <a:pt x="7" y="19"/>
                    </a:cubicBezTo>
                    <a:cubicBezTo>
                      <a:pt x="4" y="22"/>
                      <a:pt x="3" y="26"/>
                      <a:pt x="3" y="29"/>
                    </a:cubicBezTo>
                    <a:cubicBezTo>
                      <a:pt x="3" y="29"/>
                      <a:pt x="3" y="29"/>
                      <a:pt x="3" y="29"/>
                    </a:cubicBezTo>
                    <a:cubicBezTo>
                      <a:pt x="3" y="32"/>
                      <a:pt x="4" y="35"/>
                      <a:pt x="5" y="37"/>
                    </a:cubicBezTo>
                    <a:cubicBezTo>
                      <a:pt x="5" y="37"/>
                      <a:pt x="5" y="37"/>
                      <a:pt x="5" y="37"/>
                    </a:cubicBezTo>
                    <a:cubicBezTo>
                      <a:pt x="5" y="38"/>
                      <a:pt x="5" y="39"/>
                      <a:pt x="4" y="39"/>
                    </a:cubicBezTo>
                    <a:cubicBezTo>
                      <a:pt x="4" y="39"/>
                      <a:pt x="4" y="39"/>
                      <a:pt x="4" y="39"/>
                    </a:cubicBezTo>
                    <a:cubicBezTo>
                      <a:pt x="4" y="39"/>
                      <a:pt x="4" y="39"/>
                      <a:pt x="4" y="39"/>
                    </a:cubicBezTo>
                    <a:cubicBezTo>
                      <a:pt x="4" y="39"/>
                      <a:pt x="4" y="39"/>
                      <a:pt x="4" y="39"/>
                    </a:cubicBezTo>
                    <a:cubicBezTo>
                      <a:pt x="3" y="39"/>
                      <a:pt x="3" y="39"/>
                      <a:pt x="3" y="3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2" name="Freeform 93"/>
              <p:cNvSpPr/>
              <p:nvPr/>
            </p:nvSpPr>
            <p:spPr bwMode="auto">
              <a:xfrm>
                <a:off x="8712200" y="5213350"/>
                <a:ext cx="184150" cy="125413"/>
              </a:xfrm>
              <a:custGeom>
                <a:avLst/>
                <a:gdLst>
                  <a:gd name="T0" fmla="*/ 2 w 49"/>
                  <a:gd name="T1" fmla="*/ 32 h 33"/>
                  <a:gd name="T2" fmla="*/ 0 w 49"/>
                  <a:gd name="T3" fmla="*/ 25 h 33"/>
                  <a:gd name="T4" fmla="*/ 0 w 49"/>
                  <a:gd name="T5" fmla="*/ 25 h 33"/>
                  <a:gd name="T6" fmla="*/ 7 w 49"/>
                  <a:gd name="T7" fmla="*/ 13 h 33"/>
                  <a:gd name="T8" fmla="*/ 7 w 49"/>
                  <a:gd name="T9" fmla="*/ 13 h 33"/>
                  <a:gd name="T10" fmla="*/ 4 w 49"/>
                  <a:gd name="T11" fmla="*/ 5 h 33"/>
                  <a:gd name="T12" fmla="*/ 4 w 49"/>
                  <a:gd name="T13" fmla="*/ 5 h 33"/>
                  <a:gd name="T14" fmla="*/ 7 w 49"/>
                  <a:gd name="T15" fmla="*/ 1 h 33"/>
                  <a:gd name="T16" fmla="*/ 7 w 49"/>
                  <a:gd name="T17" fmla="*/ 1 h 33"/>
                  <a:gd name="T18" fmla="*/ 12 w 49"/>
                  <a:gd name="T19" fmla="*/ 0 h 33"/>
                  <a:gd name="T20" fmla="*/ 12 w 49"/>
                  <a:gd name="T21" fmla="*/ 0 h 33"/>
                  <a:gd name="T22" fmla="*/ 21 w 49"/>
                  <a:gd name="T23" fmla="*/ 0 h 33"/>
                  <a:gd name="T24" fmla="*/ 21 w 49"/>
                  <a:gd name="T25" fmla="*/ 0 h 33"/>
                  <a:gd name="T26" fmla="*/ 22 w 49"/>
                  <a:gd name="T27" fmla="*/ 0 h 33"/>
                  <a:gd name="T28" fmla="*/ 22 w 49"/>
                  <a:gd name="T29" fmla="*/ 0 h 33"/>
                  <a:gd name="T30" fmla="*/ 22 w 49"/>
                  <a:gd name="T31" fmla="*/ 0 h 33"/>
                  <a:gd name="T32" fmla="*/ 22 w 49"/>
                  <a:gd name="T33" fmla="*/ 0 h 33"/>
                  <a:gd name="T34" fmla="*/ 33 w 49"/>
                  <a:gd name="T35" fmla="*/ 0 h 33"/>
                  <a:gd name="T36" fmla="*/ 33 w 49"/>
                  <a:gd name="T37" fmla="*/ 0 h 33"/>
                  <a:gd name="T38" fmla="*/ 49 w 49"/>
                  <a:gd name="T39" fmla="*/ 7 h 33"/>
                  <a:gd name="T40" fmla="*/ 49 w 49"/>
                  <a:gd name="T41" fmla="*/ 7 h 33"/>
                  <a:gd name="T42" fmla="*/ 48 w 49"/>
                  <a:gd name="T43" fmla="*/ 9 h 33"/>
                  <a:gd name="T44" fmla="*/ 48 w 49"/>
                  <a:gd name="T45" fmla="*/ 9 h 33"/>
                  <a:gd name="T46" fmla="*/ 47 w 49"/>
                  <a:gd name="T47" fmla="*/ 9 h 33"/>
                  <a:gd name="T48" fmla="*/ 47 w 49"/>
                  <a:gd name="T49" fmla="*/ 9 h 33"/>
                  <a:gd name="T50" fmla="*/ 33 w 49"/>
                  <a:gd name="T51" fmla="*/ 2 h 33"/>
                  <a:gd name="T52" fmla="*/ 33 w 49"/>
                  <a:gd name="T53" fmla="*/ 2 h 33"/>
                  <a:gd name="T54" fmla="*/ 21 w 49"/>
                  <a:gd name="T55" fmla="*/ 3 h 33"/>
                  <a:gd name="T56" fmla="*/ 21 w 49"/>
                  <a:gd name="T57" fmla="*/ 3 h 33"/>
                  <a:gd name="T58" fmla="*/ 21 w 49"/>
                  <a:gd name="T59" fmla="*/ 3 h 33"/>
                  <a:gd name="T60" fmla="*/ 21 w 49"/>
                  <a:gd name="T61" fmla="*/ 3 h 33"/>
                  <a:gd name="T62" fmla="*/ 21 w 49"/>
                  <a:gd name="T63" fmla="*/ 3 h 33"/>
                  <a:gd name="T64" fmla="*/ 12 w 49"/>
                  <a:gd name="T65" fmla="*/ 2 h 33"/>
                  <a:gd name="T66" fmla="*/ 12 w 49"/>
                  <a:gd name="T67" fmla="*/ 2 h 33"/>
                  <a:gd name="T68" fmla="*/ 8 w 49"/>
                  <a:gd name="T69" fmla="*/ 3 h 33"/>
                  <a:gd name="T70" fmla="*/ 8 w 49"/>
                  <a:gd name="T71" fmla="*/ 3 h 33"/>
                  <a:gd name="T72" fmla="*/ 7 w 49"/>
                  <a:gd name="T73" fmla="*/ 5 h 33"/>
                  <a:gd name="T74" fmla="*/ 7 w 49"/>
                  <a:gd name="T75" fmla="*/ 5 h 33"/>
                  <a:gd name="T76" fmla="*/ 10 w 49"/>
                  <a:gd name="T77" fmla="*/ 13 h 33"/>
                  <a:gd name="T78" fmla="*/ 10 w 49"/>
                  <a:gd name="T79" fmla="*/ 13 h 33"/>
                  <a:gd name="T80" fmla="*/ 10 w 49"/>
                  <a:gd name="T81" fmla="*/ 14 h 33"/>
                  <a:gd name="T82" fmla="*/ 10 w 49"/>
                  <a:gd name="T83" fmla="*/ 14 h 33"/>
                  <a:gd name="T84" fmla="*/ 9 w 49"/>
                  <a:gd name="T85" fmla="*/ 15 h 33"/>
                  <a:gd name="T86" fmla="*/ 9 w 49"/>
                  <a:gd name="T87" fmla="*/ 15 h 33"/>
                  <a:gd name="T88" fmla="*/ 3 w 49"/>
                  <a:gd name="T89" fmla="*/ 25 h 33"/>
                  <a:gd name="T90" fmla="*/ 3 w 49"/>
                  <a:gd name="T91" fmla="*/ 25 h 33"/>
                  <a:gd name="T92" fmla="*/ 4 w 49"/>
                  <a:gd name="T93" fmla="*/ 31 h 33"/>
                  <a:gd name="T94" fmla="*/ 4 w 49"/>
                  <a:gd name="T95" fmla="*/ 31 h 33"/>
                  <a:gd name="T96" fmla="*/ 4 w 49"/>
                  <a:gd name="T97" fmla="*/ 31 h 33"/>
                  <a:gd name="T98" fmla="*/ 4 w 49"/>
                  <a:gd name="T99" fmla="*/ 33 h 33"/>
                  <a:gd name="T100" fmla="*/ 4 w 49"/>
                  <a:gd name="T101" fmla="*/ 33 h 33"/>
                  <a:gd name="T102" fmla="*/ 3 w 49"/>
                  <a:gd name="T103" fmla="*/ 33 h 33"/>
                  <a:gd name="T104" fmla="*/ 3 w 49"/>
                  <a:gd name="T105" fmla="*/ 33 h 33"/>
                  <a:gd name="T106" fmla="*/ 2 w 49"/>
                  <a:gd name="T107"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 h="33">
                    <a:moveTo>
                      <a:pt x="2" y="32"/>
                    </a:moveTo>
                    <a:cubicBezTo>
                      <a:pt x="1" y="30"/>
                      <a:pt x="0" y="28"/>
                      <a:pt x="0" y="25"/>
                    </a:cubicBezTo>
                    <a:cubicBezTo>
                      <a:pt x="0" y="25"/>
                      <a:pt x="0" y="25"/>
                      <a:pt x="0" y="25"/>
                    </a:cubicBezTo>
                    <a:cubicBezTo>
                      <a:pt x="0" y="21"/>
                      <a:pt x="2" y="15"/>
                      <a:pt x="7" y="13"/>
                    </a:cubicBezTo>
                    <a:cubicBezTo>
                      <a:pt x="7" y="13"/>
                      <a:pt x="7" y="13"/>
                      <a:pt x="7" y="13"/>
                    </a:cubicBezTo>
                    <a:cubicBezTo>
                      <a:pt x="6" y="10"/>
                      <a:pt x="4" y="8"/>
                      <a:pt x="4" y="5"/>
                    </a:cubicBezTo>
                    <a:cubicBezTo>
                      <a:pt x="4" y="5"/>
                      <a:pt x="4" y="5"/>
                      <a:pt x="4" y="5"/>
                    </a:cubicBezTo>
                    <a:cubicBezTo>
                      <a:pt x="4" y="4"/>
                      <a:pt x="5" y="2"/>
                      <a:pt x="7" y="1"/>
                    </a:cubicBezTo>
                    <a:cubicBezTo>
                      <a:pt x="7" y="1"/>
                      <a:pt x="7" y="1"/>
                      <a:pt x="7" y="1"/>
                    </a:cubicBezTo>
                    <a:cubicBezTo>
                      <a:pt x="8" y="0"/>
                      <a:pt x="10" y="0"/>
                      <a:pt x="12" y="0"/>
                    </a:cubicBezTo>
                    <a:cubicBezTo>
                      <a:pt x="12" y="0"/>
                      <a:pt x="12" y="0"/>
                      <a:pt x="12" y="0"/>
                    </a:cubicBezTo>
                    <a:cubicBezTo>
                      <a:pt x="16" y="0"/>
                      <a:pt x="20" y="0"/>
                      <a:pt x="21" y="0"/>
                    </a:cubicBezTo>
                    <a:cubicBezTo>
                      <a:pt x="21" y="0"/>
                      <a:pt x="21" y="0"/>
                      <a:pt x="21" y="0"/>
                    </a:cubicBezTo>
                    <a:cubicBezTo>
                      <a:pt x="21" y="0"/>
                      <a:pt x="22" y="0"/>
                      <a:pt x="22" y="0"/>
                    </a:cubicBezTo>
                    <a:cubicBezTo>
                      <a:pt x="22" y="0"/>
                      <a:pt x="22" y="0"/>
                      <a:pt x="22" y="0"/>
                    </a:cubicBezTo>
                    <a:cubicBezTo>
                      <a:pt x="22" y="0"/>
                      <a:pt x="22" y="0"/>
                      <a:pt x="22" y="0"/>
                    </a:cubicBezTo>
                    <a:cubicBezTo>
                      <a:pt x="22" y="0"/>
                      <a:pt x="22" y="0"/>
                      <a:pt x="22" y="0"/>
                    </a:cubicBezTo>
                    <a:cubicBezTo>
                      <a:pt x="25" y="0"/>
                      <a:pt x="29" y="0"/>
                      <a:pt x="33" y="0"/>
                    </a:cubicBezTo>
                    <a:cubicBezTo>
                      <a:pt x="33" y="0"/>
                      <a:pt x="33" y="0"/>
                      <a:pt x="33" y="0"/>
                    </a:cubicBezTo>
                    <a:cubicBezTo>
                      <a:pt x="39" y="0"/>
                      <a:pt x="45" y="1"/>
                      <a:pt x="49" y="7"/>
                    </a:cubicBezTo>
                    <a:cubicBezTo>
                      <a:pt x="49" y="7"/>
                      <a:pt x="49" y="7"/>
                      <a:pt x="49" y="7"/>
                    </a:cubicBezTo>
                    <a:cubicBezTo>
                      <a:pt x="49" y="8"/>
                      <a:pt x="49" y="9"/>
                      <a:pt x="48" y="9"/>
                    </a:cubicBezTo>
                    <a:cubicBezTo>
                      <a:pt x="48" y="9"/>
                      <a:pt x="48" y="9"/>
                      <a:pt x="48" y="9"/>
                    </a:cubicBezTo>
                    <a:cubicBezTo>
                      <a:pt x="48" y="9"/>
                      <a:pt x="47" y="9"/>
                      <a:pt x="47" y="9"/>
                    </a:cubicBezTo>
                    <a:cubicBezTo>
                      <a:pt x="47" y="9"/>
                      <a:pt x="47" y="9"/>
                      <a:pt x="47" y="9"/>
                    </a:cubicBezTo>
                    <a:cubicBezTo>
                      <a:pt x="44" y="3"/>
                      <a:pt x="39" y="2"/>
                      <a:pt x="33" y="2"/>
                    </a:cubicBezTo>
                    <a:cubicBezTo>
                      <a:pt x="33" y="2"/>
                      <a:pt x="33" y="2"/>
                      <a:pt x="33" y="2"/>
                    </a:cubicBezTo>
                    <a:cubicBezTo>
                      <a:pt x="30" y="2"/>
                      <a:pt x="26" y="3"/>
                      <a:pt x="21" y="3"/>
                    </a:cubicBezTo>
                    <a:cubicBezTo>
                      <a:pt x="21" y="3"/>
                      <a:pt x="21" y="3"/>
                      <a:pt x="21" y="3"/>
                    </a:cubicBezTo>
                    <a:cubicBezTo>
                      <a:pt x="21" y="3"/>
                      <a:pt x="21" y="3"/>
                      <a:pt x="21" y="3"/>
                    </a:cubicBezTo>
                    <a:cubicBezTo>
                      <a:pt x="21" y="3"/>
                      <a:pt x="21" y="3"/>
                      <a:pt x="21" y="3"/>
                    </a:cubicBezTo>
                    <a:cubicBezTo>
                      <a:pt x="21" y="3"/>
                      <a:pt x="21" y="3"/>
                      <a:pt x="21" y="3"/>
                    </a:cubicBezTo>
                    <a:cubicBezTo>
                      <a:pt x="19" y="3"/>
                      <a:pt x="15" y="2"/>
                      <a:pt x="12" y="2"/>
                    </a:cubicBezTo>
                    <a:cubicBezTo>
                      <a:pt x="12" y="2"/>
                      <a:pt x="12" y="2"/>
                      <a:pt x="12" y="2"/>
                    </a:cubicBezTo>
                    <a:cubicBezTo>
                      <a:pt x="11" y="2"/>
                      <a:pt x="9" y="2"/>
                      <a:pt x="8" y="3"/>
                    </a:cubicBezTo>
                    <a:cubicBezTo>
                      <a:pt x="8" y="3"/>
                      <a:pt x="8" y="3"/>
                      <a:pt x="8" y="3"/>
                    </a:cubicBezTo>
                    <a:cubicBezTo>
                      <a:pt x="7" y="4"/>
                      <a:pt x="7" y="4"/>
                      <a:pt x="7" y="5"/>
                    </a:cubicBezTo>
                    <a:cubicBezTo>
                      <a:pt x="7" y="5"/>
                      <a:pt x="7" y="5"/>
                      <a:pt x="7" y="5"/>
                    </a:cubicBezTo>
                    <a:cubicBezTo>
                      <a:pt x="6" y="7"/>
                      <a:pt x="9" y="10"/>
                      <a:pt x="10" y="13"/>
                    </a:cubicBezTo>
                    <a:cubicBezTo>
                      <a:pt x="10" y="13"/>
                      <a:pt x="10" y="13"/>
                      <a:pt x="10" y="13"/>
                    </a:cubicBezTo>
                    <a:cubicBezTo>
                      <a:pt x="10" y="13"/>
                      <a:pt x="10" y="14"/>
                      <a:pt x="10" y="14"/>
                    </a:cubicBezTo>
                    <a:cubicBezTo>
                      <a:pt x="10" y="14"/>
                      <a:pt x="10" y="14"/>
                      <a:pt x="10" y="14"/>
                    </a:cubicBezTo>
                    <a:cubicBezTo>
                      <a:pt x="9" y="14"/>
                      <a:pt x="9" y="15"/>
                      <a:pt x="9" y="15"/>
                    </a:cubicBezTo>
                    <a:cubicBezTo>
                      <a:pt x="9" y="15"/>
                      <a:pt x="9" y="15"/>
                      <a:pt x="9" y="15"/>
                    </a:cubicBezTo>
                    <a:cubicBezTo>
                      <a:pt x="5" y="15"/>
                      <a:pt x="3" y="21"/>
                      <a:pt x="3" y="25"/>
                    </a:cubicBezTo>
                    <a:cubicBezTo>
                      <a:pt x="3" y="25"/>
                      <a:pt x="3" y="25"/>
                      <a:pt x="3" y="25"/>
                    </a:cubicBezTo>
                    <a:cubicBezTo>
                      <a:pt x="3" y="28"/>
                      <a:pt x="3" y="30"/>
                      <a:pt x="4" y="31"/>
                    </a:cubicBezTo>
                    <a:cubicBezTo>
                      <a:pt x="4" y="31"/>
                      <a:pt x="4" y="31"/>
                      <a:pt x="4" y="31"/>
                    </a:cubicBezTo>
                    <a:cubicBezTo>
                      <a:pt x="4" y="31"/>
                      <a:pt x="4" y="31"/>
                      <a:pt x="4" y="31"/>
                    </a:cubicBezTo>
                    <a:cubicBezTo>
                      <a:pt x="4" y="31"/>
                      <a:pt x="4" y="32"/>
                      <a:pt x="4" y="33"/>
                    </a:cubicBezTo>
                    <a:cubicBezTo>
                      <a:pt x="4" y="33"/>
                      <a:pt x="4" y="33"/>
                      <a:pt x="4" y="33"/>
                    </a:cubicBezTo>
                    <a:cubicBezTo>
                      <a:pt x="3" y="33"/>
                      <a:pt x="3" y="33"/>
                      <a:pt x="3" y="33"/>
                    </a:cubicBezTo>
                    <a:cubicBezTo>
                      <a:pt x="3" y="33"/>
                      <a:pt x="3" y="33"/>
                      <a:pt x="3" y="33"/>
                    </a:cubicBezTo>
                    <a:cubicBezTo>
                      <a:pt x="3" y="33"/>
                      <a:pt x="2" y="33"/>
                      <a:pt x="2"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3" name="Freeform 94"/>
              <p:cNvSpPr/>
              <p:nvPr/>
            </p:nvSpPr>
            <p:spPr bwMode="auto">
              <a:xfrm>
                <a:off x="7466013" y="5183188"/>
                <a:ext cx="101600" cy="188913"/>
              </a:xfrm>
              <a:custGeom>
                <a:avLst/>
                <a:gdLst>
                  <a:gd name="T0" fmla="*/ 24 w 27"/>
                  <a:gd name="T1" fmla="*/ 50 h 50"/>
                  <a:gd name="T2" fmla="*/ 24 w 27"/>
                  <a:gd name="T3" fmla="*/ 48 h 50"/>
                  <a:gd name="T4" fmla="*/ 24 w 27"/>
                  <a:gd name="T5" fmla="*/ 48 h 50"/>
                  <a:gd name="T6" fmla="*/ 24 w 27"/>
                  <a:gd name="T7" fmla="*/ 45 h 50"/>
                  <a:gd name="T8" fmla="*/ 24 w 27"/>
                  <a:gd name="T9" fmla="*/ 45 h 50"/>
                  <a:gd name="T10" fmla="*/ 20 w 27"/>
                  <a:gd name="T11" fmla="*/ 34 h 50"/>
                  <a:gd name="T12" fmla="*/ 20 w 27"/>
                  <a:gd name="T13" fmla="*/ 34 h 50"/>
                  <a:gd name="T14" fmla="*/ 20 w 27"/>
                  <a:gd name="T15" fmla="*/ 33 h 50"/>
                  <a:gd name="T16" fmla="*/ 20 w 27"/>
                  <a:gd name="T17" fmla="*/ 33 h 50"/>
                  <a:gd name="T18" fmla="*/ 22 w 27"/>
                  <a:gd name="T19" fmla="*/ 19 h 50"/>
                  <a:gd name="T20" fmla="*/ 22 w 27"/>
                  <a:gd name="T21" fmla="*/ 19 h 50"/>
                  <a:gd name="T22" fmla="*/ 22 w 27"/>
                  <a:gd name="T23" fmla="*/ 18 h 50"/>
                  <a:gd name="T24" fmla="*/ 22 w 27"/>
                  <a:gd name="T25" fmla="*/ 18 h 50"/>
                  <a:gd name="T26" fmla="*/ 2 w 27"/>
                  <a:gd name="T27" fmla="*/ 2 h 50"/>
                  <a:gd name="T28" fmla="*/ 2 w 27"/>
                  <a:gd name="T29" fmla="*/ 2 h 50"/>
                  <a:gd name="T30" fmla="*/ 1 w 27"/>
                  <a:gd name="T31" fmla="*/ 3 h 50"/>
                  <a:gd name="T32" fmla="*/ 1 w 27"/>
                  <a:gd name="T33" fmla="*/ 3 h 50"/>
                  <a:gd name="T34" fmla="*/ 1 w 27"/>
                  <a:gd name="T35" fmla="*/ 3 h 50"/>
                  <a:gd name="T36" fmla="*/ 0 w 27"/>
                  <a:gd name="T37" fmla="*/ 1 h 50"/>
                  <a:gd name="T38" fmla="*/ 0 w 27"/>
                  <a:gd name="T39" fmla="*/ 1 h 50"/>
                  <a:gd name="T40" fmla="*/ 1 w 27"/>
                  <a:gd name="T41" fmla="*/ 0 h 50"/>
                  <a:gd name="T42" fmla="*/ 1 w 27"/>
                  <a:gd name="T43" fmla="*/ 0 h 50"/>
                  <a:gd name="T44" fmla="*/ 2 w 27"/>
                  <a:gd name="T45" fmla="*/ 0 h 50"/>
                  <a:gd name="T46" fmla="*/ 2 w 27"/>
                  <a:gd name="T47" fmla="*/ 0 h 50"/>
                  <a:gd name="T48" fmla="*/ 24 w 27"/>
                  <a:gd name="T49" fmla="*/ 18 h 50"/>
                  <a:gd name="T50" fmla="*/ 24 w 27"/>
                  <a:gd name="T51" fmla="*/ 18 h 50"/>
                  <a:gd name="T52" fmla="*/ 24 w 27"/>
                  <a:gd name="T53" fmla="*/ 19 h 50"/>
                  <a:gd name="T54" fmla="*/ 24 w 27"/>
                  <a:gd name="T55" fmla="*/ 19 h 50"/>
                  <a:gd name="T56" fmla="*/ 23 w 27"/>
                  <a:gd name="T57" fmla="*/ 33 h 50"/>
                  <a:gd name="T58" fmla="*/ 23 w 27"/>
                  <a:gd name="T59" fmla="*/ 33 h 50"/>
                  <a:gd name="T60" fmla="*/ 23 w 27"/>
                  <a:gd name="T61" fmla="*/ 34 h 50"/>
                  <a:gd name="T62" fmla="*/ 23 w 27"/>
                  <a:gd name="T63" fmla="*/ 34 h 50"/>
                  <a:gd name="T64" fmla="*/ 27 w 27"/>
                  <a:gd name="T65" fmla="*/ 45 h 50"/>
                  <a:gd name="T66" fmla="*/ 27 w 27"/>
                  <a:gd name="T67" fmla="*/ 45 h 50"/>
                  <a:gd name="T68" fmla="*/ 26 w 27"/>
                  <a:gd name="T69" fmla="*/ 49 h 50"/>
                  <a:gd name="T70" fmla="*/ 26 w 27"/>
                  <a:gd name="T71" fmla="*/ 49 h 50"/>
                  <a:gd name="T72" fmla="*/ 25 w 27"/>
                  <a:gd name="T73" fmla="*/ 50 h 50"/>
                  <a:gd name="T74" fmla="*/ 25 w 27"/>
                  <a:gd name="T75" fmla="*/ 50 h 50"/>
                  <a:gd name="T76" fmla="*/ 24 w 27"/>
                  <a:gd name="T7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 h="50">
                    <a:moveTo>
                      <a:pt x="24" y="50"/>
                    </a:moveTo>
                    <a:cubicBezTo>
                      <a:pt x="24" y="49"/>
                      <a:pt x="23" y="48"/>
                      <a:pt x="24" y="48"/>
                    </a:cubicBezTo>
                    <a:cubicBezTo>
                      <a:pt x="24" y="48"/>
                      <a:pt x="24" y="48"/>
                      <a:pt x="24" y="48"/>
                    </a:cubicBezTo>
                    <a:cubicBezTo>
                      <a:pt x="24" y="47"/>
                      <a:pt x="24" y="46"/>
                      <a:pt x="24" y="45"/>
                    </a:cubicBezTo>
                    <a:cubicBezTo>
                      <a:pt x="24" y="45"/>
                      <a:pt x="24" y="45"/>
                      <a:pt x="24" y="45"/>
                    </a:cubicBezTo>
                    <a:cubicBezTo>
                      <a:pt x="25" y="42"/>
                      <a:pt x="21" y="39"/>
                      <a:pt x="20" y="34"/>
                    </a:cubicBezTo>
                    <a:cubicBezTo>
                      <a:pt x="20" y="34"/>
                      <a:pt x="20" y="34"/>
                      <a:pt x="20" y="34"/>
                    </a:cubicBezTo>
                    <a:cubicBezTo>
                      <a:pt x="20" y="34"/>
                      <a:pt x="20" y="33"/>
                      <a:pt x="20" y="33"/>
                    </a:cubicBezTo>
                    <a:cubicBezTo>
                      <a:pt x="20" y="33"/>
                      <a:pt x="20" y="33"/>
                      <a:pt x="20" y="33"/>
                    </a:cubicBezTo>
                    <a:cubicBezTo>
                      <a:pt x="20" y="28"/>
                      <a:pt x="22" y="23"/>
                      <a:pt x="22" y="19"/>
                    </a:cubicBezTo>
                    <a:cubicBezTo>
                      <a:pt x="22" y="19"/>
                      <a:pt x="22" y="19"/>
                      <a:pt x="22" y="19"/>
                    </a:cubicBezTo>
                    <a:cubicBezTo>
                      <a:pt x="22" y="18"/>
                      <a:pt x="22" y="18"/>
                      <a:pt x="22" y="18"/>
                    </a:cubicBezTo>
                    <a:cubicBezTo>
                      <a:pt x="22" y="18"/>
                      <a:pt x="22" y="18"/>
                      <a:pt x="22" y="18"/>
                    </a:cubicBezTo>
                    <a:cubicBezTo>
                      <a:pt x="21" y="6"/>
                      <a:pt x="14" y="3"/>
                      <a:pt x="2" y="2"/>
                    </a:cubicBezTo>
                    <a:cubicBezTo>
                      <a:pt x="2" y="2"/>
                      <a:pt x="2" y="2"/>
                      <a:pt x="2" y="2"/>
                    </a:cubicBezTo>
                    <a:cubicBezTo>
                      <a:pt x="2" y="2"/>
                      <a:pt x="2" y="3"/>
                      <a:pt x="1" y="3"/>
                    </a:cubicBezTo>
                    <a:cubicBezTo>
                      <a:pt x="1" y="3"/>
                      <a:pt x="1" y="3"/>
                      <a:pt x="1" y="3"/>
                    </a:cubicBezTo>
                    <a:cubicBezTo>
                      <a:pt x="1" y="3"/>
                      <a:pt x="1" y="3"/>
                      <a:pt x="1" y="3"/>
                    </a:cubicBezTo>
                    <a:cubicBezTo>
                      <a:pt x="1" y="3"/>
                      <a:pt x="0" y="2"/>
                      <a:pt x="0" y="1"/>
                    </a:cubicBezTo>
                    <a:cubicBezTo>
                      <a:pt x="0" y="1"/>
                      <a:pt x="0" y="1"/>
                      <a:pt x="0" y="1"/>
                    </a:cubicBezTo>
                    <a:cubicBezTo>
                      <a:pt x="0" y="1"/>
                      <a:pt x="0" y="0"/>
                      <a:pt x="1" y="0"/>
                    </a:cubicBezTo>
                    <a:cubicBezTo>
                      <a:pt x="1" y="0"/>
                      <a:pt x="1" y="0"/>
                      <a:pt x="1" y="0"/>
                    </a:cubicBezTo>
                    <a:cubicBezTo>
                      <a:pt x="2" y="0"/>
                      <a:pt x="2" y="0"/>
                      <a:pt x="2" y="0"/>
                    </a:cubicBezTo>
                    <a:cubicBezTo>
                      <a:pt x="2" y="0"/>
                      <a:pt x="2" y="0"/>
                      <a:pt x="2" y="0"/>
                    </a:cubicBezTo>
                    <a:cubicBezTo>
                      <a:pt x="15" y="0"/>
                      <a:pt x="24" y="5"/>
                      <a:pt x="24" y="18"/>
                    </a:cubicBezTo>
                    <a:cubicBezTo>
                      <a:pt x="24" y="18"/>
                      <a:pt x="24" y="18"/>
                      <a:pt x="24" y="18"/>
                    </a:cubicBezTo>
                    <a:cubicBezTo>
                      <a:pt x="24" y="18"/>
                      <a:pt x="24" y="18"/>
                      <a:pt x="24" y="19"/>
                    </a:cubicBezTo>
                    <a:cubicBezTo>
                      <a:pt x="24" y="19"/>
                      <a:pt x="24" y="19"/>
                      <a:pt x="24" y="19"/>
                    </a:cubicBezTo>
                    <a:cubicBezTo>
                      <a:pt x="24" y="24"/>
                      <a:pt x="23" y="28"/>
                      <a:pt x="23" y="33"/>
                    </a:cubicBezTo>
                    <a:cubicBezTo>
                      <a:pt x="23" y="33"/>
                      <a:pt x="23" y="33"/>
                      <a:pt x="23" y="33"/>
                    </a:cubicBezTo>
                    <a:cubicBezTo>
                      <a:pt x="23" y="33"/>
                      <a:pt x="23" y="34"/>
                      <a:pt x="23" y="34"/>
                    </a:cubicBezTo>
                    <a:cubicBezTo>
                      <a:pt x="23" y="34"/>
                      <a:pt x="23" y="34"/>
                      <a:pt x="23" y="34"/>
                    </a:cubicBezTo>
                    <a:cubicBezTo>
                      <a:pt x="23" y="38"/>
                      <a:pt x="27" y="41"/>
                      <a:pt x="27" y="45"/>
                    </a:cubicBezTo>
                    <a:cubicBezTo>
                      <a:pt x="27" y="45"/>
                      <a:pt x="27" y="45"/>
                      <a:pt x="27" y="45"/>
                    </a:cubicBezTo>
                    <a:cubicBezTo>
                      <a:pt x="27" y="46"/>
                      <a:pt x="27" y="48"/>
                      <a:pt x="26" y="49"/>
                    </a:cubicBezTo>
                    <a:cubicBezTo>
                      <a:pt x="26" y="49"/>
                      <a:pt x="26" y="49"/>
                      <a:pt x="26" y="49"/>
                    </a:cubicBezTo>
                    <a:cubicBezTo>
                      <a:pt x="26" y="49"/>
                      <a:pt x="25" y="50"/>
                      <a:pt x="25" y="50"/>
                    </a:cubicBezTo>
                    <a:cubicBezTo>
                      <a:pt x="25" y="50"/>
                      <a:pt x="25" y="50"/>
                      <a:pt x="25" y="50"/>
                    </a:cubicBezTo>
                    <a:cubicBezTo>
                      <a:pt x="25" y="50"/>
                      <a:pt x="24" y="50"/>
                      <a:pt x="24" y="5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Freeform 95"/>
              <p:cNvSpPr/>
              <p:nvPr/>
            </p:nvSpPr>
            <p:spPr bwMode="auto">
              <a:xfrm>
                <a:off x="7993063" y="5199063"/>
                <a:ext cx="63500" cy="153988"/>
              </a:xfrm>
              <a:custGeom>
                <a:avLst/>
                <a:gdLst>
                  <a:gd name="T0" fmla="*/ 14 w 17"/>
                  <a:gd name="T1" fmla="*/ 41 h 41"/>
                  <a:gd name="T2" fmla="*/ 13 w 17"/>
                  <a:gd name="T3" fmla="*/ 36 h 41"/>
                  <a:gd name="T4" fmla="*/ 13 w 17"/>
                  <a:gd name="T5" fmla="*/ 36 h 41"/>
                  <a:gd name="T6" fmla="*/ 14 w 17"/>
                  <a:gd name="T7" fmla="*/ 25 h 41"/>
                  <a:gd name="T8" fmla="*/ 14 w 17"/>
                  <a:gd name="T9" fmla="*/ 25 h 41"/>
                  <a:gd name="T10" fmla="*/ 14 w 17"/>
                  <a:gd name="T11" fmla="*/ 25 h 41"/>
                  <a:gd name="T12" fmla="*/ 14 w 17"/>
                  <a:gd name="T13" fmla="*/ 25 h 41"/>
                  <a:gd name="T14" fmla="*/ 14 w 17"/>
                  <a:gd name="T15" fmla="*/ 25 h 41"/>
                  <a:gd name="T16" fmla="*/ 14 w 17"/>
                  <a:gd name="T17" fmla="*/ 25 h 41"/>
                  <a:gd name="T18" fmla="*/ 12 w 17"/>
                  <a:gd name="T19" fmla="*/ 22 h 41"/>
                  <a:gd name="T20" fmla="*/ 12 w 17"/>
                  <a:gd name="T21" fmla="*/ 22 h 41"/>
                  <a:gd name="T22" fmla="*/ 9 w 17"/>
                  <a:gd name="T23" fmla="*/ 18 h 41"/>
                  <a:gd name="T24" fmla="*/ 9 w 17"/>
                  <a:gd name="T25" fmla="*/ 18 h 41"/>
                  <a:gd name="T26" fmla="*/ 1 w 17"/>
                  <a:gd name="T27" fmla="*/ 2 h 41"/>
                  <a:gd name="T28" fmla="*/ 1 w 17"/>
                  <a:gd name="T29" fmla="*/ 2 h 41"/>
                  <a:gd name="T30" fmla="*/ 1 w 17"/>
                  <a:gd name="T31" fmla="*/ 0 h 41"/>
                  <a:gd name="T32" fmla="*/ 1 w 17"/>
                  <a:gd name="T33" fmla="*/ 0 h 41"/>
                  <a:gd name="T34" fmla="*/ 2 w 17"/>
                  <a:gd name="T35" fmla="*/ 0 h 41"/>
                  <a:gd name="T36" fmla="*/ 2 w 17"/>
                  <a:gd name="T37" fmla="*/ 0 h 41"/>
                  <a:gd name="T38" fmla="*/ 11 w 17"/>
                  <a:gd name="T39" fmla="*/ 18 h 41"/>
                  <a:gd name="T40" fmla="*/ 11 w 17"/>
                  <a:gd name="T41" fmla="*/ 18 h 41"/>
                  <a:gd name="T42" fmla="*/ 14 w 17"/>
                  <a:gd name="T43" fmla="*/ 20 h 41"/>
                  <a:gd name="T44" fmla="*/ 14 w 17"/>
                  <a:gd name="T45" fmla="*/ 20 h 41"/>
                  <a:gd name="T46" fmla="*/ 17 w 17"/>
                  <a:gd name="T47" fmla="*/ 25 h 41"/>
                  <a:gd name="T48" fmla="*/ 17 w 17"/>
                  <a:gd name="T49" fmla="*/ 25 h 41"/>
                  <a:gd name="T50" fmla="*/ 17 w 17"/>
                  <a:gd name="T51" fmla="*/ 25 h 41"/>
                  <a:gd name="T52" fmla="*/ 16 w 17"/>
                  <a:gd name="T53" fmla="*/ 36 h 41"/>
                  <a:gd name="T54" fmla="*/ 16 w 17"/>
                  <a:gd name="T55" fmla="*/ 36 h 41"/>
                  <a:gd name="T56" fmla="*/ 16 w 17"/>
                  <a:gd name="T57" fmla="*/ 39 h 41"/>
                  <a:gd name="T58" fmla="*/ 16 w 17"/>
                  <a:gd name="T59" fmla="*/ 39 h 41"/>
                  <a:gd name="T60" fmla="*/ 16 w 17"/>
                  <a:gd name="T61" fmla="*/ 41 h 41"/>
                  <a:gd name="T62" fmla="*/ 16 w 17"/>
                  <a:gd name="T63" fmla="*/ 41 h 41"/>
                  <a:gd name="T64" fmla="*/ 15 w 17"/>
                  <a:gd name="T65" fmla="*/ 41 h 41"/>
                  <a:gd name="T66" fmla="*/ 15 w 17"/>
                  <a:gd name="T67" fmla="*/ 41 h 41"/>
                  <a:gd name="T68" fmla="*/ 14 w 17"/>
                  <a:gd name="T6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41">
                    <a:moveTo>
                      <a:pt x="14" y="41"/>
                    </a:moveTo>
                    <a:cubicBezTo>
                      <a:pt x="13" y="39"/>
                      <a:pt x="13" y="38"/>
                      <a:pt x="13" y="36"/>
                    </a:cubicBezTo>
                    <a:cubicBezTo>
                      <a:pt x="13" y="36"/>
                      <a:pt x="13" y="36"/>
                      <a:pt x="13" y="36"/>
                    </a:cubicBezTo>
                    <a:cubicBezTo>
                      <a:pt x="13" y="32"/>
                      <a:pt x="14" y="27"/>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3"/>
                      <a:pt x="13" y="23"/>
                      <a:pt x="12" y="22"/>
                    </a:cubicBezTo>
                    <a:cubicBezTo>
                      <a:pt x="12" y="22"/>
                      <a:pt x="12" y="22"/>
                      <a:pt x="12" y="22"/>
                    </a:cubicBezTo>
                    <a:cubicBezTo>
                      <a:pt x="11" y="21"/>
                      <a:pt x="10" y="21"/>
                      <a:pt x="9" y="18"/>
                    </a:cubicBezTo>
                    <a:cubicBezTo>
                      <a:pt x="9" y="18"/>
                      <a:pt x="9" y="18"/>
                      <a:pt x="9" y="18"/>
                    </a:cubicBezTo>
                    <a:cubicBezTo>
                      <a:pt x="7" y="10"/>
                      <a:pt x="8" y="7"/>
                      <a:pt x="1" y="2"/>
                    </a:cubicBezTo>
                    <a:cubicBezTo>
                      <a:pt x="1" y="2"/>
                      <a:pt x="1" y="2"/>
                      <a:pt x="1" y="2"/>
                    </a:cubicBezTo>
                    <a:cubicBezTo>
                      <a:pt x="0" y="2"/>
                      <a:pt x="0" y="1"/>
                      <a:pt x="1" y="0"/>
                    </a:cubicBezTo>
                    <a:cubicBezTo>
                      <a:pt x="1" y="0"/>
                      <a:pt x="1" y="0"/>
                      <a:pt x="1" y="0"/>
                    </a:cubicBezTo>
                    <a:cubicBezTo>
                      <a:pt x="1" y="0"/>
                      <a:pt x="2" y="0"/>
                      <a:pt x="2" y="0"/>
                    </a:cubicBezTo>
                    <a:cubicBezTo>
                      <a:pt x="2" y="0"/>
                      <a:pt x="2" y="0"/>
                      <a:pt x="2" y="0"/>
                    </a:cubicBezTo>
                    <a:cubicBezTo>
                      <a:pt x="10" y="5"/>
                      <a:pt x="10" y="10"/>
                      <a:pt x="11" y="18"/>
                    </a:cubicBezTo>
                    <a:cubicBezTo>
                      <a:pt x="11" y="18"/>
                      <a:pt x="11" y="18"/>
                      <a:pt x="11" y="18"/>
                    </a:cubicBezTo>
                    <a:cubicBezTo>
                      <a:pt x="11" y="18"/>
                      <a:pt x="12" y="19"/>
                      <a:pt x="14" y="20"/>
                    </a:cubicBezTo>
                    <a:cubicBezTo>
                      <a:pt x="14" y="20"/>
                      <a:pt x="14" y="20"/>
                      <a:pt x="14" y="20"/>
                    </a:cubicBezTo>
                    <a:cubicBezTo>
                      <a:pt x="15" y="20"/>
                      <a:pt x="17" y="22"/>
                      <a:pt x="17" y="25"/>
                    </a:cubicBezTo>
                    <a:cubicBezTo>
                      <a:pt x="17" y="25"/>
                      <a:pt x="17" y="25"/>
                      <a:pt x="17" y="25"/>
                    </a:cubicBezTo>
                    <a:cubicBezTo>
                      <a:pt x="17" y="25"/>
                      <a:pt x="17" y="25"/>
                      <a:pt x="17" y="25"/>
                    </a:cubicBezTo>
                    <a:cubicBezTo>
                      <a:pt x="17" y="27"/>
                      <a:pt x="16" y="33"/>
                      <a:pt x="16" y="36"/>
                    </a:cubicBezTo>
                    <a:cubicBezTo>
                      <a:pt x="16" y="36"/>
                      <a:pt x="16" y="36"/>
                      <a:pt x="16" y="36"/>
                    </a:cubicBezTo>
                    <a:cubicBezTo>
                      <a:pt x="16" y="38"/>
                      <a:pt x="16" y="39"/>
                      <a:pt x="16" y="39"/>
                    </a:cubicBezTo>
                    <a:cubicBezTo>
                      <a:pt x="16" y="39"/>
                      <a:pt x="16" y="39"/>
                      <a:pt x="16" y="39"/>
                    </a:cubicBezTo>
                    <a:cubicBezTo>
                      <a:pt x="16" y="40"/>
                      <a:pt x="16" y="41"/>
                      <a:pt x="16" y="41"/>
                    </a:cubicBezTo>
                    <a:cubicBezTo>
                      <a:pt x="16" y="41"/>
                      <a:pt x="16" y="41"/>
                      <a:pt x="16" y="41"/>
                    </a:cubicBezTo>
                    <a:cubicBezTo>
                      <a:pt x="15" y="41"/>
                      <a:pt x="15" y="41"/>
                      <a:pt x="15" y="41"/>
                    </a:cubicBezTo>
                    <a:cubicBezTo>
                      <a:pt x="15" y="41"/>
                      <a:pt x="15" y="41"/>
                      <a:pt x="15" y="41"/>
                    </a:cubicBezTo>
                    <a:cubicBezTo>
                      <a:pt x="15" y="41"/>
                      <a:pt x="14" y="41"/>
                      <a:pt x="14" y="4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5" name="Freeform 96"/>
              <p:cNvSpPr/>
              <p:nvPr/>
            </p:nvSpPr>
            <p:spPr bwMode="auto">
              <a:xfrm>
                <a:off x="6646863" y="5380038"/>
                <a:ext cx="857250" cy="36513"/>
              </a:xfrm>
              <a:custGeom>
                <a:avLst/>
                <a:gdLst>
                  <a:gd name="T0" fmla="*/ 132 w 228"/>
                  <a:gd name="T1" fmla="*/ 9 h 10"/>
                  <a:gd name="T2" fmla="*/ 130 w 228"/>
                  <a:gd name="T3" fmla="*/ 7 h 10"/>
                  <a:gd name="T4" fmla="*/ 123 w 228"/>
                  <a:gd name="T5" fmla="*/ 6 h 10"/>
                  <a:gd name="T6" fmla="*/ 100 w 228"/>
                  <a:gd name="T7" fmla="*/ 5 h 10"/>
                  <a:gd name="T8" fmla="*/ 65 w 228"/>
                  <a:gd name="T9" fmla="*/ 6 h 10"/>
                  <a:gd name="T10" fmla="*/ 65 w 228"/>
                  <a:gd name="T11" fmla="*/ 6 h 10"/>
                  <a:gd name="T12" fmla="*/ 36 w 228"/>
                  <a:gd name="T13" fmla="*/ 6 h 10"/>
                  <a:gd name="T14" fmla="*/ 21 w 228"/>
                  <a:gd name="T15" fmla="*/ 6 h 10"/>
                  <a:gd name="T16" fmla="*/ 2 w 228"/>
                  <a:gd name="T17" fmla="*/ 3 h 10"/>
                  <a:gd name="T18" fmla="*/ 1 w 228"/>
                  <a:gd name="T19" fmla="*/ 3 h 10"/>
                  <a:gd name="T20" fmla="*/ 0 w 228"/>
                  <a:gd name="T21" fmla="*/ 1 h 10"/>
                  <a:gd name="T22" fmla="*/ 1 w 228"/>
                  <a:gd name="T23" fmla="*/ 0 h 10"/>
                  <a:gd name="T24" fmla="*/ 2 w 228"/>
                  <a:gd name="T25" fmla="*/ 0 h 10"/>
                  <a:gd name="T26" fmla="*/ 22 w 228"/>
                  <a:gd name="T27" fmla="*/ 3 h 10"/>
                  <a:gd name="T28" fmla="*/ 36 w 228"/>
                  <a:gd name="T29" fmla="*/ 4 h 10"/>
                  <a:gd name="T30" fmla="*/ 65 w 228"/>
                  <a:gd name="T31" fmla="*/ 3 h 10"/>
                  <a:gd name="T32" fmla="*/ 66 w 228"/>
                  <a:gd name="T33" fmla="*/ 3 h 10"/>
                  <a:gd name="T34" fmla="*/ 100 w 228"/>
                  <a:gd name="T35" fmla="*/ 3 h 10"/>
                  <a:gd name="T36" fmla="*/ 131 w 228"/>
                  <a:gd name="T37" fmla="*/ 5 h 10"/>
                  <a:gd name="T38" fmla="*/ 134 w 228"/>
                  <a:gd name="T39" fmla="*/ 8 h 10"/>
                  <a:gd name="T40" fmla="*/ 137 w 228"/>
                  <a:gd name="T41" fmla="*/ 8 h 10"/>
                  <a:gd name="T42" fmla="*/ 158 w 228"/>
                  <a:gd name="T43" fmla="*/ 5 h 10"/>
                  <a:gd name="T44" fmla="*/ 183 w 228"/>
                  <a:gd name="T45" fmla="*/ 3 h 10"/>
                  <a:gd name="T46" fmla="*/ 188 w 228"/>
                  <a:gd name="T47" fmla="*/ 3 h 10"/>
                  <a:gd name="T48" fmla="*/ 189 w 228"/>
                  <a:gd name="T49" fmla="*/ 3 h 10"/>
                  <a:gd name="T50" fmla="*/ 190 w 228"/>
                  <a:gd name="T51" fmla="*/ 3 h 10"/>
                  <a:gd name="T52" fmla="*/ 214 w 228"/>
                  <a:gd name="T53" fmla="*/ 3 h 10"/>
                  <a:gd name="T54" fmla="*/ 226 w 228"/>
                  <a:gd name="T55" fmla="*/ 3 h 10"/>
                  <a:gd name="T56" fmla="*/ 228 w 228"/>
                  <a:gd name="T57" fmla="*/ 5 h 10"/>
                  <a:gd name="T58" fmla="*/ 227 w 228"/>
                  <a:gd name="T59" fmla="*/ 6 h 10"/>
                  <a:gd name="T60" fmla="*/ 214 w 228"/>
                  <a:gd name="T61" fmla="*/ 6 h 10"/>
                  <a:gd name="T62" fmla="*/ 190 w 228"/>
                  <a:gd name="T63" fmla="*/ 6 h 10"/>
                  <a:gd name="T64" fmla="*/ 189 w 228"/>
                  <a:gd name="T65" fmla="*/ 6 h 10"/>
                  <a:gd name="T66" fmla="*/ 188 w 228"/>
                  <a:gd name="T67" fmla="*/ 6 h 10"/>
                  <a:gd name="T68" fmla="*/ 183 w 228"/>
                  <a:gd name="T69" fmla="*/ 6 h 10"/>
                  <a:gd name="T70" fmla="*/ 158 w 228"/>
                  <a:gd name="T71" fmla="*/ 7 h 10"/>
                  <a:gd name="T72" fmla="*/ 137 w 228"/>
                  <a:gd name="T73" fmla="*/ 10 h 10"/>
                  <a:gd name="T74" fmla="*/ 133 w 228"/>
                  <a:gd name="T7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0">
                    <a:moveTo>
                      <a:pt x="133" y="10"/>
                    </a:moveTo>
                    <a:cubicBezTo>
                      <a:pt x="133" y="10"/>
                      <a:pt x="132" y="9"/>
                      <a:pt x="132" y="9"/>
                    </a:cubicBezTo>
                    <a:cubicBezTo>
                      <a:pt x="132" y="9"/>
                      <a:pt x="132" y="9"/>
                      <a:pt x="132" y="9"/>
                    </a:cubicBezTo>
                    <a:cubicBezTo>
                      <a:pt x="132" y="9"/>
                      <a:pt x="132" y="8"/>
                      <a:pt x="130" y="7"/>
                    </a:cubicBezTo>
                    <a:cubicBezTo>
                      <a:pt x="130" y="7"/>
                      <a:pt x="130" y="7"/>
                      <a:pt x="130" y="7"/>
                    </a:cubicBezTo>
                    <a:cubicBezTo>
                      <a:pt x="128" y="7"/>
                      <a:pt x="126" y="6"/>
                      <a:pt x="123" y="6"/>
                    </a:cubicBezTo>
                    <a:cubicBezTo>
                      <a:pt x="123" y="6"/>
                      <a:pt x="123" y="6"/>
                      <a:pt x="123" y="6"/>
                    </a:cubicBezTo>
                    <a:cubicBezTo>
                      <a:pt x="116" y="5"/>
                      <a:pt x="108" y="5"/>
                      <a:pt x="100" y="5"/>
                    </a:cubicBezTo>
                    <a:cubicBezTo>
                      <a:pt x="100" y="5"/>
                      <a:pt x="100" y="5"/>
                      <a:pt x="100" y="5"/>
                    </a:cubicBezTo>
                    <a:cubicBezTo>
                      <a:pt x="84" y="5"/>
                      <a:pt x="69" y="6"/>
                      <a:pt x="65" y="6"/>
                    </a:cubicBezTo>
                    <a:cubicBezTo>
                      <a:pt x="65" y="6"/>
                      <a:pt x="65" y="6"/>
                      <a:pt x="65" y="6"/>
                    </a:cubicBezTo>
                    <a:cubicBezTo>
                      <a:pt x="65" y="6"/>
                      <a:pt x="65" y="6"/>
                      <a:pt x="65" y="6"/>
                    </a:cubicBezTo>
                    <a:cubicBezTo>
                      <a:pt x="65" y="6"/>
                      <a:pt x="65" y="6"/>
                      <a:pt x="65" y="6"/>
                    </a:cubicBezTo>
                    <a:cubicBezTo>
                      <a:pt x="56" y="6"/>
                      <a:pt x="46" y="6"/>
                      <a:pt x="36" y="6"/>
                    </a:cubicBezTo>
                    <a:cubicBezTo>
                      <a:pt x="36" y="6"/>
                      <a:pt x="36" y="6"/>
                      <a:pt x="36" y="6"/>
                    </a:cubicBezTo>
                    <a:cubicBezTo>
                      <a:pt x="31" y="6"/>
                      <a:pt x="26" y="6"/>
                      <a:pt x="21" y="6"/>
                    </a:cubicBezTo>
                    <a:cubicBezTo>
                      <a:pt x="21" y="6"/>
                      <a:pt x="21" y="6"/>
                      <a:pt x="21" y="6"/>
                    </a:cubicBezTo>
                    <a:cubicBezTo>
                      <a:pt x="14" y="5"/>
                      <a:pt x="8" y="3"/>
                      <a:pt x="2" y="3"/>
                    </a:cubicBezTo>
                    <a:cubicBezTo>
                      <a:pt x="2" y="3"/>
                      <a:pt x="2" y="3"/>
                      <a:pt x="2" y="3"/>
                    </a:cubicBezTo>
                    <a:cubicBezTo>
                      <a:pt x="1" y="3"/>
                      <a:pt x="1" y="3"/>
                      <a:pt x="1" y="3"/>
                    </a:cubicBezTo>
                    <a:cubicBezTo>
                      <a:pt x="1" y="3"/>
                      <a:pt x="1" y="3"/>
                      <a:pt x="1" y="3"/>
                    </a:cubicBezTo>
                    <a:cubicBezTo>
                      <a:pt x="0" y="3"/>
                      <a:pt x="0" y="2"/>
                      <a:pt x="0" y="1"/>
                    </a:cubicBezTo>
                    <a:cubicBezTo>
                      <a:pt x="0" y="1"/>
                      <a:pt x="0" y="1"/>
                      <a:pt x="0" y="1"/>
                    </a:cubicBezTo>
                    <a:cubicBezTo>
                      <a:pt x="0" y="1"/>
                      <a:pt x="0" y="0"/>
                      <a:pt x="1" y="0"/>
                    </a:cubicBezTo>
                    <a:cubicBezTo>
                      <a:pt x="1" y="0"/>
                      <a:pt x="1" y="0"/>
                      <a:pt x="1" y="0"/>
                    </a:cubicBezTo>
                    <a:cubicBezTo>
                      <a:pt x="1" y="0"/>
                      <a:pt x="1" y="0"/>
                      <a:pt x="2" y="0"/>
                    </a:cubicBezTo>
                    <a:cubicBezTo>
                      <a:pt x="2" y="0"/>
                      <a:pt x="2" y="0"/>
                      <a:pt x="2" y="0"/>
                    </a:cubicBezTo>
                    <a:cubicBezTo>
                      <a:pt x="9" y="0"/>
                      <a:pt x="15" y="3"/>
                      <a:pt x="22" y="3"/>
                    </a:cubicBezTo>
                    <a:cubicBezTo>
                      <a:pt x="22" y="3"/>
                      <a:pt x="22" y="3"/>
                      <a:pt x="22" y="3"/>
                    </a:cubicBezTo>
                    <a:cubicBezTo>
                      <a:pt x="26" y="4"/>
                      <a:pt x="31" y="4"/>
                      <a:pt x="36" y="4"/>
                    </a:cubicBezTo>
                    <a:cubicBezTo>
                      <a:pt x="36" y="4"/>
                      <a:pt x="36" y="4"/>
                      <a:pt x="36" y="4"/>
                    </a:cubicBezTo>
                    <a:cubicBezTo>
                      <a:pt x="46" y="4"/>
                      <a:pt x="56" y="3"/>
                      <a:pt x="65" y="3"/>
                    </a:cubicBezTo>
                    <a:cubicBezTo>
                      <a:pt x="65" y="3"/>
                      <a:pt x="65" y="3"/>
                      <a:pt x="65" y="3"/>
                    </a:cubicBezTo>
                    <a:cubicBezTo>
                      <a:pt x="65" y="3"/>
                      <a:pt x="65" y="3"/>
                      <a:pt x="66" y="3"/>
                    </a:cubicBezTo>
                    <a:cubicBezTo>
                      <a:pt x="66" y="3"/>
                      <a:pt x="66" y="3"/>
                      <a:pt x="66" y="3"/>
                    </a:cubicBezTo>
                    <a:cubicBezTo>
                      <a:pt x="69" y="3"/>
                      <a:pt x="85" y="3"/>
                      <a:pt x="100" y="3"/>
                    </a:cubicBezTo>
                    <a:cubicBezTo>
                      <a:pt x="100" y="3"/>
                      <a:pt x="100" y="3"/>
                      <a:pt x="100" y="3"/>
                    </a:cubicBezTo>
                    <a:cubicBezTo>
                      <a:pt x="112" y="3"/>
                      <a:pt x="125" y="3"/>
                      <a:pt x="131" y="5"/>
                    </a:cubicBezTo>
                    <a:cubicBezTo>
                      <a:pt x="131" y="5"/>
                      <a:pt x="131" y="5"/>
                      <a:pt x="131" y="5"/>
                    </a:cubicBezTo>
                    <a:cubicBezTo>
                      <a:pt x="132" y="6"/>
                      <a:pt x="134" y="6"/>
                      <a:pt x="134" y="8"/>
                    </a:cubicBezTo>
                    <a:cubicBezTo>
                      <a:pt x="134" y="8"/>
                      <a:pt x="134" y="8"/>
                      <a:pt x="134" y="8"/>
                    </a:cubicBezTo>
                    <a:cubicBezTo>
                      <a:pt x="135" y="8"/>
                      <a:pt x="136" y="8"/>
                      <a:pt x="137" y="8"/>
                    </a:cubicBezTo>
                    <a:cubicBezTo>
                      <a:pt x="137" y="8"/>
                      <a:pt x="137" y="8"/>
                      <a:pt x="137" y="8"/>
                    </a:cubicBezTo>
                    <a:cubicBezTo>
                      <a:pt x="144" y="8"/>
                      <a:pt x="151" y="6"/>
                      <a:pt x="158" y="5"/>
                    </a:cubicBezTo>
                    <a:cubicBezTo>
                      <a:pt x="158" y="5"/>
                      <a:pt x="158" y="5"/>
                      <a:pt x="158" y="5"/>
                    </a:cubicBezTo>
                    <a:cubicBezTo>
                      <a:pt x="166" y="3"/>
                      <a:pt x="174" y="3"/>
                      <a:pt x="183" y="3"/>
                    </a:cubicBezTo>
                    <a:cubicBezTo>
                      <a:pt x="183" y="3"/>
                      <a:pt x="183" y="3"/>
                      <a:pt x="183" y="3"/>
                    </a:cubicBezTo>
                    <a:cubicBezTo>
                      <a:pt x="184" y="3"/>
                      <a:pt x="186" y="3"/>
                      <a:pt x="188" y="3"/>
                    </a:cubicBezTo>
                    <a:cubicBezTo>
                      <a:pt x="188" y="3"/>
                      <a:pt x="188" y="3"/>
                      <a:pt x="188" y="3"/>
                    </a:cubicBezTo>
                    <a:cubicBezTo>
                      <a:pt x="188" y="3"/>
                      <a:pt x="189" y="3"/>
                      <a:pt x="189" y="3"/>
                    </a:cubicBezTo>
                    <a:cubicBezTo>
                      <a:pt x="189" y="3"/>
                      <a:pt x="189" y="3"/>
                      <a:pt x="189" y="3"/>
                    </a:cubicBezTo>
                    <a:cubicBezTo>
                      <a:pt x="189" y="3"/>
                      <a:pt x="189" y="3"/>
                      <a:pt x="190" y="3"/>
                    </a:cubicBezTo>
                    <a:cubicBezTo>
                      <a:pt x="190" y="3"/>
                      <a:pt x="190" y="3"/>
                      <a:pt x="190" y="3"/>
                    </a:cubicBezTo>
                    <a:cubicBezTo>
                      <a:pt x="198" y="3"/>
                      <a:pt x="206" y="3"/>
                      <a:pt x="214" y="3"/>
                    </a:cubicBezTo>
                    <a:cubicBezTo>
                      <a:pt x="214" y="3"/>
                      <a:pt x="214" y="3"/>
                      <a:pt x="214" y="3"/>
                    </a:cubicBezTo>
                    <a:cubicBezTo>
                      <a:pt x="218" y="3"/>
                      <a:pt x="222" y="3"/>
                      <a:pt x="226" y="3"/>
                    </a:cubicBezTo>
                    <a:cubicBezTo>
                      <a:pt x="226" y="3"/>
                      <a:pt x="226" y="3"/>
                      <a:pt x="226" y="3"/>
                    </a:cubicBezTo>
                    <a:cubicBezTo>
                      <a:pt x="227" y="3"/>
                      <a:pt x="228" y="4"/>
                      <a:pt x="228" y="5"/>
                    </a:cubicBezTo>
                    <a:cubicBezTo>
                      <a:pt x="228" y="5"/>
                      <a:pt x="228" y="5"/>
                      <a:pt x="228" y="5"/>
                    </a:cubicBezTo>
                    <a:cubicBezTo>
                      <a:pt x="228" y="5"/>
                      <a:pt x="227" y="6"/>
                      <a:pt x="227" y="6"/>
                    </a:cubicBezTo>
                    <a:cubicBezTo>
                      <a:pt x="227" y="6"/>
                      <a:pt x="227" y="6"/>
                      <a:pt x="227" y="6"/>
                    </a:cubicBezTo>
                    <a:cubicBezTo>
                      <a:pt x="222" y="6"/>
                      <a:pt x="218" y="6"/>
                      <a:pt x="214" y="6"/>
                    </a:cubicBezTo>
                    <a:cubicBezTo>
                      <a:pt x="214" y="6"/>
                      <a:pt x="214" y="6"/>
                      <a:pt x="214" y="6"/>
                    </a:cubicBezTo>
                    <a:cubicBezTo>
                      <a:pt x="206" y="6"/>
                      <a:pt x="198" y="6"/>
                      <a:pt x="190" y="6"/>
                    </a:cubicBezTo>
                    <a:cubicBezTo>
                      <a:pt x="190" y="6"/>
                      <a:pt x="190" y="6"/>
                      <a:pt x="190" y="6"/>
                    </a:cubicBezTo>
                    <a:cubicBezTo>
                      <a:pt x="189" y="6"/>
                      <a:pt x="189" y="6"/>
                      <a:pt x="189" y="6"/>
                    </a:cubicBezTo>
                    <a:cubicBezTo>
                      <a:pt x="189" y="6"/>
                      <a:pt x="189" y="6"/>
                      <a:pt x="189" y="6"/>
                    </a:cubicBezTo>
                    <a:cubicBezTo>
                      <a:pt x="189" y="6"/>
                      <a:pt x="188" y="6"/>
                      <a:pt x="188" y="6"/>
                    </a:cubicBezTo>
                    <a:cubicBezTo>
                      <a:pt x="188" y="6"/>
                      <a:pt x="188" y="6"/>
                      <a:pt x="188" y="6"/>
                    </a:cubicBezTo>
                    <a:cubicBezTo>
                      <a:pt x="186" y="6"/>
                      <a:pt x="184" y="6"/>
                      <a:pt x="183" y="6"/>
                    </a:cubicBezTo>
                    <a:cubicBezTo>
                      <a:pt x="183" y="6"/>
                      <a:pt x="183" y="6"/>
                      <a:pt x="183" y="6"/>
                    </a:cubicBezTo>
                    <a:cubicBezTo>
                      <a:pt x="174" y="6"/>
                      <a:pt x="166" y="6"/>
                      <a:pt x="158" y="7"/>
                    </a:cubicBezTo>
                    <a:cubicBezTo>
                      <a:pt x="158" y="7"/>
                      <a:pt x="158" y="7"/>
                      <a:pt x="158" y="7"/>
                    </a:cubicBezTo>
                    <a:cubicBezTo>
                      <a:pt x="151" y="8"/>
                      <a:pt x="144" y="10"/>
                      <a:pt x="137" y="10"/>
                    </a:cubicBezTo>
                    <a:cubicBezTo>
                      <a:pt x="137" y="10"/>
                      <a:pt x="137" y="10"/>
                      <a:pt x="137" y="10"/>
                    </a:cubicBezTo>
                    <a:cubicBezTo>
                      <a:pt x="136" y="10"/>
                      <a:pt x="135" y="10"/>
                      <a:pt x="13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6" name="Freeform 97"/>
              <p:cNvSpPr/>
              <p:nvPr/>
            </p:nvSpPr>
            <p:spPr bwMode="auto">
              <a:xfrm>
                <a:off x="7693025" y="5353050"/>
                <a:ext cx="1052513" cy="76200"/>
              </a:xfrm>
              <a:custGeom>
                <a:avLst/>
                <a:gdLst>
                  <a:gd name="T0" fmla="*/ 150 w 280"/>
                  <a:gd name="T1" fmla="*/ 20 h 20"/>
                  <a:gd name="T2" fmla="*/ 150 w 280"/>
                  <a:gd name="T3" fmla="*/ 18 h 20"/>
                  <a:gd name="T4" fmla="*/ 152 w 280"/>
                  <a:gd name="T5" fmla="*/ 15 h 20"/>
                  <a:gd name="T6" fmla="*/ 113 w 280"/>
                  <a:gd name="T7" fmla="*/ 7 h 20"/>
                  <a:gd name="T8" fmla="*/ 108 w 280"/>
                  <a:gd name="T9" fmla="*/ 7 h 20"/>
                  <a:gd name="T10" fmla="*/ 81 w 280"/>
                  <a:gd name="T11" fmla="*/ 10 h 20"/>
                  <a:gd name="T12" fmla="*/ 75 w 280"/>
                  <a:gd name="T13" fmla="*/ 10 h 20"/>
                  <a:gd name="T14" fmla="*/ 64 w 280"/>
                  <a:gd name="T15" fmla="*/ 4 h 20"/>
                  <a:gd name="T16" fmla="*/ 53 w 280"/>
                  <a:gd name="T17" fmla="*/ 3 h 20"/>
                  <a:gd name="T18" fmla="*/ 44 w 280"/>
                  <a:gd name="T19" fmla="*/ 3 h 20"/>
                  <a:gd name="T20" fmla="*/ 2 w 280"/>
                  <a:gd name="T21" fmla="*/ 11 h 20"/>
                  <a:gd name="T22" fmla="*/ 2 w 280"/>
                  <a:gd name="T23" fmla="*/ 11 h 20"/>
                  <a:gd name="T24" fmla="*/ 1 w 280"/>
                  <a:gd name="T25" fmla="*/ 10 h 20"/>
                  <a:gd name="T26" fmla="*/ 1 w 280"/>
                  <a:gd name="T27" fmla="*/ 8 h 20"/>
                  <a:gd name="T28" fmla="*/ 44 w 280"/>
                  <a:gd name="T29" fmla="*/ 1 h 20"/>
                  <a:gd name="T30" fmla="*/ 53 w 280"/>
                  <a:gd name="T31" fmla="*/ 0 h 20"/>
                  <a:gd name="T32" fmla="*/ 65 w 280"/>
                  <a:gd name="T33" fmla="*/ 2 h 20"/>
                  <a:gd name="T34" fmla="*/ 76 w 280"/>
                  <a:gd name="T35" fmla="*/ 7 h 20"/>
                  <a:gd name="T36" fmla="*/ 81 w 280"/>
                  <a:gd name="T37" fmla="*/ 8 h 20"/>
                  <a:gd name="T38" fmla="*/ 108 w 280"/>
                  <a:gd name="T39" fmla="*/ 4 h 20"/>
                  <a:gd name="T40" fmla="*/ 113 w 280"/>
                  <a:gd name="T41" fmla="*/ 5 h 20"/>
                  <a:gd name="T42" fmla="*/ 154 w 280"/>
                  <a:gd name="T43" fmla="*/ 13 h 20"/>
                  <a:gd name="T44" fmla="*/ 155 w 280"/>
                  <a:gd name="T45" fmla="*/ 14 h 20"/>
                  <a:gd name="T46" fmla="*/ 154 w 280"/>
                  <a:gd name="T47" fmla="*/ 15 h 20"/>
                  <a:gd name="T48" fmla="*/ 153 w 280"/>
                  <a:gd name="T49" fmla="*/ 18 h 20"/>
                  <a:gd name="T50" fmla="*/ 156 w 280"/>
                  <a:gd name="T51" fmla="*/ 18 h 20"/>
                  <a:gd name="T52" fmla="*/ 207 w 280"/>
                  <a:gd name="T53" fmla="*/ 11 h 20"/>
                  <a:gd name="T54" fmla="*/ 216 w 280"/>
                  <a:gd name="T55" fmla="*/ 11 h 20"/>
                  <a:gd name="T56" fmla="*/ 249 w 280"/>
                  <a:gd name="T57" fmla="*/ 13 h 20"/>
                  <a:gd name="T58" fmla="*/ 252 w 280"/>
                  <a:gd name="T59" fmla="*/ 13 h 20"/>
                  <a:gd name="T60" fmla="*/ 263 w 280"/>
                  <a:gd name="T61" fmla="*/ 13 h 20"/>
                  <a:gd name="T62" fmla="*/ 279 w 280"/>
                  <a:gd name="T63" fmla="*/ 15 h 20"/>
                  <a:gd name="T64" fmla="*/ 279 w 280"/>
                  <a:gd name="T65" fmla="*/ 17 h 20"/>
                  <a:gd name="T66" fmla="*/ 278 w 280"/>
                  <a:gd name="T67" fmla="*/ 17 h 20"/>
                  <a:gd name="T68" fmla="*/ 263 w 280"/>
                  <a:gd name="T69" fmla="*/ 15 h 20"/>
                  <a:gd name="T70" fmla="*/ 252 w 280"/>
                  <a:gd name="T71" fmla="*/ 15 h 20"/>
                  <a:gd name="T72" fmla="*/ 249 w 280"/>
                  <a:gd name="T73" fmla="*/ 15 h 20"/>
                  <a:gd name="T74" fmla="*/ 216 w 280"/>
                  <a:gd name="T75" fmla="*/ 14 h 20"/>
                  <a:gd name="T76" fmla="*/ 207 w 280"/>
                  <a:gd name="T77" fmla="*/ 14 h 20"/>
                  <a:gd name="T78" fmla="*/ 156 w 280"/>
                  <a:gd name="T7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0">
                    <a:moveTo>
                      <a:pt x="151" y="20"/>
                    </a:moveTo>
                    <a:cubicBezTo>
                      <a:pt x="151" y="20"/>
                      <a:pt x="151" y="20"/>
                      <a:pt x="150" y="20"/>
                    </a:cubicBezTo>
                    <a:cubicBezTo>
                      <a:pt x="150" y="20"/>
                      <a:pt x="150" y="20"/>
                      <a:pt x="150" y="20"/>
                    </a:cubicBezTo>
                    <a:cubicBezTo>
                      <a:pt x="150" y="19"/>
                      <a:pt x="150" y="19"/>
                      <a:pt x="150" y="18"/>
                    </a:cubicBezTo>
                    <a:cubicBezTo>
                      <a:pt x="150" y="18"/>
                      <a:pt x="150" y="18"/>
                      <a:pt x="150" y="18"/>
                    </a:cubicBezTo>
                    <a:cubicBezTo>
                      <a:pt x="151" y="18"/>
                      <a:pt x="151" y="16"/>
                      <a:pt x="152" y="15"/>
                    </a:cubicBezTo>
                    <a:cubicBezTo>
                      <a:pt x="152" y="15"/>
                      <a:pt x="152" y="15"/>
                      <a:pt x="152" y="15"/>
                    </a:cubicBezTo>
                    <a:cubicBezTo>
                      <a:pt x="141" y="11"/>
                      <a:pt x="125" y="9"/>
                      <a:pt x="113" y="7"/>
                    </a:cubicBezTo>
                    <a:cubicBezTo>
                      <a:pt x="113" y="7"/>
                      <a:pt x="113" y="7"/>
                      <a:pt x="113" y="7"/>
                    </a:cubicBezTo>
                    <a:cubicBezTo>
                      <a:pt x="111" y="7"/>
                      <a:pt x="110" y="7"/>
                      <a:pt x="108" y="7"/>
                    </a:cubicBezTo>
                    <a:cubicBezTo>
                      <a:pt x="108" y="7"/>
                      <a:pt x="108" y="7"/>
                      <a:pt x="108" y="7"/>
                    </a:cubicBezTo>
                    <a:cubicBezTo>
                      <a:pt x="100" y="7"/>
                      <a:pt x="90" y="10"/>
                      <a:pt x="81" y="10"/>
                    </a:cubicBezTo>
                    <a:cubicBezTo>
                      <a:pt x="81" y="10"/>
                      <a:pt x="81" y="10"/>
                      <a:pt x="81" y="10"/>
                    </a:cubicBezTo>
                    <a:cubicBezTo>
                      <a:pt x="79" y="10"/>
                      <a:pt x="77" y="10"/>
                      <a:pt x="75" y="10"/>
                    </a:cubicBezTo>
                    <a:cubicBezTo>
                      <a:pt x="75" y="10"/>
                      <a:pt x="75" y="10"/>
                      <a:pt x="75" y="10"/>
                    </a:cubicBezTo>
                    <a:cubicBezTo>
                      <a:pt x="71" y="8"/>
                      <a:pt x="68" y="5"/>
                      <a:pt x="64" y="4"/>
                    </a:cubicBezTo>
                    <a:cubicBezTo>
                      <a:pt x="64" y="4"/>
                      <a:pt x="64" y="4"/>
                      <a:pt x="64" y="4"/>
                    </a:cubicBezTo>
                    <a:cubicBezTo>
                      <a:pt x="61" y="3"/>
                      <a:pt x="57" y="3"/>
                      <a:pt x="53" y="3"/>
                    </a:cubicBezTo>
                    <a:cubicBezTo>
                      <a:pt x="53" y="3"/>
                      <a:pt x="53" y="3"/>
                      <a:pt x="53" y="3"/>
                    </a:cubicBezTo>
                    <a:cubicBezTo>
                      <a:pt x="50" y="3"/>
                      <a:pt x="47" y="3"/>
                      <a:pt x="44" y="3"/>
                    </a:cubicBezTo>
                    <a:cubicBezTo>
                      <a:pt x="44" y="3"/>
                      <a:pt x="44" y="3"/>
                      <a:pt x="44" y="3"/>
                    </a:cubicBezTo>
                    <a:cubicBezTo>
                      <a:pt x="30" y="4"/>
                      <a:pt x="14" y="4"/>
                      <a:pt x="2" y="11"/>
                    </a:cubicBezTo>
                    <a:cubicBezTo>
                      <a:pt x="2" y="11"/>
                      <a:pt x="2" y="11"/>
                      <a:pt x="2" y="11"/>
                    </a:cubicBezTo>
                    <a:cubicBezTo>
                      <a:pt x="2" y="11"/>
                      <a:pt x="2" y="11"/>
                      <a:pt x="2" y="11"/>
                    </a:cubicBezTo>
                    <a:cubicBezTo>
                      <a:pt x="2" y="11"/>
                      <a:pt x="1" y="11"/>
                      <a:pt x="1" y="10"/>
                    </a:cubicBezTo>
                    <a:cubicBezTo>
                      <a:pt x="1" y="10"/>
                      <a:pt x="1" y="10"/>
                      <a:pt x="1" y="10"/>
                    </a:cubicBezTo>
                    <a:cubicBezTo>
                      <a:pt x="0" y="9"/>
                      <a:pt x="0" y="9"/>
                      <a:pt x="1" y="8"/>
                    </a:cubicBezTo>
                    <a:cubicBezTo>
                      <a:pt x="1" y="8"/>
                      <a:pt x="1" y="8"/>
                      <a:pt x="1" y="8"/>
                    </a:cubicBezTo>
                    <a:cubicBezTo>
                      <a:pt x="14" y="2"/>
                      <a:pt x="30" y="1"/>
                      <a:pt x="44" y="1"/>
                    </a:cubicBezTo>
                    <a:cubicBezTo>
                      <a:pt x="44" y="1"/>
                      <a:pt x="44" y="1"/>
                      <a:pt x="44" y="1"/>
                    </a:cubicBezTo>
                    <a:cubicBezTo>
                      <a:pt x="47" y="0"/>
                      <a:pt x="50" y="0"/>
                      <a:pt x="53" y="0"/>
                    </a:cubicBezTo>
                    <a:cubicBezTo>
                      <a:pt x="53" y="0"/>
                      <a:pt x="53" y="0"/>
                      <a:pt x="53" y="0"/>
                    </a:cubicBezTo>
                    <a:cubicBezTo>
                      <a:pt x="57" y="0"/>
                      <a:pt x="61" y="1"/>
                      <a:pt x="65" y="2"/>
                    </a:cubicBezTo>
                    <a:cubicBezTo>
                      <a:pt x="65" y="2"/>
                      <a:pt x="65" y="2"/>
                      <a:pt x="65" y="2"/>
                    </a:cubicBezTo>
                    <a:cubicBezTo>
                      <a:pt x="69" y="3"/>
                      <a:pt x="72" y="6"/>
                      <a:pt x="76" y="7"/>
                    </a:cubicBezTo>
                    <a:cubicBezTo>
                      <a:pt x="76" y="7"/>
                      <a:pt x="76" y="7"/>
                      <a:pt x="76" y="7"/>
                    </a:cubicBezTo>
                    <a:cubicBezTo>
                      <a:pt x="77" y="8"/>
                      <a:pt x="79" y="8"/>
                      <a:pt x="81" y="8"/>
                    </a:cubicBezTo>
                    <a:cubicBezTo>
                      <a:pt x="81" y="8"/>
                      <a:pt x="81" y="8"/>
                      <a:pt x="81" y="8"/>
                    </a:cubicBezTo>
                    <a:cubicBezTo>
                      <a:pt x="89" y="8"/>
                      <a:pt x="99" y="4"/>
                      <a:pt x="108" y="4"/>
                    </a:cubicBezTo>
                    <a:cubicBezTo>
                      <a:pt x="108" y="4"/>
                      <a:pt x="108" y="4"/>
                      <a:pt x="108" y="4"/>
                    </a:cubicBezTo>
                    <a:cubicBezTo>
                      <a:pt x="110" y="4"/>
                      <a:pt x="112" y="5"/>
                      <a:pt x="113" y="5"/>
                    </a:cubicBezTo>
                    <a:cubicBezTo>
                      <a:pt x="113" y="5"/>
                      <a:pt x="113" y="5"/>
                      <a:pt x="113" y="5"/>
                    </a:cubicBezTo>
                    <a:cubicBezTo>
                      <a:pt x="125" y="7"/>
                      <a:pt x="143" y="8"/>
                      <a:pt x="154" y="13"/>
                    </a:cubicBezTo>
                    <a:cubicBezTo>
                      <a:pt x="154" y="13"/>
                      <a:pt x="154" y="13"/>
                      <a:pt x="154" y="13"/>
                    </a:cubicBezTo>
                    <a:cubicBezTo>
                      <a:pt x="154" y="13"/>
                      <a:pt x="155" y="13"/>
                      <a:pt x="155" y="14"/>
                    </a:cubicBezTo>
                    <a:cubicBezTo>
                      <a:pt x="155" y="14"/>
                      <a:pt x="155" y="14"/>
                      <a:pt x="155" y="14"/>
                    </a:cubicBezTo>
                    <a:cubicBezTo>
                      <a:pt x="155" y="14"/>
                      <a:pt x="155" y="14"/>
                      <a:pt x="154" y="15"/>
                    </a:cubicBezTo>
                    <a:cubicBezTo>
                      <a:pt x="154" y="15"/>
                      <a:pt x="154" y="15"/>
                      <a:pt x="154" y="15"/>
                    </a:cubicBezTo>
                    <a:cubicBezTo>
                      <a:pt x="154" y="15"/>
                      <a:pt x="154" y="17"/>
                      <a:pt x="153" y="18"/>
                    </a:cubicBezTo>
                    <a:cubicBezTo>
                      <a:pt x="153" y="18"/>
                      <a:pt x="153" y="18"/>
                      <a:pt x="153" y="18"/>
                    </a:cubicBezTo>
                    <a:cubicBezTo>
                      <a:pt x="154" y="18"/>
                      <a:pt x="155" y="18"/>
                      <a:pt x="156" y="18"/>
                    </a:cubicBezTo>
                    <a:cubicBezTo>
                      <a:pt x="156" y="18"/>
                      <a:pt x="156" y="18"/>
                      <a:pt x="156" y="18"/>
                    </a:cubicBezTo>
                    <a:cubicBezTo>
                      <a:pt x="173" y="18"/>
                      <a:pt x="190" y="12"/>
                      <a:pt x="207" y="11"/>
                    </a:cubicBezTo>
                    <a:cubicBezTo>
                      <a:pt x="207" y="11"/>
                      <a:pt x="207" y="11"/>
                      <a:pt x="207" y="11"/>
                    </a:cubicBezTo>
                    <a:cubicBezTo>
                      <a:pt x="210" y="11"/>
                      <a:pt x="213" y="11"/>
                      <a:pt x="216" y="11"/>
                    </a:cubicBezTo>
                    <a:cubicBezTo>
                      <a:pt x="216" y="11"/>
                      <a:pt x="216" y="11"/>
                      <a:pt x="216" y="11"/>
                    </a:cubicBezTo>
                    <a:cubicBezTo>
                      <a:pt x="227" y="11"/>
                      <a:pt x="238" y="12"/>
                      <a:pt x="249" y="13"/>
                    </a:cubicBezTo>
                    <a:cubicBezTo>
                      <a:pt x="249" y="13"/>
                      <a:pt x="249" y="13"/>
                      <a:pt x="249" y="13"/>
                    </a:cubicBezTo>
                    <a:cubicBezTo>
                      <a:pt x="250" y="13"/>
                      <a:pt x="251" y="13"/>
                      <a:pt x="252" y="13"/>
                    </a:cubicBezTo>
                    <a:cubicBezTo>
                      <a:pt x="252" y="13"/>
                      <a:pt x="252" y="13"/>
                      <a:pt x="252" y="13"/>
                    </a:cubicBezTo>
                    <a:cubicBezTo>
                      <a:pt x="255" y="13"/>
                      <a:pt x="259" y="13"/>
                      <a:pt x="263" y="13"/>
                    </a:cubicBezTo>
                    <a:cubicBezTo>
                      <a:pt x="263" y="13"/>
                      <a:pt x="263" y="13"/>
                      <a:pt x="263" y="13"/>
                    </a:cubicBezTo>
                    <a:cubicBezTo>
                      <a:pt x="269" y="13"/>
                      <a:pt x="276" y="13"/>
                      <a:pt x="279" y="15"/>
                    </a:cubicBezTo>
                    <a:cubicBezTo>
                      <a:pt x="279" y="15"/>
                      <a:pt x="279" y="15"/>
                      <a:pt x="279" y="15"/>
                    </a:cubicBezTo>
                    <a:cubicBezTo>
                      <a:pt x="279" y="15"/>
                      <a:pt x="280" y="16"/>
                      <a:pt x="279" y="17"/>
                    </a:cubicBezTo>
                    <a:cubicBezTo>
                      <a:pt x="279" y="17"/>
                      <a:pt x="279" y="17"/>
                      <a:pt x="279" y="17"/>
                    </a:cubicBezTo>
                    <a:cubicBezTo>
                      <a:pt x="279" y="17"/>
                      <a:pt x="278" y="17"/>
                      <a:pt x="278" y="17"/>
                    </a:cubicBezTo>
                    <a:cubicBezTo>
                      <a:pt x="278" y="17"/>
                      <a:pt x="278" y="17"/>
                      <a:pt x="278" y="17"/>
                    </a:cubicBezTo>
                    <a:cubicBezTo>
                      <a:pt x="275" y="15"/>
                      <a:pt x="269" y="15"/>
                      <a:pt x="263" y="15"/>
                    </a:cubicBezTo>
                    <a:cubicBezTo>
                      <a:pt x="263" y="15"/>
                      <a:pt x="263" y="15"/>
                      <a:pt x="263" y="15"/>
                    </a:cubicBezTo>
                    <a:cubicBezTo>
                      <a:pt x="259" y="15"/>
                      <a:pt x="255" y="15"/>
                      <a:pt x="252" y="15"/>
                    </a:cubicBezTo>
                    <a:cubicBezTo>
                      <a:pt x="252" y="15"/>
                      <a:pt x="252" y="15"/>
                      <a:pt x="252" y="15"/>
                    </a:cubicBezTo>
                    <a:cubicBezTo>
                      <a:pt x="251" y="15"/>
                      <a:pt x="250" y="15"/>
                      <a:pt x="249" y="15"/>
                    </a:cubicBezTo>
                    <a:cubicBezTo>
                      <a:pt x="249" y="15"/>
                      <a:pt x="249" y="15"/>
                      <a:pt x="249" y="15"/>
                    </a:cubicBezTo>
                    <a:cubicBezTo>
                      <a:pt x="238" y="15"/>
                      <a:pt x="227" y="14"/>
                      <a:pt x="216" y="14"/>
                    </a:cubicBezTo>
                    <a:cubicBezTo>
                      <a:pt x="216" y="14"/>
                      <a:pt x="216" y="14"/>
                      <a:pt x="216" y="14"/>
                    </a:cubicBezTo>
                    <a:cubicBezTo>
                      <a:pt x="213" y="14"/>
                      <a:pt x="210" y="14"/>
                      <a:pt x="207" y="14"/>
                    </a:cubicBezTo>
                    <a:cubicBezTo>
                      <a:pt x="207" y="14"/>
                      <a:pt x="207" y="14"/>
                      <a:pt x="207" y="14"/>
                    </a:cubicBezTo>
                    <a:cubicBezTo>
                      <a:pt x="191" y="15"/>
                      <a:pt x="173" y="20"/>
                      <a:pt x="156" y="20"/>
                    </a:cubicBezTo>
                    <a:cubicBezTo>
                      <a:pt x="156" y="20"/>
                      <a:pt x="156" y="20"/>
                      <a:pt x="156" y="20"/>
                    </a:cubicBezTo>
                    <a:cubicBezTo>
                      <a:pt x="155" y="20"/>
                      <a:pt x="153" y="20"/>
                      <a:pt x="151"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Freeform 98"/>
              <p:cNvSpPr/>
              <p:nvPr/>
            </p:nvSpPr>
            <p:spPr bwMode="auto">
              <a:xfrm>
                <a:off x="8802688" y="5322888"/>
                <a:ext cx="717550" cy="79375"/>
              </a:xfrm>
              <a:custGeom>
                <a:avLst/>
                <a:gdLst>
                  <a:gd name="T0" fmla="*/ 189 w 191"/>
                  <a:gd name="T1" fmla="*/ 21 h 21"/>
                  <a:gd name="T2" fmla="*/ 189 w 191"/>
                  <a:gd name="T3" fmla="*/ 21 h 21"/>
                  <a:gd name="T4" fmla="*/ 189 w 191"/>
                  <a:gd name="T5" fmla="*/ 21 h 21"/>
                  <a:gd name="T6" fmla="*/ 141 w 191"/>
                  <a:gd name="T7" fmla="*/ 17 h 21"/>
                  <a:gd name="T8" fmla="*/ 141 w 191"/>
                  <a:gd name="T9" fmla="*/ 17 h 21"/>
                  <a:gd name="T10" fmla="*/ 137 w 191"/>
                  <a:gd name="T11" fmla="*/ 17 h 21"/>
                  <a:gd name="T12" fmla="*/ 137 w 191"/>
                  <a:gd name="T13" fmla="*/ 17 h 21"/>
                  <a:gd name="T14" fmla="*/ 99 w 191"/>
                  <a:gd name="T15" fmla="*/ 19 h 21"/>
                  <a:gd name="T16" fmla="*/ 99 w 191"/>
                  <a:gd name="T17" fmla="*/ 19 h 21"/>
                  <a:gd name="T18" fmla="*/ 79 w 191"/>
                  <a:gd name="T19" fmla="*/ 16 h 21"/>
                  <a:gd name="T20" fmla="*/ 79 w 191"/>
                  <a:gd name="T21" fmla="*/ 16 h 21"/>
                  <a:gd name="T22" fmla="*/ 79 w 191"/>
                  <a:gd name="T23" fmla="*/ 15 h 21"/>
                  <a:gd name="T24" fmla="*/ 79 w 191"/>
                  <a:gd name="T25" fmla="*/ 15 h 21"/>
                  <a:gd name="T26" fmla="*/ 79 w 191"/>
                  <a:gd name="T27" fmla="*/ 14 h 21"/>
                  <a:gd name="T28" fmla="*/ 79 w 191"/>
                  <a:gd name="T29" fmla="*/ 14 h 21"/>
                  <a:gd name="T30" fmla="*/ 85 w 191"/>
                  <a:gd name="T31" fmla="*/ 9 h 21"/>
                  <a:gd name="T32" fmla="*/ 85 w 191"/>
                  <a:gd name="T33" fmla="*/ 9 h 21"/>
                  <a:gd name="T34" fmla="*/ 67 w 191"/>
                  <a:gd name="T35" fmla="*/ 6 h 21"/>
                  <a:gd name="T36" fmla="*/ 67 w 191"/>
                  <a:gd name="T37" fmla="*/ 6 h 21"/>
                  <a:gd name="T38" fmla="*/ 29 w 191"/>
                  <a:gd name="T39" fmla="*/ 9 h 21"/>
                  <a:gd name="T40" fmla="*/ 29 w 191"/>
                  <a:gd name="T41" fmla="*/ 9 h 21"/>
                  <a:gd name="T42" fmla="*/ 1 w 191"/>
                  <a:gd name="T43" fmla="*/ 2 h 21"/>
                  <a:gd name="T44" fmla="*/ 1 w 191"/>
                  <a:gd name="T45" fmla="*/ 2 h 21"/>
                  <a:gd name="T46" fmla="*/ 1 w 191"/>
                  <a:gd name="T47" fmla="*/ 2 h 21"/>
                  <a:gd name="T48" fmla="*/ 1 w 191"/>
                  <a:gd name="T49" fmla="*/ 1 h 21"/>
                  <a:gd name="T50" fmla="*/ 1 w 191"/>
                  <a:gd name="T51" fmla="*/ 1 h 21"/>
                  <a:gd name="T52" fmla="*/ 2 w 191"/>
                  <a:gd name="T53" fmla="*/ 0 h 21"/>
                  <a:gd name="T54" fmla="*/ 2 w 191"/>
                  <a:gd name="T55" fmla="*/ 0 h 21"/>
                  <a:gd name="T56" fmla="*/ 29 w 191"/>
                  <a:gd name="T57" fmla="*/ 6 h 21"/>
                  <a:gd name="T58" fmla="*/ 29 w 191"/>
                  <a:gd name="T59" fmla="*/ 6 h 21"/>
                  <a:gd name="T60" fmla="*/ 67 w 191"/>
                  <a:gd name="T61" fmla="*/ 4 h 21"/>
                  <a:gd name="T62" fmla="*/ 67 w 191"/>
                  <a:gd name="T63" fmla="*/ 4 h 21"/>
                  <a:gd name="T64" fmla="*/ 89 w 191"/>
                  <a:gd name="T65" fmla="*/ 8 h 21"/>
                  <a:gd name="T66" fmla="*/ 89 w 191"/>
                  <a:gd name="T67" fmla="*/ 8 h 21"/>
                  <a:gd name="T68" fmla="*/ 89 w 191"/>
                  <a:gd name="T69" fmla="*/ 9 h 21"/>
                  <a:gd name="T70" fmla="*/ 89 w 191"/>
                  <a:gd name="T71" fmla="*/ 9 h 21"/>
                  <a:gd name="T72" fmla="*/ 89 w 191"/>
                  <a:gd name="T73" fmla="*/ 10 h 21"/>
                  <a:gd name="T74" fmla="*/ 89 w 191"/>
                  <a:gd name="T75" fmla="*/ 10 h 21"/>
                  <a:gd name="T76" fmla="*/ 82 w 191"/>
                  <a:gd name="T77" fmla="*/ 14 h 21"/>
                  <a:gd name="T78" fmla="*/ 82 w 191"/>
                  <a:gd name="T79" fmla="*/ 14 h 21"/>
                  <a:gd name="T80" fmla="*/ 99 w 191"/>
                  <a:gd name="T81" fmla="*/ 17 h 21"/>
                  <a:gd name="T82" fmla="*/ 99 w 191"/>
                  <a:gd name="T83" fmla="*/ 17 h 21"/>
                  <a:gd name="T84" fmla="*/ 137 w 191"/>
                  <a:gd name="T85" fmla="*/ 14 h 21"/>
                  <a:gd name="T86" fmla="*/ 137 w 191"/>
                  <a:gd name="T87" fmla="*/ 14 h 21"/>
                  <a:gd name="T88" fmla="*/ 141 w 191"/>
                  <a:gd name="T89" fmla="*/ 14 h 21"/>
                  <a:gd name="T90" fmla="*/ 141 w 191"/>
                  <a:gd name="T91" fmla="*/ 14 h 21"/>
                  <a:gd name="T92" fmla="*/ 189 w 191"/>
                  <a:gd name="T93" fmla="*/ 18 h 21"/>
                  <a:gd name="T94" fmla="*/ 189 w 191"/>
                  <a:gd name="T95" fmla="*/ 18 h 21"/>
                  <a:gd name="T96" fmla="*/ 189 w 191"/>
                  <a:gd name="T97" fmla="*/ 18 h 21"/>
                  <a:gd name="T98" fmla="*/ 189 w 191"/>
                  <a:gd name="T99" fmla="*/ 18 h 21"/>
                  <a:gd name="T100" fmla="*/ 191 w 191"/>
                  <a:gd name="T101" fmla="*/ 20 h 21"/>
                  <a:gd name="T102" fmla="*/ 191 w 191"/>
                  <a:gd name="T103" fmla="*/ 20 h 21"/>
                  <a:gd name="T104" fmla="*/ 189 w 191"/>
                  <a:gd name="T105" fmla="*/ 21 h 21"/>
                  <a:gd name="T106" fmla="*/ 189 w 191"/>
                  <a:gd name="T107" fmla="*/ 21 h 21"/>
                  <a:gd name="T108" fmla="*/ 189 w 191"/>
                  <a:gd name="T10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1" h="21">
                    <a:moveTo>
                      <a:pt x="189" y="21"/>
                    </a:moveTo>
                    <a:cubicBezTo>
                      <a:pt x="189" y="21"/>
                      <a:pt x="189" y="21"/>
                      <a:pt x="189" y="21"/>
                    </a:cubicBezTo>
                    <a:cubicBezTo>
                      <a:pt x="189" y="21"/>
                      <a:pt x="189" y="21"/>
                      <a:pt x="189" y="21"/>
                    </a:cubicBezTo>
                    <a:cubicBezTo>
                      <a:pt x="173" y="21"/>
                      <a:pt x="157" y="18"/>
                      <a:pt x="141" y="17"/>
                    </a:cubicBezTo>
                    <a:cubicBezTo>
                      <a:pt x="141" y="17"/>
                      <a:pt x="141" y="17"/>
                      <a:pt x="141" y="17"/>
                    </a:cubicBezTo>
                    <a:cubicBezTo>
                      <a:pt x="139" y="17"/>
                      <a:pt x="138" y="17"/>
                      <a:pt x="137" y="17"/>
                    </a:cubicBezTo>
                    <a:cubicBezTo>
                      <a:pt x="137" y="17"/>
                      <a:pt x="137" y="17"/>
                      <a:pt x="137" y="17"/>
                    </a:cubicBezTo>
                    <a:cubicBezTo>
                      <a:pt x="125" y="17"/>
                      <a:pt x="111" y="19"/>
                      <a:pt x="99" y="19"/>
                    </a:cubicBezTo>
                    <a:cubicBezTo>
                      <a:pt x="99" y="19"/>
                      <a:pt x="99" y="19"/>
                      <a:pt x="99" y="19"/>
                    </a:cubicBezTo>
                    <a:cubicBezTo>
                      <a:pt x="92" y="19"/>
                      <a:pt x="85" y="19"/>
                      <a:pt x="79" y="16"/>
                    </a:cubicBezTo>
                    <a:cubicBezTo>
                      <a:pt x="79" y="16"/>
                      <a:pt x="79" y="16"/>
                      <a:pt x="79" y="16"/>
                    </a:cubicBezTo>
                    <a:cubicBezTo>
                      <a:pt x="79" y="16"/>
                      <a:pt x="79" y="16"/>
                      <a:pt x="79" y="15"/>
                    </a:cubicBezTo>
                    <a:cubicBezTo>
                      <a:pt x="79" y="15"/>
                      <a:pt x="79" y="15"/>
                      <a:pt x="79" y="15"/>
                    </a:cubicBezTo>
                    <a:cubicBezTo>
                      <a:pt x="79" y="15"/>
                      <a:pt x="79" y="15"/>
                      <a:pt x="79" y="14"/>
                    </a:cubicBezTo>
                    <a:cubicBezTo>
                      <a:pt x="79" y="14"/>
                      <a:pt x="79" y="14"/>
                      <a:pt x="79" y="14"/>
                    </a:cubicBezTo>
                    <a:cubicBezTo>
                      <a:pt x="80" y="12"/>
                      <a:pt x="83" y="10"/>
                      <a:pt x="85" y="9"/>
                    </a:cubicBezTo>
                    <a:cubicBezTo>
                      <a:pt x="85" y="9"/>
                      <a:pt x="85" y="9"/>
                      <a:pt x="85" y="9"/>
                    </a:cubicBezTo>
                    <a:cubicBezTo>
                      <a:pt x="80" y="7"/>
                      <a:pt x="73" y="6"/>
                      <a:pt x="67" y="6"/>
                    </a:cubicBezTo>
                    <a:cubicBezTo>
                      <a:pt x="67" y="6"/>
                      <a:pt x="67" y="6"/>
                      <a:pt x="67" y="6"/>
                    </a:cubicBezTo>
                    <a:cubicBezTo>
                      <a:pt x="55" y="6"/>
                      <a:pt x="42" y="9"/>
                      <a:pt x="29" y="9"/>
                    </a:cubicBezTo>
                    <a:cubicBezTo>
                      <a:pt x="29" y="9"/>
                      <a:pt x="29" y="9"/>
                      <a:pt x="29" y="9"/>
                    </a:cubicBezTo>
                    <a:cubicBezTo>
                      <a:pt x="19" y="9"/>
                      <a:pt x="10" y="7"/>
                      <a:pt x="1" y="2"/>
                    </a:cubicBezTo>
                    <a:cubicBezTo>
                      <a:pt x="1" y="2"/>
                      <a:pt x="1" y="2"/>
                      <a:pt x="1" y="2"/>
                    </a:cubicBezTo>
                    <a:cubicBezTo>
                      <a:pt x="1" y="2"/>
                      <a:pt x="1" y="2"/>
                      <a:pt x="1" y="2"/>
                    </a:cubicBezTo>
                    <a:cubicBezTo>
                      <a:pt x="0" y="2"/>
                      <a:pt x="0" y="1"/>
                      <a:pt x="1" y="1"/>
                    </a:cubicBezTo>
                    <a:cubicBezTo>
                      <a:pt x="1" y="1"/>
                      <a:pt x="1" y="1"/>
                      <a:pt x="1" y="1"/>
                    </a:cubicBezTo>
                    <a:cubicBezTo>
                      <a:pt x="1" y="0"/>
                      <a:pt x="2" y="0"/>
                      <a:pt x="2" y="0"/>
                    </a:cubicBezTo>
                    <a:cubicBezTo>
                      <a:pt x="2" y="0"/>
                      <a:pt x="2" y="0"/>
                      <a:pt x="2" y="0"/>
                    </a:cubicBezTo>
                    <a:cubicBezTo>
                      <a:pt x="10" y="5"/>
                      <a:pt x="19" y="6"/>
                      <a:pt x="29" y="6"/>
                    </a:cubicBezTo>
                    <a:cubicBezTo>
                      <a:pt x="29" y="6"/>
                      <a:pt x="29" y="6"/>
                      <a:pt x="29" y="6"/>
                    </a:cubicBezTo>
                    <a:cubicBezTo>
                      <a:pt x="41" y="6"/>
                      <a:pt x="54" y="4"/>
                      <a:pt x="67" y="4"/>
                    </a:cubicBezTo>
                    <a:cubicBezTo>
                      <a:pt x="67" y="4"/>
                      <a:pt x="67" y="4"/>
                      <a:pt x="67" y="4"/>
                    </a:cubicBezTo>
                    <a:cubicBezTo>
                      <a:pt x="75" y="4"/>
                      <a:pt x="82" y="5"/>
                      <a:pt x="89" y="8"/>
                    </a:cubicBezTo>
                    <a:cubicBezTo>
                      <a:pt x="89" y="8"/>
                      <a:pt x="89" y="8"/>
                      <a:pt x="89" y="8"/>
                    </a:cubicBezTo>
                    <a:cubicBezTo>
                      <a:pt x="89" y="8"/>
                      <a:pt x="89" y="8"/>
                      <a:pt x="89" y="9"/>
                    </a:cubicBezTo>
                    <a:cubicBezTo>
                      <a:pt x="89" y="9"/>
                      <a:pt x="89" y="9"/>
                      <a:pt x="89" y="9"/>
                    </a:cubicBezTo>
                    <a:cubicBezTo>
                      <a:pt x="89" y="9"/>
                      <a:pt x="89" y="10"/>
                      <a:pt x="89" y="10"/>
                    </a:cubicBezTo>
                    <a:cubicBezTo>
                      <a:pt x="89" y="10"/>
                      <a:pt x="89" y="10"/>
                      <a:pt x="89" y="10"/>
                    </a:cubicBezTo>
                    <a:cubicBezTo>
                      <a:pt x="86" y="11"/>
                      <a:pt x="84" y="13"/>
                      <a:pt x="82" y="14"/>
                    </a:cubicBezTo>
                    <a:cubicBezTo>
                      <a:pt x="82" y="14"/>
                      <a:pt x="82" y="14"/>
                      <a:pt x="82" y="14"/>
                    </a:cubicBezTo>
                    <a:cubicBezTo>
                      <a:pt x="87" y="16"/>
                      <a:pt x="93" y="17"/>
                      <a:pt x="99" y="17"/>
                    </a:cubicBezTo>
                    <a:cubicBezTo>
                      <a:pt x="99" y="17"/>
                      <a:pt x="99" y="17"/>
                      <a:pt x="99" y="17"/>
                    </a:cubicBezTo>
                    <a:cubicBezTo>
                      <a:pt x="111" y="17"/>
                      <a:pt x="124" y="14"/>
                      <a:pt x="137" y="14"/>
                    </a:cubicBezTo>
                    <a:cubicBezTo>
                      <a:pt x="137" y="14"/>
                      <a:pt x="137" y="14"/>
                      <a:pt x="137" y="14"/>
                    </a:cubicBezTo>
                    <a:cubicBezTo>
                      <a:pt x="138" y="14"/>
                      <a:pt x="139" y="14"/>
                      <a:pt x="141" y="14"/>
                    </a:cubicBezTo>
                    <a:cubicBezTo>
                      <a:pt x="141" y="14"/>
                      <a:pt x="141" y="14"/>
                      <a:pt x="141" y="14"/>
                    </a:cubicBezTo>
                    <a:cubicBezTo>
                      <a:pt x="157" y="15"/>
                      <a:pt x="173" y="18"/>
                      <a:pt x="189" y="18"/>
                    </a:cubicBezTo>
                    <a:cubicBezTo>
                      <a:pt x="189" y="18"/>
                      <a:pt x="189" y="18"/>
                      <a:pt x="189" y="18"/>
                    </a:cubicBezTo>
                    <a:cubicBezTo>
                      <a:pt x="189" y="18"/>
                      <a:pt x="189" y="18"/>
                      <a:pt x="189" y="18"/>
                    </a:cubicBezTo>
                    <a:cubicBezTo>
                      <a:pt x="189" y="18"/>
                      <a:pt x="189" y="18"/>
                      <a:pt x="189" y="18"/>
                    </a:cubicBezTo>
                    <a:cubicBezTo>
                      <a:pt x="190" y="18"/>
                      <a:pt x="191" y="19"/>
                      <a:pt x="191" y="20"/>
                    </a:cubicBezTo>
                    <a:cubicBezTo>
                      <a:pt x="191" y="20"/>
                      <a:pt x="191" y="20"/>
                      <a:pt x="191" y="20"/>
                    </a:cubicBezTo>
                    <a:cubicBezTo>
                      <a:pt x="191" y="20"/>
                      <a:pt x="190" y="21"/>
                      <a:pt x="189" y="21"/>
                    </a:cubicBezTo>
                    <a:cubicBezTo>
                      <a:pt x="189" y="21"/>
                      <a:pt x="189" y="21"/>
                      <a:pt x="189" y="21"/>
                    </a:cubicBezTo>
                    <a:cubicBezTo>
                      <a:pt x="189" y="21"/>
                      <a:pt x="189" y="21"/>
                      <a:pt x="189"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8" name="Freeform 99"/>
              <p:cNvSpPr/>
              <p:nvPr/>
            </p:nvSpPr>
            <p:spPr bwMode="auto">
              <a:xfrm>
                <a:off x="9024938" y="5383213"/>
                <a:ext cx="371475" cy="79375"/>
              </a:xfrm>
              <a:custGeom>
                <a:avLst/>
                <a:gdLst>
                  <a:gd name="T0" fmla="*/ 97 w 99"/>
                  <a:gd name="T1" fmla="*/ 21 h 21"/>
                  <a:gd name="T2" fmla="*/ 57 w 99"/>
                  <a:gd name="T3" fmla="*/ 16 h 21"/>
                  <a:gd name="T4" fmla="*/ 57 w 99"/>
                  <a:gd name="T5" fmla="*/ 16 h 21"/>
                  <a:gd name="T6" fmla="*/ 22 w 99"/>
                  <a:gd name="T7" fmla="*/ 15 h 21"/>
                  <a:gd name="T8" fmla="*/ 22 w 99"/>
                  <a:gd name="T9" fmla="*/ 15 h 21"/>
                  <a:gd name="T10" fmla="*/ 17 w 99"/>
                  <a:gd name="T11" fmla="*/ 15 h 21"/>
                  <a:gd name="T12" fmla="*/ 17 w 99"/>
                  <a:gd name="T13" fmla="*/ 15 h 21"/>
                  <a:gd name="T14" fmla="*/ 0 w 99"/>
                  <a:gd name="T15" fmla="*/ 11 h 21"/>
                  <a:gd name="T16" fmla="*/ 0 w 99"/>
                  <a:gd name="T17" fmla="*/ 11 h 21"/>
                  <a:gd name="T18" fmla="*/ 0 w 99"/>
                  <a:gd name="T19" fmla="*/ 9 h 21"/>
                  <a:gd name="T20" fmla="*/ 0 w 99"/>
                  <a:gd name="T21" fmla="*/ 9 h 21"/>
                  <a:gd name="T22" fmla="*/ 8 w 99"/>
                  <a:gd name="T23" fmla="*/ 1 h 21"/>
                  <a:gd name="T24" fmla="*/ 8 w 99"/>
                  <a:gd name="T25" fmla="*/ 1 h 21"/>
                  <a:gd name="T26" fmla="*/ 8 w 99"/>
                  <a:gd name="T27" fmla="*/ 1 h 21"/>
                  <a:gd name="T28" fmla="*/ 10 w 99"/>
                  <a:gd name="T29" fmla="*/ 1 h 21"/>
                  <a:gd name="T30" fmla="*/ 10 w 99"/>
                  <a:gd name="T31" fmla="*/ 1 h 21"/>
                  <a:gd name="T32" fmla="*/ 10 w 99"/>
                  <a:gd name="T33" fmla="*/ 2 h 21"/>
                  <a:gd name="T34" fmla="*/ 10 w 99"/>
                  <a:gd name="T35" fmla="*/ 2 h 21"/>
                  <a:gd name="T36" fmla="*/ 3 w 99"/>
                  <a:gd name="T37" fmla="*/ 10 h 21"/>
                  <a:gd name="T38" fmla="*/ 3 w 99"/>
                  <a:gd name="T39" fmla="*/ 10 h 21"/>
                  <a:gd name="T40" fmla="*/ 22 w 99"/>
                  <a:gd name="T41" fmla="*/ 12 h 21"/>
                  <a:gd name="T42" fmla="*/ 22 w 99"/>
                  <a:gd name="T43" fmla="*/ 12 h 21"/>
                  <a:gd name="T44" fmla="*/ 58 w 99"/>
                  <a:gd name="T45" fmla="*/ 14 h 21"/>
                  <a:gd name="T46" fmla="*/ 58 w 99"/>
                  <a:gd name="T47" fmla="*/ 14 h 21"/>
                  <a:gd name="T48" fmla="*/ 98 w 99"/>
                  <a:gd name="T49" fmla="*/ 19 h 21"/>
                  <a:gd name="T50" fmla="*/ 98 w 99"/>
                  <a:gd name="T51" fmla="*/ 19 h 21"/>
                  <a:gd name="T52" fmla="*/ 99 w 99"/>
                  <a:gd name="T53" fmla="*/ 20 h 21"/>
                  <a:gd name="T54" fmla="*/ 99 w 99"/>
                  <a:gd name="T55" fmla="*/ 20 h 21"/>
                  <a:gd name="T56" fmla="*/ 98 w 99"/>
                  <a:gd name="T57" fmla="*/ 21 h 21"/>
                  <a:gd name="T58" fmla="*/ 98 w 99"/>
                  <a:gd name="T59" fmla="*/ 21 h 21"/>
                  <a:gd name="T60" fmla="*/ 97 w 99"/>
                  <a:gd name="T6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 h="21">
                    <a:moveTo>
                      <a:pt x="97" y="21"/>
                    </a:moveTo>
                    <a:cubicBezTo>
                      <a:pt x="87" y="16"/>
                      <a:pt x="70" y="17"/>
                      <a:pt x="57" y="16"/>
                    </a:cubicBezTo>
                    <a:cubicBezTo>
                      <a:pt x="57" y="16"/>
                      <a:pt x="57" y="16"/>
                      <a:pt x="57" y="16"/>
                    </a:cubicBezTo>
                    <a:cubicBezTo>
                      <a:pt x="46" y="16"/>
                      <a:pt x="34" y="15"/>
                      <a:pt x="22" y="15"/>
                    </a:cubicBezTo>
                    <a:cubicBezTo>
                      <a:pt x="22" y="15"/>
                      <a:pt x="22" y="15"/>
                      <a:pt x="22" y="15"/>
                    </a:cubicBezTo>
                    <a:cubicBezTo>
                      <a:pt x="21" y="14"/>
                      <a:pt x="19" y="14"/>
                      <a:pt x="17" y="15"/>
                    </a:cubicBezTo>
                    <a:cubicBezTo>
                      <a:pt x="17" y="15"/>
                      <a:pt x="17" y="15"/>
                      <a:pt x="17" y="15"/>
                    </a:cubicBezTo>
                    <a:cubicBezTo>
                      <a:pt x="11" y="15"/>
                      <a:pt x="4" y="15"/>
                      <a:pt x="0" y="11"/>
                    </a:cubicBezTo>
                    <a:cubicBezTo>
                      <a:pt x="0" y="11"/>
                      <a:pt x="0" y="11"/>
                      <a:pt x="0" y="11"/>
                    </a:cubicBezTo>
                    <a:cubicBezTo>
                      <a:pt x="0" y="10"/>
                      <a:pt x="0" y="10"/>
                      <a:pt x="0" y="9"/>
                    </a:cubicBezTo>
                    <a:cubicBezTo>
                      <a:pt x="0" y="9"/>
                      <a:pt x="0" y="9"/>
                      <a:pt x="0" y="9"/>
                    </a:cubicBezTo>
                    <a:cubicBezTo>
                      <a:pt x="3" y="6"/>
                      <a:pt x="5" y="3"/>
                      <a:pt x="8" y="1"/>
                    </a:cubicBezTo>
                    <a:cubicBezTo>
                      <a:pt x="8" y="1"/>
                      <a:pt x="8" y="1"/>
                      <a:pt x="8" y="1"/>
                    </a:cubicBezTo>
                    <a:cubicBezTo>
                      <a:pt x="8" y="1"/>
                      <a:pt x="8" y="1"/>
                      <a:pt x="8" y="1"/>
                    </a:cubicBezTo>
                    <a:cubicBezTo>
                      <a:pt x="8" y="0"/>
                      <a:pt x="9" y="0"/>
                      <a:pt x="10" y="1"/>
                    </a:cubicBezTo>
                    <a:cubicBezTo>
                      <a:pt x="10" y="1"/>
                      <a:pt x="10" y="1"/>
                      <a:pt x="10" y="1"/>
                    </a:cubicBezTo>
                    <a:cubicBezTo>
                      <a:pt x="10" y="1"/>
                      <a:pt x="10" y="2"/>
                      <a:pt x="10" y="2"/>
                    </a:cubicBezTo>
                    <a:cubicBezTo>
                      <a:pt x="10" y="2"/>
                      <a:pt x="10" y="2"/>
                      <a:pt x="10" y="2"/>
                    </a:cubicBezTo>
                    <a:cubicBezTo>
                      <a:pt x="7" y="5"/>
                      <a:pt x="5" y="7"/>
                      <a:pt x="3" y="10"/>
                    </a:cubicBezTo>
                    <a:cubicBezTo>
                      <a:pt x="3" y="10"/>
                      <a:pt x="3" y="10"/>
                      <a:pt x="3" y="10"/>
                    </a:cubicBezTo>
                    <a:cubicBezTo>
                      <a:pt x="6" y="13"/>
                      <a:pt x="17" y="12"/>
                      <a:pt x="22" y="12"/>
                    </a:cubicBezTo>
                    <a:cubicBezTo>
                      <a:pt x="22" y="12"/>
                      <a:pt x="22" y="12"/>
                      <a:pt x="22" y="12"/>
                    </a:cubicBezTo>
                    <a:cubicBezTo>
                      <a:pt x="34" y="13"/>
                      <a:pt x="46" y="13"/>
                      <a:pt x="58" y="14"/>
                    </a:cubicBezTo>
                    <a:cubicBezTo>
                      <a:pt x="58" y="14"/>
                      <a:pt x="58" y="14"/>
                      <a:pt x="58" y="14"/>
                    </a:cubicBezTo>
                    <a:cubicBezTo>
                      <a:pt x="69" y="15"/>
                      <a:pt x="87" y="13"/>
                      <a:pt x="98" y="19"/>
                    </a:cubicBezTo>
                    <a:cubicBezTo>
                      <a:pt x="98" y="19"/>
                      <a:pt x="98" y="19"/>
                      <a:pt x="98" y="19"/>
                    </a:cubicBezTo>
                    <a:cubicBezTo>
                      <a:pt x="99" y="19"/>
                      <a:pt x="99" y="20"/>
                      <a:pt x="99" y="20"/>
                    </a:cubicBezTo>
                    <a:cubicBezTo>
                      <a:pt x="99" y="20"/>
                      <a:pt x="99" y="20"/>
                      <a:pt x="99" y="20"/>
                    </a:cubicBezTo>
                    <a:cubicBezTo>
                      <a:pt x="99" y="21"/>
                      <a:pt x="98" y="21"/>
                      <a:pt x="98" y="21"/>
                    </a:cubicBezTo>
                    <a:cubicBezTo>
                      <a:pt x="98" y="21"/>
                      <a:pt x="98" y="21"/>
                      <a:pt x="98" y="21"/>
                    </a:cubicBezTo>
                    <a:cubicBezTo>
                      <a:pt x="98" y="21"/>
                      <a:pt x="97" y="21"/>
                      <a:pt x="97" y="2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9" name="Freeform 100"/>
              <p:cNvSpPr/>
              <p:nvPr/>
            </p:nvSpPr>
            <p:spPr bwMode="auto">
              <a:xfrm>
                <a:off x="8866188" y="5391150"/>
                <a:ext cx="131763" cy="112713"/>
              </a:xfrm>
              <a:custGeom>
                <a:avLst/>
                <a:gdLst>
                  <a:gd name="T0" fmla="*/ 2 w 35"/>
                  <a:gd name="T1" fmla="*/ 30 h 30"/>
                  <a:gd name="T2" fmla="*/ 0 w 35"/>
                  <a:gd name="T3" fmla="*/ 28 h 30"/>
                  <a:gd name="T4" fmla="*/ 0 w 35"/>
                  <a:gd name="T5" fmla="*/ 28 h 30"/>
                  <a:gd name="T6" fmla="*/ 0 w 35"/>
                  <a:gd name="T7" fmla="*/ 28 h 30"/>
                  <a:gd name="T8" fmla="*/ 0 w 35"/>
                  <a:gd name="T9" fmla="*/ 28 h 30"/>
                  <a:gd name="T10" fmla="*/ 0 w 35"/>
                  <a:gd name="T11" fmla="*/ 27 h 30"/>
                  <a:gd name="T12" fmla="*/ 0 w 35"/>
                  <a:gd name="T13" fmla="*/ 27 h 30"/>
                  <a:gd name="T14" fmla="*/ 22 w 35"/>
                  <a:gd name="T15" fmla="*/ 17 h 30"/>
                  <a:gd name="T16" fmla="*/ 22 w 35"/>
                  <a:gd name="T17" fmla="*/ 17 h 30"/>
                  <a:gd name="T18" fmla="*/ 24 w 35"/>
                  <a:gd name="T19" fmla="*/ 14 h 30"/>
                  <a:gd name="T20" fmla="*/ 24 w 35"/>
                  <a:gd name="T21" fmla="*/ 14 h 30"/>
                  <a:gd name="T22" fmla="*/ 17 w 35"/>
                  <a:gd name="T23" fmla="*/ 7 h 30"/>
                  <a:gd name="T24" fmla="*/ 17 w 35"/>
                  <a:gd name="T25" fmla="*/ 7 h 30"/>
                  <a:gd name="T26" fmla="*/ 16 w 35"/>
                  <a:gd name="T27" fmla="*/ 5 h 30"/>
                  <a:gd name="T28" fmla="*/ 16 w 35"/>
                  <a:gd name="T29" fmla="*/ 5 h 30"/>
                  <a:gd name="T30" fmla="*/ 17 w 35"/>
                  <a:gd name="T31" fmla="*/ 5 h 30"/>
                  <a:gd name="T32" fmla="*/ 17 w 35"/>
                  <a:gd name="T33" fmla="*/ 5 h 30"/>
                  <a:gd name="T34" fmla="*/ 33 w 35"/>
                  <a:gd name="T35" fmla="*/ 1 h 30"/>
                  <a:gd name="T36" fmla="*/ 33 w 35"/>
                  <a:gd name="T37" fmla="*/ 1 h 30"/>
                  <a:gd name="T38" fmla="*/ 33 w 35"/>
                  <a:gd name="T39" fmla="*/ 1 h 30"/>
                  <a:gd name="T40" fmla="*/ 34 w 35"/>
                  <a:gd name="T41" fmla="*/ 1 h 30"/>
                  <a:gd name="T42" fmla="*/ 34 w 35"/>
                  <a:gd name="T43" fmla="*/ 1 h 30"/>
                  <a:gd name="T44" fmla="*/ 34 w 35"/>
                  <a:gd name="T45" fmla="*/ 2 h 30"/>
                  <a:gd name="T46" fmla="*/ 34 w 35"/>
                  <a:gd name="T47" fmla="*/ 2 h 30"/>
                  <a:gd name="T48" fmla="*/ 20 w 35"/>
                  <a:gd name="T49" fmla="*/ 7 h 30"/>
                  <a:gd name="T50" fmla="*/ 20 w 35"/>
                  <a:gd name="T51" fmla="*/ 7 h 30"/>
                  <a:gd name="T52" fmla="*/ 26 w 35"/>
                  <a:gd name="T53" fmla="*/ 14 h 30"/>
                  <a:gd name="T54" fmla="*/ 26 w 35"/>
                  <a:gd name="T55" fmla="*/ 14 h 30"/>
                  <a:gd name="T56" fmla="*/ 24 w 35"/>
                  <a:gd name="T57" fmla="*/ 19 h 30"/>
                  <a:gd name="T58" fmla="*/ 24 w 35"/>
                  <a:gd name="T59" fmla="*/ 19 h 30"/>
                  <a:gd name="T60" fmla="*/ 3 w 35"/>
                  <a:gd name="T61" fmla="*/ 27 h 30"/>
                  <a:gd name="T62" fmla="*/ 3 w 35"/>
                  <a:gd name="T63" fmla="*/ 27 h 30"/>
                  <a:gd name="T64" fmla="*/ 4 w 35"/>
                  <a:gd name="T65" fmla="*/ 28 h 30"/>
                  <a:gd name="T66" fmla="*/ 4 w 35"/>
                  <a:gd name="T67" fmla="*/ 28 h 30"/>
                  <a:gd name="T68" fmla="*/ 4 w 35"/>
                  <a:gd name="T69" fmla="*/ 29 h 30"/>
                  <a:gd name="T70" fmla="*/ 4 w 35"/>
                  <a:gd name="T71" fmla="*/ 29 h 30"/>
                  <a:gd name="T72" fmla="*/ 3 w 35"/>
                  <a:gd name="T73" fmla="*/ 30 h 30"/>
                  <a:gd name="T74" fmla="*/ 3 w 35"/>
                  <a:gd name="T75" fmla="*/ 30 h 30"/>
                  <a:gd name="T76" fmla="*/ 2 w 35"/>
                  <a:gd name="T7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30">
                    <a:moveTo>
                      <a:pt x="2" y="30"/>
                    </a:moveTo>
                    <a:cubicBezTo>
                      <a:pt x="2" y="29"/>
                      <a:pt x="1" y="29"/>
                      <a:pt x="0" y="28"/>
                    </a:cubicBezTo>
                    <a:cubicBezTo>
                      <a:pt x="0" y="28"/>
                      <a:pt x="0" y="28"/>
                      <a:pt x="0" y="28"/>
                    </a:cubicBezTo>
                    <a:cubicBezTo>
                      <a:pt x="0" y="28"/>
                      <a:pt x="0" y="28"/>
                      <a:pt x="0" y="28"/>
                    </a:cubicBezTo>
                    <a:cubicBezTo>
                      <a:pt x="0" y="28"/>
                      <a:pt x="0" y="28"/>
                      <a:pt x="0" y="28"/>
                    </a:cubicBezTo>
                    <a:cubicBezTo>
                      <a:pt x="0" y="27"/>
                      <a:pt x="0" y="27"/>
                      <a:pt x="0" y="27"/>
                    </a:cubicBezTo>
                    <a:cubicBezTo>
                      <a:pt x="0" y="27"/>
                      <a:pt x="0" y="27"/>
                      <a:pt x="0" y="27"/>
                    </a:cubicBezTo>
                    <a:cubicBezTo>
                      <a:pt x="6" y="20"/>
                      <a:pt x="17" y="22"/>
                      <a:pt x="22" y="17"/>
                    </a:cubicBezTo>
                    <a:cubicBezTo>
                      <a:pt x="22" y="17"/>
                      <a:pt x="22" y="17"/>
                      <a:pt x="22" y="17"/>
                    </a:cubicBezTo>
                    <a:cubicBezTo>
                      <a:pt x="24" y="15"/>
                      <a:pt x="24" y="14"/>
                      <a:pt x="24" y="14"/>
                    </a:cubicBezTo>
                    <a:cubicBezTo>
                      <a:pt x="24" y="14"/>
                      <a:pt x="24" y="14"/>
                      <a:pt x="24" y="14"/>
                    </a:cubicBezTo>
                    <a:cubicBezTo>
                      <a:pt x="24" y="12"/>
                      <a:pt x="21" y="10"/>
                      <a:pt x="17" y="7"/>
                    </a:cubicBezTo>
                    <a:cubicBezTo>
                      <a:pt x="17" y="7"/>
                      <a:pt x="17" y="7"/>
                      <a:pt x="17" y="7"/>
                    </a:cubicBezTo>
                    <a:cubicBezTo>
                      <a:pt x="16" y="6"/>
                      <a:pt x="16" y="6"/>
                      <a:pt x="16" y="5"/>
                    </a:cubicBezTo>
                    <a:cubicBezTo>
                      <a:pt x="16" y="5"/>
                      <a:pt x="16" y="5"/>
                      <a:pt x="16" y="5"/>
                    </a:cubicBezTo>
                    <a:cubicBezTo>
                      <a:pt x="17" y="5"/>
                      <a:pt x="17" y="5"/>
                      <a:pt x="17" y="5"/>
                    </a:cubicBezTo>
                    <a:cubicBezTo>
                      <a:pt x="17" y="5"/>
                      <a:pt x="17" y="5"/>
                      <a:pt x="17" y="5"/>
                    </a:cubicBezTo>
                    <a:cubicBezTo>
                      <a:pt x="23" y="4"/>
                      <a:pt x="30" y="4"/>
                      <a:pt x="33" y="1"/>
                    </a:cubicBezTo>
                    <a:cubicBezTo>
                      <a:pt x="33" y="1"/>
                      <a:pt x="33" y="1"/>
                      <a:pt x="33" y="1"/>
                    </a:cubicBezTo>
                    <a:cubicBezTo>
                      <a:pt x="33" y="1"/>
                      <a:pt x="33" y="1"/>
                      <a:pt x="33" y="1"/>
                    </a:cubicBezTo>
                    <a:cubicBezTo>
                      <a:pt x="33" y="0"/>
                      <a:pt x="34" y="0"/>
                      <a:pt x="34" y="1"/>
                    </a:cubicBezTo>
                    <a:cubicBezTo>
                      <a:pt x="34" y="1"/>
                      <a:pt x="34" y="1"/>
                      <a:pt x="34" y="1"/>
                    </a:cubicBezTo>
                    <a:cubicBezTo>
                      <a:pt x="35" y="1"/>
                      <a:pt x="35" y="2"/>
                      <a:pt x="34" y="2"/>
                    </a:cubicBezTo>
                    <a:cubicBezTo>
                      <a:pt x="34" y="2"/>
                      <a:pt x="34" y="2"/>
                      <a:pt x="34" y="2"/>
                    </a:cubicBezTo>
                    <a:cubicBezTo>
                      <a:pt x="31" y="6"/>
                      <a:pt x="25" y="6"/>
                      <a:pt x="20" y="7"/>
                    </a:cubicBezTo>
                    <a:cubicBezTo>
                      <a:pt x="20" y="7"/>
                      <a:pt x="20" y="7"/>
                      <a:pt x="20" y="7"/>
                    </a:cubicBezTo>
                    <a:cubicBezTo>
                      <a:pt x="23" y="9"/>
                      <a:pt x="26" y="10"/>
                      <a:pt x="26" y="14"/>
                    </a:cubicBezTo>
                    <a:cubicBezTo>
                      <a:pt x="26" y="14"/>
                      <a:pt x="26" y="14"/>
                      <a:pt x="26" y="14"/>
                    </a:cubicBezTo>
                    <a:cubicBezTo>
                      <a:pt x="26" y="15"/>
                      <a:pt x="25" y="17"/>
                      <a:pt x="24" y="19"/>
                    </a:cubicBezTo>
                    <a:cubicBezTo>
                      <a:pt x="24" y="19"/>
                      <a:pt x="24" y="19"/>
                      <a:pt x="24" y="19"/>
                    </a:cubicBezTo>
                    <a:cubicBezTo>
                      <a:pt x="18" y="24"/>
                      <a:pt x="7" y="23"/>
                      <a:pt x="3" y="27"/>
                    </a:cubicBezTo>
                    <a:cubicBezTo>
                      <a:pt x="3" y="27"/>
                      <a:pt x="3" y="27"/>
                      <a:pt x="3" y="27"/>
                    </a:cubicBezTo>
                    <a:cubicBezTo>
                      <a:pt x="3" y="27"/>
                      <a:pt x="4" y="28"/>
                      <a:pt x="4" y="28"/>
                    </a:cubicBezTo>
                    <a:cubicBezTo>
                      <a:pt x="4" y="28"/>
                      <a:pt x="4" y="28"/>
                      <a:pt x="4" y="28"/>
                    </a:cubicBezTo>
                    <a:cubicBezTo>
                      <a:pt x="4" y="28"/>
                      <a:pt x="5" y="29"/>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Freeform 101"/>
              <p:cNvSpPr/>
              <p:nvPr/>
            </p:nvSpPr>
            <p:spPr bwMode="auto">
              <a:xfrm>
                <a:off x="7613650" y="4610100"/>
                <a:ext cx="19050" cy="63500"/>
              </a:xfrm>
              <a:custGeom>
                <a:avLst/>
                <a:gdLst>
                  <a:gd name="T0" fmla="*/ 2 w 5"/>
                  <a:gd name="T1" fmla="*/ 17 h 17"/>
                  <a:gd name="T2" fmla="*/ 2 w 5"/>
                  <a:gd name="T3" fmla="*/ 17 h 17"/>
                  <a:gd name="T4" fmla="*/ 2 w 5"/>
                  <a:gd name="T5" fmla="*/ 17 h 17"/>
                  <a:gd name="T6" fmla="*/ 0 w 5"/>
                  <a:gd name="T7" fmla="*/ 15 h 17"/>
                  <a:gd name="T8" fmla="*/ 0 w 5"/>
                  <a:gd name="T9" fmla="*/ 15 h 17"/>
                  <a:gd name="T10" fmla="*/ 1 w 5"/>
                  <a:gd name="T11" fmla="*/ 14 h 17"/>
                  <a:gd name="T12" fmla="*/ 1 w 5"/>
                  <a:gd name="T13" fmla="*/ 14 h 17"/>
                  <a:gd name="T14" fmla="*/ 0 w 5"/>
                  <a:gd name="T15" fmla="*/ 5 h 17"/>
                  <a:gd name="T16" fmla="*/ 0 w 5"/>
                  <a:gd name="T17" fmla="*/ 5 h 17"/>
                  <a:gd name="T18" fmla="*/ 1 w 5"/>
                  <a:gd name="T19" fmla="*/ 1 h 17"/>
                  <a:gd name="T20" fmla="*/ 1 w 5"/>
                  <a:gd name="T21" fmla="*/ 1 h 17"/>
                  <a:gd name="T22" fmla="*/ 2 w 5"/>
                  <a:gd name="T23" fmla="*/ 0 h 17"/>
                  <a:gd name="T24" fmla="*/ 2 w 5"/>
                  <a:gd name="T25" fmla="*/ 0 h 17"/>
                  <a:gd name="T26" fmla="*/ 3 w 5"/>
                  <a:gd name="T27" fmla="*/ 0 h 17"/>
                  <a:gd name="T28" fmla="*/ 3 w 5"/>
                  <a:gd name="T29" fmla="*/ 0 h 17"/>
                  <a:gd name="T30" fmla="*/ 5 w 5"/>
                  <a:gd name="T31" fmla="*/ 10 h 17"/>
                  <a:gd name="T32" fmla="*/ 5 w 5"/>
                  <a:gd name="T33" fmla="*/ 10 h 17"/>
                  <a:gd name="T34" fmla="*/ 5 w 5"/>
                  <a:gd name="T35" fmla="*/ 15 h 17"/>
                  <a:gd name="T36" fmla="*/ 5 w 5"/>
                  <a:gd name="T37" fmla="*/ 15 h 17"/>
                  <a:gd name="T38" fmla="*/ 4 w 5"/>
                  <a:gd name="T39" fmla="*/ 16 h 17"/>
                  <a:gd name="T40" fmla="*/ 4 w 5"/>
                  <a:gd name="T41" fmla="*/ 16 h 17"/>
                  <a:gd name="T42" fmla="*/ 4 w 5"/>
                  <a:gd name="T43" fmla="*/ 16 h 17"/>
                  <a:gd name="T44" fmla="*/ 4 w 5"/>
                  <a:gd name="T45" fmla="*/ 16 h 17"/>
                  <a:gd name="T46" fmla="*/ 2 w 5"/>
                  <a:gd name="T47" fmla="*/ 17 h 17"/>
                  <a:gd name="T48" fmla="*/ 2 w 5"/>
                  <a:gd name="T49" fmla="*/ 17 h 17"/>
                  <a:gd name="T50" fmla="*/ 2 w 5"/>
                  <a:gd name="T5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7">
                    <a:moveTo>
                      <a:pt x="2" y="17"/>
                    </a:moveTo>
                    <a:cubicBezTo>
                      <a:pt x="2" y="17"/>
                      <a:pt x="2" y="17"/>
                      <a:pt x="2" y="17"/>
                    </a:cubicBezTo>
                    <a:cubicBezTo>
                      <a:pt x="2" y="17"/>
                      <a:pt x="2" y="17"/>
                      <a:pt x="2" y="17"/>
                    </a:cubicBezTo>
                    <a:cubicBezTo>
                      <a:pt x="1" y="17"/>
                      <a:pt x="0" y="16"/>
                      <a:pt x="0" y="15"/>
                    </a:cubicBezTo>
                    <a:cubicBezTo>
                      <a:pt x="0" y="15"/>
                      <a:pt x="0" y="15"/>
                      <a:pt x="0" y="15"/>
                    </a:cubicBezTo>
                    <a:cubicBezTo>
                      <a:pt x="0" y="15"/>
                      <a:pt x="1" y="14"/>
                      <a:pt x="1" y="14"/>
                    </a:cubicBezTo>
                    <a:cubicBezTo>
                      <a:pt x="1" y="14"/>
                      <a:pt x="1" y="14"/>
                      <a:pt x="1" y="14"/>
                    </a:cubicBezTo>
                    <a:cubicBezTo>
                      <a:pt x="1" y="11"/>
                      <a:pt x="0" y="8"/>
                      <a:pt x="0" y="5"/>
                    </a:cubicBezTo>
                    <a:cubicBezTo>
                      <a:pt x="0" y="5"/>
                      <a:pt x="0" y="5"/>
                      <a:pt x="0" y="5"/>
                    </a:cubicBezTo>
                    <a:cubicBezTo>
                      <a:pt x="0" y="3"/>
                      <a:pt x="1" y="2"/>
                      <a:pt x="1" y="1"/>
                    </a:cubicBezTo>
                    <a:cubicBezTo>
                      <a:pt x="1" y="1"/>
                      <a:pt x="1" y="1"/>
                      <a:pt x="1" y="1"/>
                    </a:cubicBezTo>
                    <a:cubicBezTo>
                      <a:pt x="1" y="0"/>
                      <a:pt x="1" y="0"/>
                      <a:pt x="2" y="0"/>
                    </a:cubicBezTo>
                    <a:cubicBezTo>
                      <a:pt x="2" y="0"/>
                      <a:pt x="2" y="0"/>
                      <a:pt x="2" y="0"/>
                    </a:cubicBezTo>
                    <a:cubicBezTo>
                      <a:pt x="2" y="0"/>
                      <a:pt x="3" y="0"/>
                      <a:pt x="3" y="0"/>
                    </a:cubicBezTo>
                    <a:cubicBezTo>
                      <a:pt x="3" y="0"/>
                      <a:pt x="3" y="0"/>
                      <a:pt x="3" y="0"/>
                    </a:cubicBezTo>
                    <a:cubicBezTo>
                      <a:pt x="5" y="3"/>
                      <a:pt x="5" y="7"/>
                      <a:pt x="5" y="10"/>
                    </a:cubicBezTo>
                    <a:cubicBezTo>
                      <a:pt x="5" y="10"/>
                      <a:pt x="5" y="10"/>
                      <a:pt x="5" y="10"/>
                    </a:cubicBezTo>
                    <a:cubicBezTo>
                      <a:pt x="5" y="12"/>
                      <a:pt x="5" y="14"/>
                      <a:pt x="5" y="15"/>
                    </a:cubicBezTo>
                    <a:cubicBezTo>
                      <a:pt x="5" y="15"/>
                      <a:pt x="5" y="15"/>
                      <a:pt x="5" y="15"/>
                    </a:cubicBezTo>
                    <a:cubicBezTo>
                      <a:pt x="5" y="15"/>
                      <a:pt x="5" y="16"/>
                      <a:pt x="4" y="16"/>
                    </a:cubicBezTo>
                    <a:cubicBezTo>
                      <a:pt x="4" y="16"/>
                      <a:pt x="4" y="16"/>
                      <a:pt x="4" y="16"/>
                    </a:cubicBezTo>
                    <a:cubicBezTo>
                      <a:pt x="4" y="16"/>
                      <a:pt x="4" y="16"/>
                      <a:pt x="4" y="16"/>
                    </a:cubicBezTo>
                    <a:cubicBezTo>
                      <a:pt x="4" y="16"/>
                      <a:pt x="4" y="16"/>
                      <a:pt x="4" y="16"/>
                    </a:cubicBezTo>
                    <a:cubicBezTo>
                      <a:pt x="3" y="17"/>
                      <a:pt x="3" y="17"/>
                      <a:pt x="2" y="17"/>
                    </a:cubicBezTo>
                    <a:cubicBezTo>
                      <a:pt x="2" y="17"/>
                      <a:pt x="2" y="17"/>
                      <a:pt x="2" y="17"/>
                    </a:cubicBezTo>
                    <a:cubicBezTo>
                      <a:pt x="2" y="17"/>
                      <a:pt x="2" y="17"/>
                      <a:pt x="2" y="1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1" name="Freeform 102"/>
              <p:cNvSpPr/>
              <p:nvPr/>
            </p:nvSpPr>
            <p:spPr bwMode="auto">
              <a:xfrm>
                <a:off x="7578725" y="4730750"/>
                <a:ext cx="19050" cy="49213"/>
              </a:xfrm>
              <a:custGeom>
                <a:avLst/>
                <a:gdLst>
                  <a:gd name="T0" fmla="*/ 2 w 5"/>
                  <a:gd name="T1" fmla="*/ 12 h 13"/>
                  <a:gd name="T2" fmla="*/ 1 w 5"/>
                  <a:gd name="T3" fmla="*/ 11 h 13"/>
                  <a:gd name="T4" fmla="*/ 1 w 5"/>
                  <a:gd name="T5" fmla="*/ 11 h 13"/>
                  <a:gd name="T6" fmla="*/ 1 w 5"/>
                  <a:gd name="T7" fmla="*/ 11 h 13"/>
                  <a:gd name="T8" fmla="*/ 1 w 5"/>
                  <a:gd name="T9" fmla="*/ 11 h 13"/>
                  <a:gd name="T10" fmla="*/ 0 w 5"/>
                  <a:gd name="T11" fmla="*/ 3 h 13"/>
                  <a:gd name="T12" fmla="*/ 0 w 5"/>
                  <a:gd name="T13" fmla="*/ 3 h 13"/>
                  <a:gd name="T14" fmla="*/ 0 w 5"/>
                  <a:gd name="T15" fmla="*/ 1 h 13"/>
                  <a:gd name="T16" fmla="*/ 0 w 5"/>
                  <a:gd name="T17" fmla="*/ 1 h 13"/>
                  <a:gd name="T18" fmla="*/ 1 w 5"/>
                  <a:gd name="T19" fmla="*/ 0 h 13"/>
                  <a:gd name="T20" fmla="*/ 1 w 5"/>
                  <a:gd name="T21" fmla="*/ 0 h 13"/>
                  <a:gd name="T22" fmla="*/ 2 w 5"/>
                  <a:gd name="T23" fmla="*/ 0 h 13"/>
                  <a:gd name="T24" fmla="*/ 2 w 5"/>
                  <a:gd name="T25" fmla="*/ 0 h 13"/>
                  <a:gd name="T26" fmla="*/ 5 w 5"/>
                  <a:gd name="T27" fmla="*/ 8 h 13"/>
                  <a:gd name="T28" fmla="*/ 5 w 5"/>
                  <a:gd name="T29" fmla="*/ 8 h 13"/>
                  <a:gd name="T30" fmla="*/ 3 w 5"/>
                  <a:gd name="T31" fmla="*/ 12 h 13"/>
                  <a:gd name="T32" fmla="*/ 3 w 5"/>
                  <a:gd name="T33" fmla="*/ 12 h 13"/>
                  <a:gd name="T34" fmla="*/ 3 w 5"/>
                  <a:gd name="T35" fmla="*/ 13 h 13"/>
                  <a:gd name="T36" fmla="*/ 3 w 5"/>
                  <a:gd name="T37" fmla="*/ 13 h 13"/>
                  <a:gd name="T38" fmla="*/ 2 w 5"/>
                  <a:gd name="T3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3">
                    <a:moveTo>
                      <a:pt x="2" y="12"/>
                    </a:moveTo>
                    <a:cubicBezTo>
                      <a:pt x="1" y="12"/>
                      <a:pt x="1" y="11"/>
                      <a:pt x="1" y="11"/>
                    </a:cubicBezTo>
                    <a:cubicBezTo>
                      <a:pt x="1" y="11"/>
                      <a:pt x="1" y="11"/>
                      <a:pt x="1" y="11"/>
                    </a:cubicBezTo>
                    <a:cubicBezTo>
                      <a:pt x="1" y="11"/>
                      <a:pt x="1" y="11"/>
                      <a:pt x="1" y="11"/>
                    </a:cubicBezTo>
                    <a:cubicBezTo>
                      <a:pt x="1" y="11"/>
                      <a:pt x="1" y="11"/>
                      <a:pt x="1" y="11"/>
                    </a:cubicBezTo>
                    <a:cubicBezTo>
                      <a:pt x="0" y="8"/>
                      <a:pt x="0" y="6"/>
                      <a:pt x="0" y="3"/>
                    </a:cubicBezTo>
                    <a:cubicBezTo>
                      <a:pt x="0" y="3"/>
                      <a:pt x="0" y="3"/>
                      <a:pt x="0" y="3"/>
                    </a:cubicBezTo>
                    <a:cubicBezTo>
                      <a:pt x="0" y="2"/>
                      <a:pt x="0" y="2"/>
                      <a:pt x="0" y="1"/>
                    </a:cubicBezTo>
                    <a:cubicBezTo>
                      <a:pt x="0" y="1"/>
                      <a:pt x="0" y="1"/>
                      <a:pt x="0" y="1"/>
                    </a:cubicBezTo>
                    <a:cubicBezTo>
                      <a:pt x="0" y="0"/>
                      <a:pt x="0" y="0"/>
                      <a:pt x="1" y="0"/>
                    </a:cubicBezTo>
                    <a:cubicBezTo>
                      <a:pt x="1" y="0"/>
                      <a:pt x="1" y="0"/>
                      <a:pt x="1" y="0"/>
                    </a:cubicBezTo>
                    <a:cubicBezTo>
                      <a:pt x="1" y="0"/>
                      <a:pt x="2" y="0"/>
                      <a:pt x="2" y="0"/>
                    </a:cubicBezTo>
                    <a:cubicBezTo>
                      <a:pt x="2" y="0"/>
                      <a:pt x="2" y="0"/>
                      <a:pt x="2" y="0"/>
                    </a:cubicBezTo>
                    <a:cubicBezTo>
                      <a:pt x="4" y="2"/>
                      <a:pt x="5" y="5"/>
                      <a:pt x="5" y="8"/>
                    </a:cubicBezTo>
                    <a:cubicBezTo>
                      <a:pt x="5" y="8"/>
                      <a:pt x="5" y="8"/>
                      <a:pt x="5" y="8"/>
                    </a:cubicBezTo>
                    <a:cubicBezTo>
                      <a:pt x="5" y="10"/>
                      <a:pt x="5" y="11"/>
                      <a:pt x="3" y="12"/>
                    </a:cubicBezTo>
                    <a:cubicBezTo>
                      <a:pt x="3" y="12"/>
                      <a:pt x="3" y="12"/>
                      <a:pt x="3" y="12"/>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2" name="Freeform 103"/>
              <p:cNvSpPr>
                <a:spLocks noEditPoints="1"/>
              </p:cNvSpPr>
              <p:nvPr/>
            </p:nvSpPr>
            <p:spPr bwMode="auto">
              <a:xfrm>
                <a:off x="7594600" y="4722813"/>
                <a:ext cx="22225" cy="57150"/>
              </a:xfrm>
              <a:custGeom>
                <a:avLst/>
                <a:gdLst>
                  <a:gd name="T0" fmla="*/ 2 w 6"/>
                  <a:gd name="T1" fmla="*/ 14 h 15"/>
                  <a:gd name="T2" fmla="*/ 0 w 6"/>
                  <a:gd name="T3" fmla="*/ 8 h 15"/>
                  <a:gd name="T4" fmla="*/ 0 w 6"/>
                  <a:gd name="T5" fmla="*/ 8 h 15"/>
                  <a:gd name="T6" fmla="*/ 1 w 6"/>
                  <a:gd name="T7" fmla="*/ 2 h 15"/>
                  <a:gd name="T8" fmla="*/ 1 w 6"/>
                  <a:gd name="T9" fmla="*/ 2 h 15"/>
                  <a:gd name="T10" fmla="*/ 2 w 6"/>
                  <a:gd name="T11" fmla="*/ 0 h 15"/>
                  <a:gd name="T12" fmla="*/ 2 w 6"/>
                  <a:gd name="T13" fmla="*/ 0 h 15"/>
                  <a:gd name="T14" fmla="*/ 3 w 6"/>
                  <a:gd name="T15" fmla="*/ 1 h 15"/>
                  <a:gd name="T16" fmla="*/ 3 w 6"/>
                  <a:gd name="T17" fmla="*/ 1 h 15"/>
                  <a:gd name="T18" fmla="*/ 6 w 6"/>
                  <a:gd name="T19" fmla="*/ 7 h 15"/>
                  <a:gd name="T20" fmla="*/ 6 w 6"/>
                  <a:gd name="T21" fmla="*/ 7 h 15"/>
                  <a:gd name="T22" fmla="*/ 6 w 6"/>
                  <a:gd name="T23" fmla="*/ 8 h 15"/>
                  <a:gd name="T24" fmla="*/ 6 w 6"/>
                  <a:gd name="T25" fmla="*/ 8 h 15"/>
                  <a:gd name="T26" fmla="*/ 5 w 6"/>
                  <a:gd name="T27" fmla="*/ 13 h 15"/>
                  <a:gd name="T28" fmla="*/ 5 w 6"/>
                  <a:gd name="T29" fmla="*/ 13 h 15"/>
                  <a:gd name="T30" fmla="*/ 4 w 6"/>
                  <a:gd name="T31" fmla="*/ 15 h 15"/>
                  <a:gd name="T32" fmla="*/ 4 w 6"/>
                  <a:gd name="T33" fmla="*/ 15 h 15"/>
                  <a:gd name="T34" fmla="*/ 4 w 6"/>
                  <a:gd name="T35" fmla="*/ 15 h 15"/>
                  <a:gd name="T36" fmla="*/ 4 w 6"/>
                  <a:gd name="T37" fmla="*/ 15 h 15"/>
                  <a:gd name="T38" fmla="*/ 3 w 6"/>
                  <a:gd name="T39" fmla="*/ 15 h 15"/>
                  <a:gd name="T40" fmla="*/ 3 w 6"/>
                  <a:gd name="T41" fmla="*/ 15 h 15"/>
                  <a:gd name="T42" fmla="*/ 3 w 6"/>
                  <a:gd name="T43" fmla="*/ 15 h 15"/>
                  <a:gd name="T44" fmla="*/ 3 w 6"/>
                  <a:gd name="T45" fmla="*/ 15 h 15"/>
                  <a:gd name="T46" fmla="*/ 2 w 6"/>
                  <a:gd name="T47" fmla="*/ 14 h 15"/>
                  <a:gd name="T48" fmla="*/ 3 w 6"/>
                  <a:gd name="T49" fmla="*/ 8 h 15"/>
                  <a:gd name="T50" fmla="*/ 3 w 6"/>
                  <a:gd name="T51" fmla="*/ 12 h 15"/>
                  <a:gd name="T52" fmla="*/ 3 w 6"/>
                  <a:gd name="T53" fmla="*/ 12 h 15"/>
                  <a:gd name="T54" fmla="*/ 3 w 6"/>
                  <a:gd name="T55" fmla="*/ 8 h 15"/>
                  <a:gd name="T56" fmla="*/ 3 w 6"/>
                  <a:gd name="T57" fmla="*/ 8 h 15"/>
                  <a:gd name="T58" fmla="*/ 3 w 6"/>
                  <a:gd name="T59" fmla="*/ 7 h 15"/>
                  <a:gd name="T60" fmla="*/ 3 w 6"/>
                  <a:gd name="T61" fmla="*/ 7 h 15"/>
                  <a:gd name="T62" fmla="*/ 3 w 6"/>
                  <a:gd name="T63" fmla="*/ 6 h 15"/>
                  <a:gd name="T64" fmla="*/ 3 w 6"/>
                  <a:gd name="T65" fmla="*/ 6 h 15"/>
                  <a:gd name="T66" fmla="*/ 3 w 6"/>
                  <a:gd name="T67"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 h="15">
                    <a:moveTo>
                      <a:pt x="2" y="14"/>
                    </a:moveTo>
                    <a:cubicBezTo>
                      <a:pt x="0" y="13"/>
                      <a:pt x="0" y="10"/>
                      <a:pt x="0" y="8"/>
                    </a:cubicBezTo>
                    <a:cubicBezTo>
                      <a:pt x="0" y="8"/>
                      <a:pt x="0" y="8"/>
                      <a:pt x="0" y="8"/>
                    </a:cubicBezTo>
                    <a:cubicBezTo>
                      <a:pt x="0" y="5"/>
                      <a:pt x="0" y="3"/>
                      <a:pt x="1" y="2"/>
                    </a:cubicBezTo>
                    <a:cubicBezTo>
                      <a:pt x="1" y="2"/>
                      <a:pt x="1" y="2"/>
                      <a:pt x="1" y="2"/>
                    </a:cubicBezTo>
                    <a:cubicBezTo>
                      <a:pt x="1" y="1"/>
                      <a:pt x="1" y="1"/>
                      <a:pt x="2" y="0"/>
                    </a:cubicBezTo>
                    <a:cubicBezTo>
                      <a:pt x="2" y="0"/>
                      <a:pt x="2" y="0"/>
                      <a:pt x="2" y="0"/>
                    </a:cubicBezTo>
                    <a:cubicBezTo>
                      <a:pt x="2" y="0"/>
                      <a:pt x="3" y="1"/>
                      <a:pt x="3" y="1"/>
                    </a:cubicBezTo>
                    <a:cubicBezTo>
                      <a:pt x="3" y="1"/>
                      <a:pt x="3" y="1"/>
                      <a:pt x="3" y="1"/>
                    </a:cubicBezTo>
                    <a:cubicBezTo>
                      <a:pt x="4" y="2"/>
                      <a:pt x="5" y="5"/>
                      <a:pt x="6" y="7"/>
                    </a:cubicBezTo>
                    <a:cubicBezTo>
                      <a:pt x="6" y="7"/>
                      <a:pt x="6" y="7"/>
                      <a:pt x="6" y="7"/>
                    </a:cubicBezTo>
                    <a:cubicBezTo>
                      <a:pt x="6" y="7"/>
                      <a:pt x="6" y="8"/>
                      <a:pt x="6" y="8"/>
                    </a:cubicBezTo>
                    <a:cubicBezTo>
                      <a:pt x="6" y="8"/>
                      <a:pt x="6" y="8"/>
                      <a:pt x="6" y="8"/>
                    </a:cubicBezTo>
                    <a:cubicBezTo>
                      <a:pt x="6" y="10"/>
                      <a:pt x="5" y="13"/>
                      <a:pt x="5" y="13"/>
                    </a:cubicBezTo>
                    <a:cubicBezTo>
                      <a:pt x="5" y="13"/>
                      <a:pt x="5" y="13"/>
                      <a:pt x="5" y="13"/>
                    </a:cubicBezTo>
                    <a:cubicBezTo>
                      <a:pt x="5" y="14"/>
                      <a:pt x="5" y="15"/>
                      <a:pt x="4" y="15"/>
                    </a:cubicBezTo>
                    <a:cubicBezTo>
                      <a:pt x="4" y="15"/>
                      <a:pt x="4" y="15"/>
                      <a:pt x="4" y="15"/>
                    </a:cubicBezTo>
                    <a:cubicBezTo>
                      <a:pt x="4" y="15"/>
                      <a:pt x="4" y="15"/>
                      <a:pt x="4" y="15"/>
                    </a:cubicBezTo>
                    <a:cubicBezTo>
                      <a:pt x="4" y="15"/>
                      <a:pt x="4" y="15"/>
                      <a:pt x="4" y="15"/>
                    </a:cubicBezTo>
                    <a:cubicBezTo>
                      <a:pt x="4" y="15"/>
                      <a:pt x="3" y="15"/>
                      <a:pt x="3" y="15"/>
                    </a:cubicBezTo>
                    <a:cubicBezTo>
                      <a:pt x="3" y="15"/>
                      <a:pt x="3" y="15"/>
                      <a:pt x="3" y="15"/>
                    </a:cubicBezTo>
                    <a:cubicBezTo>
                      <a:pt x="3" y="15"/>
                      <a:pt x="3" y="15"/>
                      <a:pt x="3" y="15"/>
                    </a:cubicBezTo>
                    <a:cubicBezTo>
                      <a:pt x="3" y="15"/>
                      <a:pt x="3" y="15"/>
                      <a:pt x="3" y="15"/>
                    </a:cubicBezTo>
                    <a:cubicBezTo>
                      <a:pt x="2" y="15"/>
                      <a:pt x="2" y="15"/>
                      <a:pt x="2" y="14"/>
                    </a:cubicBezTo>
                    <a:close/>
                    <a:moveTo>
                      <a:pt x="3" y="8"/>
                    </a:moveTo>
                    <a:cubicBezTo>
                      <a:pt x="3" y="9"/>
                      <a:pt x="3" y="11"/>
                      <a:pt x="3" y="12"/>
                    </a:cubicBezTo>
                    <a:cubicBezTo>
                      <a:pt x="3" y="12"/>
                      <a:pt x="3" y="12"/>
                      <a:pt x="3" y="12"/>
                    </a:cubicBezTo>
                    <a:cubicBezTo>
                      <a:pt x="3" y="11"/>
                      <a:pt x="3" y="9"/>
                      <a:pt x="3" y="8"/>
                    </a:cubicBezTo>
                    <a:cubicBezTo>
                      <a:pt x="3" y="8"/>
                      <a:pt x="3" y="8"/>
                      <a:pt x="3" y="8"/>
                    </a:cubicBezTo>
                    <a:cubicBezTo>
                      <a:pt x="3" y="8"/>
                      <a:pt x="3" y="7"/>
                      <a:pt x="3" y="7"/>
                    </a:cubicBezTo>
                    <a:cubicBezTo>
                      <a:pt x="3" y="7"/>
                      <a:pt x="3" y="7"/>
                      <a:pt x="3" y="7"/>
                    </a:cubicBezTo>
                    <a:cubicBezTo>
                      <a:pt x="3" y="7"/>
                      <a:pt x="3" y="6"/>
                      <a:pt x="3" y="6"/>
                    </a:cubicBezTo>
                    <a:cubicBezTo>
                      <a:pt x="3" y="6"/>
                      <a:pt x="3" y="6"/>
                      <a:pt x="3" y="6"/>
                    </a:cubicBezTo>
                    <a:cubicBezTo>
                      <a:pt x="3" y="6"/>
                      <a:pt x="3" y="7"/>
                      <a:pt x="3"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Freeform 104"/>
              <p:cNvSpPr/>
              <p:nvPr/>
            </p:nvSpPr>
            <p:spPr bwMode="auto">
              <a:xfrm>
                <a:off x="7616825" y="4725988"/>
                <a:ext cx="19050" cy="57150"/>
              </a:xfrm>
              <a:custGeom>
                <a:avLst/>
                <a:gdLst>
                  <a:gd name="T0" fmla="*/ 1 w 5"/>
                  <a:gd name="T1" fmla="*/ 14 h 15"/>
                  <a:gd name="T2" fmla="*/ 0 w 5"/>
                  <a:gd name="T3" fmla="*/ 9 h 15"/>
                  <a:gd name="T4" fmla="*/ 0 w 5"/>
                  <a:gd name="T5" fmla="*/ 9 h 15"/>
                  <a:gd name="T6" fmla="*/ 0 w 5"/>
                  <a:gd name="T7" fmla="*/ 2 h 15"/>
                  <a:gd name="T8" fmla="*/ 0 w 5"/>
                  <a:gd name="T9" fmla="*/ 2 h 15"/>
                  <a:gd name="T10" fmla="*/ 0 w 5"/>
                  <a:gd name="T11" fmla="*/ 1 h 15"/>
                  <a:gd name="T12" fmla="*/ 0 w 5"/>
                  <a:gd name="T13" fmla="*/ 1 h 15"/>
                  <a:gd name="T14" fmla="*/ 1 w 5"/>
                  <a:gd name="T15" fmla="*/ 0 h 15"/>
                  <a:gd name="T16" fmla="*/ 1 w 5"/>
                  <a:gd name="T17" fmla="*/ 0 h 15"/>
                  <a:gd name="T18" fmla="*/ 2 w 5"/>
                  <a:gd name="T19" fmla="*/ 1 h 15"/>
                  <a:gd name="T20" fmla="*/ 2 w 5"/>
                  <a:gd name="T21" fmla="*/ 1 h 15"/>
                  <a:gd name="T22" fmla="*/ 5 w 5"/>
                  <a:gd name="T23" fmla="*/ 9 h 15"/>
                  <a:gd name="T24" fmla="*/ 5 w 5"/>
                  <a:gd name="T25" fmla="*/ 9 h 15"/>
                  <a:gd name="T26" fmla="*/ 3 w 5"/>
                  <a:gd name="T27" fmla="*/ 13 h 15"/>
                  <a:gd name="T28" fmla="*/ 3 w 5"/>
                  <a:gd name="T29" fmla="*/ 13 h 15"/>
                  <a:gd name="T30" fmla="*/ 3 w 5"/>
                  <a:gd name="T31" fmla="*/ 14 h 15"/>
                  <a:gd name="T32" fmla="*/ 3 w 5"/>
                  <a:gd name="T33" fmla="*/ 14 h 15"/>
                  <a:gd name="T34" fmla="*/ 2 w 5"/>
                  <a:gd name="T35" fmla="*/ 15 h 15"/>
                  <a:gd name="T36" fmla="*/ 2 w 5"/>
                  <a:gd name="T37" fmla="*/ 15 h 15"/>
                  <a:gd name="T38" fmla="*/ 1 w 5"/>
                  <a:gd name="T3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15">
                    <a:moveTo>
                      <a:pt x="1" y="14"/>
                    </a:moveTo>
                    <a:cubicBezTo>
                      <a:pt x="0" y="13"/>
                      <a:pt x="0" y="11"/>
                      <a:pt x="0" y="9"/>
                    </a:cubicBezTo>
                    <a:cubicBezTo>
                      <a:pt x="0" y="9"/>
                      <a:pt x="0" y="9"/>
                      <a:pt x="0" y="9"/>
                    </a:cubicBezTo>
                    <a:cubicBezTo>
                      <a:pt x="0" y="6"/>
                      <a:pt x="0" y="3"/>
                      <a:pt x="0" y="2"/>
                    </a:cubicBezTo>
                    <a:cubicBezTo>
                      <a:pt x="0" y="2"/>
                      <a:pt x="0" y="2"/>
                      <a:pt x="0" y="2"/>
                    </a:cubicBezTo>
                    <a:cubicBezTo>
                      <a:pt x="0" y="1"/>
                      <a:pt x="0" y="1"/>
                      <a:pt x="0" y="1"/>
                    </a:cubicBezTo>
                    <a:cubicBezTo>
                      <a:pt x="0" y="1"/>
                      <a:pt x="0" y="1"/>
                      <a:pt x="0" y="1"/>
                    </a:cubicBezTo>
                    <a:cubicBezTo>
                      <a:pt x="0" y="1"/>
                      <a:pt x="1" y="0"/>
                      <a:pt x="1" y="0"/>
                    </a:cubicBezTo>
                    <a:cubicBezTo>
                      <a:pt x="1" y="0"/>
                      <a:pt x="1" y="0"/>
                      <a:pt x="1" y="0"/>
                    </a:cubicBezTo>
                    <a:cubicBezTo>
                      <a:pt x="2" y="0"/>
                      <a:pt x="2" y="0"/>
                      <a:pt x="2" y="1"/>
                    </a:cubicBezTo>
                    <a:cubicBezTo>
                      <a:pt x="2" y="1"/>
                      <a:pt x="2" y="1"/>
                      <a:pt x="2" y="1"/>
                    </a:cubicBezTo>
                    <a:cubicBezTo>
                      <a:pt x="3" y="2"/>
                      <a:pt x="5" y="6"/>
                      <a:pt x="5" y="9"/>
                    </a:cubicBezTo>
                    <a:cubicBezTo>
                      <a:pt x="5" y="9"/>
                      <a:pt x="5" y="9"/>
                      <a:pt x="5" y="9"/>
                    </a:cubicBezTo>
                    <a:cubicBezTo>
                      <a:pt x="5" y="10"/>
                      <a:pt x="4" y="12"/>
                      <a:pt x="3" y="13"/>
                    </a:cubicBezTo>
                    <a:cubicBezTo>
                      <a:pt x="3" y="13"/>
                      <a:pt x="3" y="13"/>
                      <a:pt x="3" y="13"/>
                    </a:cubicBezTo>
                    <a:cubicBezTo>
                      <a:pt x="3" y="13"/>
                      <a:pt x="3" y="14"/>
                      <a:pt x="3" y="14"/>
                    </a:cubicBezTo>
                    <a:cubicBezTo>
                      <a:pt x="3" y="14"/>
                      <a:pt x="3" y="14"/>
                      <a:pt x="3" y="14"/>
                    </a:cubicBezTo>
                    <a:cubicBezTo>
                      <a:pt x="2" y="14"/>
                      <a:pt x="2" y="15"/>
                      <a:pt x="2" y="15"/>
                    </a:cubicBezTo>
                    <a:cubicBezTo>
                      <a:pt x="2" y="15"/>
                      <a:pt x="2" y="15"/>
                      <a:pt x="2" y="15"/>
                    </a:cubicBezTo>
                    <a:cubicBezTo>
                      <a:pt x="1" y="15"/>
                      <a:pt x="1" y="14"/>
                      <a:pt x="1"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Freeform 105"/>
              <p:cNvSpPr>
                <a:spLocks noEditPoints="1"/>
              </p:cNvSpPr>
              <p:nvPr/>
            </p:nvSpPr>
            <p:spPr bwMode="auto">
              <a:xfrm>
                <a:off x="7586663" y="4783138"/>
                <a:ext cx="19050" cy="49213"/>
              </a:xfrm>
              <a:custGeom>
                <a:avLst/>
                <a:gdLst>
                  <a:gd name="T0" fmla="*/ 2 w 5"/>
                  <a:gd name="T1" fmla="*/ 13 h 13"/>
                  <a:gd name="T2" fmla="*/ 1 w 5"/>
                  <a:gd name="T3" fmla="*/ 13 h 13"/>
                  <a:gd name="T4" fmla="*/ 1 w 5"/>
                  <a:gd name="T5" fmla="*/ 13 h 13"/>
                  <a:gd name="T6" fmla="*/ 0 w 5"/>
                  <a:gd name="T7" fmla="*/ 7 h 13"/>
                  <a:gd name="T8" fmla="*/ 0 w 5"/>
                  <a:gd name="T9" fmla="*/ 7 h 13"/>
                  <a:gd name="T10" fmla="*/ 1 w 5"/>
                  <a:gd name="T11" fmla="*/ 1 h 13"/>
                  <a:gd name="T12" fmla="*/ 1 w 5"/>
                  <a:gd name="T13" fmla="*/ 1 h 13"/>
                  <a:gd name="T14" fmla="*/ 1 w 5"/>
                  <a:gd name="T15" fmla="*/ 0 h 13"/>
                  <a:gd name="T16" fmla="*/ 1 w 5"/>
                  <a:gd name="T17" fmla="*/ 0 h 13"/>
                  <a:gd name="T18" fmla="*/ 3 w 5"/>
                  <a:gd name="T19" fmla="*/ 0 h 13"/>
                  <a:gd name="T20" fmla="*/ 3 w 5"/>
                  <a:gd name="T21" fmla="*/ 0 h 13"/>
                  <a:gd name="T22" fmla="*/ 5 w 5"/>
                  <a:gd name="T23" fmla="*/ 7 h 13"/>
                  <a:gd name="T24" fmla="*/ 5 w 5"/>
                  <a:gd name="T25" fmla="*/ 7 h 13"/>
                  <a:gd name="T26" fmla="*/ 3 w 5"/>
                  <a:gd name="T27" fmla="*/ 13 h 13"/>
                  <a:gd name="T28" fmla="*/ 3 w 5"/>
                  <a:gd name="T29" fmla="*/ 13 h 13"/>
                  <a:gd name="T30" fmla="*/ 3 w 5"/>
                  <a:gd name="T31" fmla="*/ 13 h 13"/>
                  <a:gd name="T32" fmla="*/ 3 w 5"/>
                  <a:gd name="T33" fmla="*/ 13 h 13"/>
                  <a:gd name="T34" fmla="*/ 2 w 5"/>
                  <a:gd name="T35" fmla="*/ 13 h 13"/>
                  <a:gd name="T36" fmla="*/ 3 w 5"/>
                  <a:gd name="T37" fmla="*/ 7 h 13"/>
                  <a:gd name="T38" fmla="*/ 3 w 5"/>
                  <a:gd name="T39" fmla="*/ 9 h 13"/>
                  <a:gd name="T40" fmla="*/ 3 w 5"/>
                  <a:gd name="T41" fmla="*/ 9 h 13"/>
                  <a:gd name="T42" fmla="*/ 3 w 5"/>
                  <a:gd name="T43" fmla="*/ 7 h 13"/>
                  <a:gd name="T44" fmla="*/ 3 w 5"/>
                  <a:gd name="T45" fmla="*/ 7 h 13"/>
                  <a:gd name="T46" fmla="*/ 3 w 5"/>
                  <a:gd name="T47" fmla="*/ 6 h 13"/>
                  <a:gd name="T48" fmla="*/ 3 w 5"/>
                  <a:gd name="T49" fmla="*/ 6 h 13"/>
                  <a:gd name="T50" fmla="*/ 3 w 5"/>
                  <a:gd name="T5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2" y="13"/>
                    </a:moveTo>
                    <a:cubicBezTo>
                      <a:pt x="2" y="13"/>
                      <a:pt x="1" y="13"/>
                      <a:pt x="1" y="13"/>
                    </a:cubicBezTo>
                    <a:cubicBezTo>
                      <a:pt x="1" y="13"/>
                      <a:pt x="1" y="13"/>
                      <a:pt x="1" y="13"/>
                    </a:cubicBezTo>
                    <a:cubicBezTo>
                      <a:pt x="0" y="11"/>
                      <a:pt x="0" y="9"/>
                      <a:pt x="0" y="7"/>
                    </a:cubicBezTo>
                    <a:cubicBezTo>
                      <a:pt x="0" y="7"/>
                      <a:pt x="0" y="7"/>
                      <a:pt x="0" y="7"/>
                    </a:cubicBezTo>
                    <a:cubicBezTo>
                      <a:pt x="0" y="5"/>
                      <a:pt x="0" y="3"/>
                      <a:pt x="1" y="1"/>
                    </a:cubicBezTo>
                    <a:cubicBezTo>
                      <a:pt x="1" y="1"/>
                      <a:pt x="1" y="1"/>
                      <a:pt x="1" y="1"/>
                    </a:cubicBezTo>
                    <a:cubicBezTo>
                      <a:pt x="1" y="1"/>
                      <a:pt x="1" y="0"/>
                      <a:pt x="1" y="0"/>
                    </a:cubicBezTo>
                    <a:cubicBezTo>
                      <a:pt x="1" y="0"/>
                      <a:pt x="1" y="0"/>
                      <a:pt x="1" y="0"/>
                    </a:cubicBezTo>
                    <a:cubicBezTo>
                      <a:pt x="2" y="0"/>
                      <a:pt x="2" y="0"/>
                      <a:pt x="3" y="0"/>
                    </a:cubicBezTo>
                    <a:cubicBezTo>
                      <a:pt x="3" y="0"/>
                      <a:pt x="3" y="0"/>
                      <a:pt x="3" y="0"/>
                    </a:cubicBezTo>
                    <a:cubicBezTo>
                      <a:pt x="4" y="2"/>
                      <a:pt x="5" y="5"/>
                      <a:pt x="5" y="7"/>
                    </a:cubicBezTo>
                    <a:cubicBezTo>
                      <a:pt x="5" y="7"/>
                      <a:pt x="5" y="7"/>
                      <a:pt x="5" y="7"/>
                    </a:cubicBezTo>
                    <a:cubicBezTo>
                      <a:pt x="5" y="9"/>
                      <a:pt x="5" y="11"/>
                      <a:pt x="3" y="13"/>
                    </a:cubicBezTo>
                    <a:cubicBezTo>
                      <a:pt x="3" y="13"/>
                      <a:pt x="3" y="13"/>
                      <a:pt x="3" y="13"/>
                    </a:cubicBezTo>
                    <a:cubicBezTo>
                      <a:pt x="3" y="13"/>
                      <a:pt x="3" y="13"/>
                      <a:pt x="3" y="13"/>
                    </a:cubicBezTo>
                    <a:cubicBezTo>
                      <a:pt x="3" y="13"/>
                      <a:pt x="3" y="13"/>
                      <a:pt x="3" y="13"/>
                    </a:cubicBezTo>
                    <a:cubicBezTo>
                      <a:pt x="2" y="13"/>
                      <a:pt x="2" y="13"/>
                      <a:pt x="2" y="13"/>
                    </a:cubicBezTo>
                    <a:close/>
                    <a:moveTo>
                      <a:pt x="3" y="7"/>
                    </a:moveTo>
                    <a:cubicBezTo>
                      <a:pt x="3" y="8"/>
                      <a:pt x="3" y="8"/>
                      <a:pt x="3" y="9"/>
                    </a:cubicBezTo>
                    <a:cubicBezTo>
                      <a:pt x="3" y="9"/>
                      <a:pt x="3" y="9"/>
                      <a:pt x="3" y="9"/>
                    </a:cubicBezTo>
                    <a:cubicBezTo>
                      <a:pt x="3" y="8"/>
                      <a:pt x="3" y="8"/>
                      <a:pt x="3" y="7"/>
                    </a:cubicBezTo>
                    <a:cubicBezTo>
                      <a:pt x="3" y="7"/>
                      <a:pt x="3" y="7"/>
                      <a:pt x="3" y="7"/>
                    </a:cubicBezTo>
                    <a:cubicBezTo>
                      <a:pt x="3" y="7"/>
                      <a:pt x="3" y="6"/>
                      <a:pt x="3" y="6"/>
                    </a:cubicBezTo>
                    <a:cubicBezTo>
                      <a:pt x="3" y="6"/>
                      <a:pt x="3" y="6"/>
                      <a:pt x="3" y="6"/>
                    </a:cubicBezTo>
                    <a:cubicBezTo>
                      <a:pt x="3" y="6"/>
                      <a:pt x="3" y="7"/>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Freeform 106"/>
              <p:cNvSpPr/>
              <p:nvPr/>
            </p:nvSpPr>
            <p:spPr bwMode="auto">
              <a:xfrm>
                <a:off x="7605713" y="4794250"/>
                <a:ext cx="19050" cy="49213"/>
              </a:xfrm>
              <a:custGeom>
                <a:avLst/>
                <a:gdLst>
                  <a:gd name="T0" fmla="*/ 1 w 5"/>
                  <a:gd name="T1" fmla="*/ 13 h 13"/>
                  <a:gd name="T2" fmla="*/ 0 w 5"/>
                  <a:gd name="T3" fmla="*/ 6 h 13"/>
                  <a:gd name="T4" fmla="*/ 0 w 5"/>
                  <a:gd name="T5" fmla="*/ 6 h 13"/>
                  <a:gd name="T6" fmla="*/ 1 w 5"/>
                  <a:gd name="T7" fmla="*/ 0 h 13"/>
                  <a:gd name="T8" fmla="*/ 1 w 5"/>
                  <a:gd name="T9" fmla="*/ 0 h 13"/>
                  <a:gd name="T10" fmla="*/ 2 w 5"/>
                  <a:gd name="T11" fmla="*/ 0 h 13"/>
                  <a:gd name="T12" fmla="*/ 2 w 5"/>
                  <a:gd name="T13" fmla="*/ 0 h 13"/>
                  <a:gd name="T14" fmla="*/ 3 w 5"/>
                  <a:gd name="T15" fmla="*/ 0 h 13"/>
                  <a:gd name="T16" fmla="*/ 3 w 5"/>
                  <a:gd name="T17" fmla="*/ 0 h 13"/>
                  <a:gd name="T18" fmla="*/ 5 w 5"/>
                  <a:gd name="T19" fmla="*/ 6 h 13"/>
                  <a:gd name="T20" fmla="*/ 5 w 5"/>
                  <a:gd name="T21" fmla="*/ 6 h 13"/>
                  <a:gd name="T22" fmla="*/ 4 w 5"/>
                  <a:gd name="T23" fmla="*/ 12 h 13"/>
                  <a:gd name="T24" fmla="*/ 4 w 5"/>
                  <a:gd name="T25" fmla="*/ 12 h 13"/>
                  <a:gd name="T26" fmla="*/ 3 w 5"/>
                  <a:gd name="T27" fmla="*/ 13 h 13"/>
                  <a:gd name="T28" fmla="*/ 3 w 5"/>
                  <a:gd name="T29" fmla="*/ 13 h 13"/>
                  <a:gd name="T30" fmla="*/ 3 w 5"/>
                  <a:gd name="T31" fmla="*/ 13 h 13"/>
                  <a:gd name="T32" fmla="*/ 3 w 5"/>
                  <a:gd name="T33" fmla="*/ 13 h 13"/>
                  <a:gd name="T34" fmla="*/ 3 w 5"/>
                  <a:gd name="T35" fmla="*/ 13 h 13"/>
                  <a:gd name="T36" fmla="*/ 3 w 5"/>
                  <a:gd name="T37" fmla="*/ 13 h 13"/>
                  <a:gd name="T38" fmla="*/ 2 w 5"/>
                  <a:gd name="T39" fmla="*/ 13 h 13"/>
                  <a:gd name="T40" fmla="*/ 2 w 5"/>
                  <a:gd name="T41" fmla="*/ 13 h 13"/>
                  <a:gd name="T42" fmla="*/ 1 w 5"/>
                  <a:gd name="T4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3">
                    <a:moveTo>
                      <a:pt x="1" y="13"/>
                    </a:moveTo>
                    <a:cubicBezTo>
                      <a:pt x="0" y="11"/>
                      <a:pt x="0" y="8"/>
                      <a:pt x="0" y="6"/>
                    </a:cubicBezTo>
                    <a:cubicBezTo>
                      <a:pt x="0" y="6"/>
                      <a:pt x="0" y="6"/>
                      <a:pt x="0" y="6"/>
                    </a:cubicBezTo>
                    <a:cubicBezTo>
                      <a:pt x="0" y="4"/>
                      <a:pt x="0" y="2"/>
                      <a:pt x="1" y="0"/>
                    </a:cubicBezTo>
                    <a:cubicBezTo>
                      <a:pt x="1" y="0"/>
                      <a:pt x="1" y="0"/>
                      <a:pt x="1" y="0"/>
                    </a:cubicBezTo>
                    <a:cubicBezTo>
                      <a:pt x="1" y="0"/>
                      <a:pt x="1" y="0"/>
                      <a:pt x="2" y="0"/>
                    </a:cubicBezTo>
                    <a:cubicBezTo>
                      <a:pt x="2" y="0"/>
                      <a:pt x="2" y="0"/>
                      <a:pt x="2" y="0"/>
                    </a:cubicBezTo>
                    <a:cubicBezTo>
                      <a:pt x="2" y="0"/>
                      <a:pt x="2" y="0"/>
                      <a:pt x="3" y="0"/>
                    </a:cubicBezTo>
                    <a:cubicBezTo>
                      <a:pt x="3" y="0"/>
                      <a:pt x="3" y="0"/>
                      <a:pt x="3" y="0"/>
                    </a:cubicBezTo>
                    <a:cubicBezTo>
                      <a:pt x="4" y="2"/>
                      <a:pt x="5" y="4"/>
                      <a:pt x="5" y="6"/>
                    </a:cubicBezTo>
                    <a:cubicBezTo>
                      <a:pt x="5" y="6"/>
                      <a:pt x="5" y="6"/>
                      <a:pt x="5" y="6"/>
                    </a:cubicBezTo>
                    <a:cubicBezTo>
                      <a:pt x="5" y="8"/>
                      <a:pt x="4" y="10"/>
                      <a:pt x="4" y="12"/>
                    </a:cubicBezTo>
                    <a:cubicBezTo>
                      <a:pt x="4" y="12"/>
                      <a:pt x="4" y="12"/>
                      <a:pt x="4" y="12"/>
                    </a:cubicBezTo>
                    <a:cubicBezTo>
                      <a:pt x="4" y="12"/>
                      <a:pt x="4"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2" y="13"/>
                      <a:pt x="2" y="13"/>
                      <a:pt x="2" y="13"/>
                    </a:cubicBezTo>
                    <a:cubicBezTo>
                      <a:pt x="2" y="13"/>
                      <a:pt x="2" y="13"/>
                      <a:pt x="2" y="13"/>
                    </a:cubicBezTo>
                    <a:cubicBezTo>
                      <a:pt x="2" y="13"/>
                      <a:pt x="1" y="13"/>
                      <a:pt x="1"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6" name="Freeform 107"/>
              <p:cNvSpPr/>
              <p:nvPr/>
            </p:nvSpPr>
            <p:spPr bwMode="auto">
              <a:xfrm>
                <a:off x="8259763" y="4949825"/>
                <a:ext cx="290513" cy="25400"/>
              </a:xfrm>
              <a:custGeom>
                <a:avLst/>
                <a:gdLst>
                  <a:gd name="T0" fmla="*/ 56 w 77"/>
                  <a:gd name="T1" fmla="*/ 7 h 7"/>
                  <a:gd name="T2" fmla="*/ 39 w 77"/>
                  <a:gd name="T3" fmla="*/ 6 h 7"/>
                  <a:gd name="T4" fmla="*/ 39 w 77"/>
                  <a:gd name="T5" fmla="*/ 6 h 7"/>
                  <a:gd name="T6" fmla="*/ 8 w 77"/>
                  <a:gd name="T7" fmla="*/ 3 h 7"/>
                  <a:gd name="T8" fmla="*/ 8 w 77"/>
                  <a:gd name="T9" fmla="*/ 3 h 7"/>
                  <a:gd name="T10" fmla="*/ 2 w 77"/>
                  <a:gd name="T11" fmla="*/ 3 h 7"/>
                  <a:gd name="T12" fmla="*/ 2 w 77"/>
                  <a:gd name="T13" fmla="*/ 3 h 7"/>
                  <a:gd name="T14" fmla="*/ 2 w 77"/>
                  <a:gd name="T15" fmla="*/ 3 h 7"/>
                  <a:gd name="T16" fmla="*/ 0 w 77"/>
                  <a:gd name="T17" fmla="*/ 2 h 7"/>
                  <a:gd name="T18" fmla="*/ 0 w 77"/>
                  <a:gd name="T19" fmla="*/ 2 h 7"/>
                  <a:gd name="T20" fmla="*/ 2 w 77"/>
                  <a:gd name="T21" fmla="*/ 1 h 7"/>
                  <a:gd name="T22" fmla="*/ 2 w 77"/>
                  <a:gd name="T23" fmla="*/ 1 h 7"/>
                  <a:gd name="T24" fmla="*/ 8 w 77"/>
                  <a:gd name="T25" fmla="*/ 0 h 7"/>
                  <a:gd name="T26" fmla="*/ 8 w 77"/>
                  <a:gd name="T27" fmla="*/ 0 h 7"/>
                  <a:gd name="T28" fmla="*/ 40 w 77"/>
                  <a:gd name="T29" fmla="*/ 3 h 7"/>
                  <a:gd name="T30" fmla="*/ 40 w 77"/>
                  <a:gd name="T31" fmla="*/ 3 h 7"/>
                  <a:gd name="T32" fmla="*/ 56 w 77"/>
                  <a:gd name="T33" fmla="*/ 4 h 7"/>
                  <a:gd name="T34" fmla="*/ 56 w 77"/>
                  <a:gd name="T35" fmla="*/ 4 h 7"/>
                  <a:gd name="T36" fmla="*/ 61 w 77"/>
                  <a:gd name="T37" fmla="*/ 4 h 7"/>
                  <a:gd name="T38" fmla="*/ 61 w 77"/>
                  <a:gd name="T39" fmla="*/ 4 h 7"/>
                  <a:gd name="T40" fmla="*/ 66 w 77"/>
                  <a:gd name="T41" fmla="*/ 4 h 7"/>
                  <a:gd name="T42" fmla="*/ 66 w 77"/>
                  <a:gd name="T43" fmla="*/ 4 h 7"/>
                  <a:gd name="T44" fmla="*/ 66 w 77"/>
                  <a:gd name="T45" fmla="*/ 4 h 7"/>
                  <a:gd name="T46" fmla="*/ 66 w 77"/>
                  <a:gd name="T47" fmla="*/ 4 h 7"/>
                  <a:gd name="T48" fmla="*/ 66 w 77"/>
                  <a:gd name="T49" fmla="*/ 4 h 7"/>
                  <a:gd name="T50" fmla="*/ 73 w 77"/>
                  <a:gd name="T51" fmla="*/ 4 h 7"/>
                  <a:gd name="T52" fmla="*/ 73 w 77"/>
                  <a:gd name="T53" fmla="*/ 4 h 7"/>
                  <a:gd name="T54" fmla="*/ 76 w 77"/>
                  <a:gd name="T55" fmla="*/ 4 h 7"/>
                  <a:gd name="T56" fmla="*/ 76 w 77"/>
                  <a:gd name="T57" fmla="*/ 4 h 7"/>
                  <a:gd name="T58" fmla="*/ 77 w 77"/>
                  <a:gd name="T59" fmla="*/ 6 h 7"/>
                  <a:gd name="T60" fmla="*/ 77 w 77"/>
                  <a:gd name="T61" fmla="*/ 6 h 7"/>
                  <a:gd name="T62" fmla="*/ 75 w 77"/>
                  <a:gd name="T63" fmla="*/ 7 h 7"/>
                  <a:gd name="T64" fmla="*/ 75 w 77"/>
                  <a:gd name="T65" fmla="*/ 7 h 7"/>
                  <a:gd name="T66" fmla="*/ 73 w 77"/>
                  <a:gd name="T67" fmla="*/ 6 h 7"/>
                  <a:gd name="T68" fmla="*/ 73 w 77"/>
                  <a:gd name="T69" fmla="*/ 6 h 7"/>
                  <a:gd name="T70" fmla="*/ 66 w 77"/>
                  <a:gd name="T71" fmla="*/ 7 h 7"/>
                  <a:gd name="T72" fmla="*/ 66 w 77"/>
                  <a:gd name="T73" fmla="*/ 7 h 7"/>
                  <a:gd name="T74" fmla="*/ 66 w 77"/>
                  <a:gd name="T75" fmla="*/ 7 h 7"/>
                  <a:gd name="T76" fmla="*/ 66 w 77"/>
                  <a:gd name="T77" fmla="*/ 7 h 7"/>
                  <a:gd name="T78" fmla="*/ 66 w 77"/>
                  <a:gd name="T79" fmla="*/ 7 h 7"/>
                  <a:gd name="T80" fmla="*/ 66 w 77"/>
                  <a:gd name="T81" fmla="*/ 7 h 7"/>
                  <a:gd name="T82" fmla="*/ 61 w 77"/>
                  <a:gd name="T83" fmla="*/ 7 h 7"/>
                  <a:gd name="T84" fmla="*/ 61 w 77"/>
                  <a:gd name="T85" fmla="*/ 7 h 7"/>
                  <a:gd name="T86" fmla="*/ 56 w 77"/>
                  <a:gd name="T8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7">
                    <a:moveTo>
                      <a:pt x="56" y="7"/>
                    </a:moveTo>
                    <a:cubicBezTo>
                      <a:pt x="50" y="6"/>
                      <a:pt x="45" y="6"/>
                      <a:pt x="39" y="6"/>
                    </a:cubicBezTo>
                    <a:cubicBezTo>
                      <a:pt x="39" y="6"/>
                      <a:pt x="39" y="6"/>
                      <a:pt x="39" y="6"/>
                    </a:cubicBezTo>
                    <a:cubicBezTo>
                      <a:pt x="29" y="5"/>
                      <a:pt x="18" y="3"/>
                      <a:pt x="8" y="3"/>
                    </a:cubicBezTo>
                    <a:cubicBezTo>
                      <a:pt x="8" y="3"/>
                      <a:pt x="8" y="3"/>
                      <a:pt x="8" y="3"/>
                    </a:cubicBezTo>
                    <a:cubicBezTo>
                      <a:pt x="6" y="3"/>
                      <a:pt x="4" y="3"/>
                      <a:pt x="2" y="3"/>
                    </a:cubicBezTo>
                    <a:cubicBezTo>
                      <a:pt x="2" y="3"/>
                      <a:pt x="2" y="3"/>
                      <a:pt x="2" y="3"/>
                    </a:cubicBezTo>
                    <a:cubicBezTo>
                      <a:pt x="2" y="3"/>
                      <a:pt x="2" y="3"/>
                      <a:pt x="2" y="3"/>
                    </a:cubicBezTo>
                    <a:cubicBezTo>
                      <a:pt x="1" y="3"/>
                      <a:pt x="1" y="3"/>
                      <a:pt x="0" y="2"/>
                    </a:cubicBezTo>
                    <a:cubicBezTo>
                      <a:pt x="0" y="2"/>
                      <a:pt x="0" y="2"/>
                      <a:pt x="0" y="2"/>
                    </a:cubicBezTo>
                    <a:cubicBezTo>
                      <a:pt x="0" y="1"/>
                      <a:pt x="1" y="1"/>
                      <a:pt x="2" y="1"/>
                    </a:cubicBezTo>
                    <a:cubicBezTo>
                      <a:pt x="2" y="1"/>
                      <a:pt x="2" y="1"/>
                      <a:pt x="2" y="1"/>
                    </a:cubicBezTo>
                    <a:cubicBezTo>
                      <a:pt x="4" y="0"/>
                      <a:pt x="6" y="0"/>
                      <a:pt x="8" y="0"/>
                    </a:cubicBezTo>
                    <a:cubicBezTo>
                      <a:pt x="8" y="0"/>
                      <a:pt x="8" y="0"/>
                      <a:pt x="8" y="0"/>
                    </a:cubicBezTo>
                    <a:cubicBezTo>
                      <a:pt x="19" y="0"/>
                      <a:pt x="30" y="3"/>
                      <a:pt x="40" y="3"/>
                    </a:cubicBezTo>
                    <a:cubicBezTo>
                      <a:pt x="40" y="3"/>
                      <a:pt x="40" y="3"/>
                      <a:pt x="40" y="3"/>
                    </a:cubicBezTo>
                    <a:cubicBezTo>
                      <a:pt x="45" y="3"/>
                      <a:pt x="51" y="4"/>
                      <a:pt x="56" y="4"/>
                    </a:cubicBezTo>
                    <a:cubicBezTo>
                      <a:pt x="56" y="4"/>
                      <a:pt x="56" y="4"/>
                      <a:pt x="56" y="4"/>
                    </a:cubicBezTo>
                    <a:cubicBezTo>
                      <a:pt x="58" y="4"/>
                      <a:pt x="60" y="4"/>
                      <a:pt x="61" y="4"/>
                    </a:cubicBezTo>
                    <a:cubicBezTo>
                      <a:pt x="61" y="4"/>
                      <a:pt x="61" y="4"/>
                      <a:pt x="61" y="4"/>
                    </a:cubicBezTo>
                    <a:cubicBezTo>
                      <a:pt x="63" y="4"/>
                      <a:pt x="64" y="4"/>
                      <a:pt x="66" y="4"/>
                    </a:cubicBezTo>
                    <a:cubicBezTo>
                      <a:pt x="66" y="4"/>
                      <a:pt x="66" y="4"/>
                      <a:pt x="66" y="4"/>
                    </a:cubicBezTo>
                    <a:cubicBezTo>
                      <a:pt x="66" y="4"/>
                      <a:pt x="66" y="4"/>
                      <a:pt x="66" y="4"/>
                    </a:cubicBezTo>
                    <a:cubicBezTo>
                      <a:pt x="66" y="4"/>
                      <a:pt x="66" y="4"/>
                      <a:pt x="66" y="4"/>
                    </a:cubicBezTo>
                    <a:cubicBezTo>
                      <a:pt x="66" y="4"/>
                      <a:pt x="66" y="4"/>
                      <a:pt x="66" y="4"/>
                    </a:cubicBezTo>
                    <a:cubicBezTo>
                      <a:pt x="68" y="4"/>
                      <a:pt x="71" y="4"/>
                      <a:pt x="73" y="4"/>
                    </a:cubicBezTo>
                    <a:cubicBezTo>
                      <a:pt x="73" y="4"/>
                      <a:pt x="73" y="4"/>
                      <a:pt x="73" y="4"/>
                    </a:cubicBezTo>
                    <a:cubicBezTo>
                      <a:pt x="74" y="4"/>
                      <a:pt x="75" y="4"/>
                      <a:pt x="76" y="4"/>
                    </a:cubicBezTo>
                    <a:cubicBezTo>
                      <a:pt x="76" y="4"/>
                      <a:pt x="76" y="4"/>
                      <a:pt x="76" y="4"/>
                    </a:cubicBezTo>
                    <a:cubicBezTo>
                      <a:pt x="77" y="5"/>
                      <a:pt x="77" y="6"/>
                      <a:pt x="77" y="6"/>
                    </a:cubicBezTo>
                    <a:cubicBezTo>
                      <a:pt x="77" y="6"/>
                      <a:pt x="77" y="6"/>
                      <a:pt x="77" y="6"/>
                    </a:cubicBezTo>
                    <a:cubicBezTo>
                      <a:pt x="76" y="7"/>
                      <a:pt x="76" y="7"/>
                      <a:pt x="75" y="7"/>
                    </a:cubicBezTo>
                    <a:cubicBezTo>
                      <a:pt x="75" y="7"/>
                      <a:pt x="75" y="7"/>
                      <a:pt x="75" y="7"/>
                    </a:cubicBezTo>
                    <a:cubicBezTo>
                      <a:pt x="75" y="6"/>
                      <a:pt x="74" y="6"/>
                      <a:pt x="73" y="6"/>
                    </a:cubicBezTo>
                    <a:cubicBezTo>
                      <a:pt x="73" y="6"/>
                      <a:pt x="73" y="6"/>
                      <a:pt x="73" y="6"/>
                    </a:cubicBezTo>
                    <a:cubicBezTo>
                      <a:pt x="71" y="6"/>
                      <a:pt x="68" y="7"/>
                      <a:pt x="66" y="7"/>
                    </a:cubicBezTo>
                    <a:cubicBezTo>
                      <a:pt x="66" y="7"/>
                      <a:pt x="66" y="7"/>
                      <a:pt x="66" y="7"/>
                    </a:cubicBezTo>
                    <a:cubicBezTo>
                      <a:pt x="66" y="7"/>
                      <a:pt x="66" y="7"/>
                      <a:pt x="66" y="7"/>
                    </a:cubicBezTo>
                    <a:cubicBezTo>
                      <a:pt x="66" y="7"/>
                      <a:pt x="66" y="7"/>
                      <a:pt x="66" y="7"/>
                    </a:cubicBezTo>
                    <a:cubicBezTo>
                      <a:pt x="66" y="7"/>
                      <a:pt x="66" y="7"/>
                      <a:pt x="66" y="7"/>
                    </a:cubicBezTo>
                    <a:cubicBezTo>
                      <a:pt x="66" y="7"/>
                      <a:pt x="66" y="7"/>
                      <a:pt x="66" y="7"/>
                    </a:cubicBezTo>
                    <a:cubicBezTo>
                      <a:pt x="64" y="7"/>
                      <a:pt x="63" y="7"/>
                      <a:pt x="61" y="7"/>
                    </a:cubicBezTo>
                    <a:cubicBezTo>
                      <a:pt x="61" y="7"/>
                      <a:pt x="61" y="7"/>
                      <a:pt x="61" y="7"/>
                    </a:cubicBezTo>
                    <a:cubicBezTo>
                      <a:pt x="60" y="7"/>
                      <a:pt x="58" y="7"/>
                      <a:pt x="56"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Freeform 108"/>
              <p:cNvSpPr/>
              <p:nvPr/>
            </p:nvSpPr>
            <p:spPr bwMode="auto">
              <a:xfrm>
                <a:off x="8272463" y="4964113"/>
                <a:ext cx="277813" cy="30163"/>
              </a:xfrm>
              <a:custGeom>
                <a:avLst/>
                <a:gdLst>
                  <a:gd name="T0" fmla="*/ 72 w 74"/>
                  <a:gd name="T1" fmla="*/ 8 h 8"/>
                  <a:gd name="T2" fmla="*/ 68 w 74"/>
                  <a:gd name="T3" fmla="*/ 8 h 8"/>
                  <a:gd name="T4" fmla="*/ 68 w 74"/>
                  <a:gd name="T5" fmla="*/ 8 h 8"/>
                  <a:gd name="T6" fmla="*/ 62 w 74"/>
                  <a:gd name="T7" fmla="*/ 8 h 8"/>
                  <a:gd name="T8" fmla="*/ 62 w 74"/>
                  <a:gd name="T9" fmla="*/ 8 h 8"/>
                  <a:gd name="T10" fmla="*/ 60 w 74"/>
                  <a:gd name="T11" fmla="*/ 8 h 8"/>
                  <a:gd name="T12" fmla="*/ 60 w 74"/>
                  <a:gd name="T13" fmla="*/ 8 h 8"/>
                  <a:gd name="T14" fmla="*/ 41 w 74"/>
                  <a:gd name="T15" fmla="*/ 6 h 8"/>
                  <a:gd name="T16" fmla="*/ 41 w 74"/>
                  <a:gd name="T17" fmla="*/ 6 h 8"/>
                  <a:gd name="T18" fmla="*/ 1 w 74"/>
                  <a:gd name="T19" fmla="*/ 3 h 8"/>
                  <a:gd name="T20" fmla="*/ 1 w 74"/>
                  <a:gd name="T21" fmla="*/ 3 h 8"/>
                  <a:gd name="T22" fmla="*/ 0 w 74"/>
                  <a:gd name="T23" fmla="*/ 2 h 8"/>
                  <a:gd name="T24" fmla="*/ 0 w 74"/>
                  <a:gd name="T25" fmla="*/ 2 h 8"/>
                  <a:gd name="T26" fmla="*/ 1 w 74"/>
                  <a:gd name="T27" fmla="*/ 0 h 8"/>
                  <a:gd name="T28" fmla="*/ 1 w 74"/>
                  <a:gd name="T29" fmla="*/ 0 h 8"/>
                  <a:gd name="T30" fmla="*/ 41 w 74"/>
                  <a:gd name="T31" fmla="*/ 4 h 8"/>
                  <a:gd name="T32" fmla="*/ 41 w 74"/>
                  <a:gd name="T33" fmla="*/ 4 h 8"/>
                  <a:gd name="T34" fmla="*/ 61 w 74"/>
                  <a:gd name="T35" fmla="*/ 6 h 8"/>
                  <a:gd name="T36" fmla="*/ 61 w 74"/>
                  <a:gd name="T37" fmla="*/ 6 h 8"/>
                  <a:gd name="T38" fmla="*/ 62 w 74"/>
                  <a:gd name="T39" fmla="*/ 6 h 8"/>
                  <a:gd name="T40" fmla="*/ 62 w 74"/>
                  <a:gd name="T41" fmla="*/ 6 h 8"/>
                  <a:gd name="T42" fmla="*/ 68 w 74"/>
                  <a:gd name="T43" fmla="*/ 6 h 8"/>
                  <a:gd name="T44" fmla="*/ 68 w 74"/>
                  <a:gd name="T45" fmla="*/ 6 h 8"/>
                  <a:gd name="T46" fmla="*/ 73 w 74"/>
                  <a:gd name="T47" fmla="*/ 6 h 8"/>
                  <a:gd name="T48" fmla="*/ 73 w 74"/>
                  <a:gd name="T49" fmla="*/ 6 h 8"/>
                  <a:gd name="T50" fmla="*/ 73 w 74"/>
                  <a:gd name="T51" fmla="*/ 8 h 8"/>
                  <a:gd name="T52" fmla="*/ 73 w 74"/>
                  <a:gd name="T53" fmla="*/ 8 h 8"/>
                  <a:gd name="T54" fmla="*/ 72 w 74"/>
                  <a:gd name="T55" fmla="*/ 8 h 8"/>
                  <a:gd name="T56" fmla="*/ 72 w 74"/>
                  <a:gd name="T57" fmla="*/ 8 h 8"/>
                  <a:gd name="T58" fmla="*/ 72 w 74"/>
                  <a:gd name="T5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4" h="8">
                    <a:moveTo>
                      <a:pt x="72" y="8"/>
                    </a:moveTo>
                    <a:cubicBezTo>
                      <a:pt x="71" y="8"/>
                      <a:pt x="70" y="8"/>
                      <a:pt x="68" y="8"/>
                    </a:cubicBezTo>
                    <a:cubicBezTo>
                      <a:pt x="68" y="8"/>
                      <a:pt x="68" y="8"/>
                      <a:pt x="68" y="8"/>
                    </a:cubicBezTo>
                    <a:cubicBezTo>
                      <a:pt x="66" y="8"/>
                      <a:pt x="64" y="8"/>
                      <a:pt x="62" y="8"/>
                    </a:cubicBezTo>
                    <a:cubicBezTo>
                      <a:pt x="62" y="8"/>
                      <a:pt x="62" y="8"/>
                      <a:pt x="62" y="8"/>
                    </a:cubicBezTo>
                    <a:cubicBezTo>
                      <a:pt x="62" y="8"/>
                      <a:pt x="61" y="8"/>
                      <a:pt x="60" y="8"/>
                    </a:cubicBezTo>
                    <a:cubicBezTo>
                      <a:pt x="60" y="8"/>
                      <a:pt x="60" y="8"/>
                      <a:pt x="60" y="8"/>
                    </a:cubicBezTo>
                    <a:cubicBezTo>
                      <a:pt x="54" y="7"/>
                      <a:pt x="47" y="7"/>
                      <a:pt x="41" y="6"/>
                    </a:cubicBezTo>
                    <a:cubicBezTo>
                      <a:pt x="41" y="6"/>
                      <a:pt x="41" y="6"/>
                      <a:pt x="41" y="6"/>
                    </a:cubicBezTo>
                    <a:cubicBezTo>
                      <a:pt x="27" y="5"/>
                      <a:pt x="14" y="3"/>
                      <a:pt x="1" y="3"/>
                    </a:cubicBezTo>
                    <a:cubicBezTo>
                      <a:pt x="1" y="3"/>
                      <a:pt x="1" y="3"/>
                      <a:pt x="1" y="3"/>
                    </a:cubicBezTo>
                    <a:cubicBezTo>
                      <a:pt x="0" y="3"/>
                      <a:pt x="0" y="2"/>
                      <a:pt x="0" y="2"/>
                    </a:cubicBezTo>
                    <a:cubicBezTo>
                      <a:pt x="0" y="2"/>
                      <a:pt x="0" y="2"/>
                      <a:pt x="0" y="2"/>
                    </a:cubicBezTo>
                    <a:cubicBezTo>
                      <a:pt x="0" y="1"/>
                      <a:pt x="0" y="0"/>
                      <a:pt x="1" y="0"/>
                    </a:cubicBezTo>
                    <a:cubicBezTo>
                      <a:pt x="1" y="0"/>
                      <a:pt x="1" y="0"/>
                      <a:pt x="1" y="0"/>
                    </a:cubicBezTo>
                    <a:cubicBezTo>
                      <a:pt x="15" y="0"/>
                      <a:pt x="28" y="2"/>
                      <a:pt x="41" y="4"/>
                    </a:cubicBezTo>
                    <a:cubicBezTo>
                      <a:pt x="41" y="4"/>
                      <a:pt x="41" y="4"/>
                      <a:pt x="41" y="4"/>
                    </a:cubicBezTo>
                    <a:cubicBezTo>
                      <a:pt x="48" y="4"/>
                      <a:pt x="54" y="5"/>
                      <a:pt x="61" y="6"/>
                    </a:cubicBezTo>
                    <a:cubicBezTo>
                      <a:pt x="61" y="6"/>
                      <a:pt x="61" y="6"/>
                      <a:pt x="61" y="6"/>
                    </a:cubicBezTo>
                    <a:cubicBezTo>
                      <a:pt x="61" y="6"/>
                      <a:pt x="62" y="6"/>
                      <a:pt x="62" y="6"/>
                    </a:cubicBezTo>
                    <a:cubicBezTo>
                      <a:pt x="62" y="6"/>
                      <a:pt x="62" y="6"/>
                      <a:pt x="62" y="6"/>
                    </a:cubicBezTo>
                    <a:cubicBezTo>
                      <a:pt x="64" y="6"/>
                      <a:pt x="66" y="6"/>
                      <a:pt x="68" y="6"/>
                    </a:cubicBezTo>
                    <a:cubicBezTo>
                      <a:pt x="68" y="6"/>
                      <a:pt x="68" y="6"/>
                      <a:pt x="68" y="6"/>
                    </a:cubicBezTo>
                    <a:cubicBezTo>
                      <a:pt x="70" y="6"/>
                      <a:pt x="71" y="6"/>
                      <a:pt x="73" y="6"/>
                    </a:cubicBezTo>
                    <a:cubicBezTo>
                      <a:pt x="73" y="6"/>
                      <a:pt x="73" y="6"/>
                      <a:pt x="73" y="6"/>
                    </a:cubicBezTo>
                    <a:cubicBezTo>
                      <a:pt x="73" y="6"/>
                      <a:pt x="74" y="7"/>
                      <a:pt x="73" y="8"/>
                    </a:cubicBezTo>
                    <a:cubicBezTo>
                      <a:pt x="73" y="8"/>
                      <a:pt x="73" y="8"/>
                      <a:pt x="73" y="8"/>
                    </a:cubicBezTo>
                    <a:cubicBezTo>
                      <a:pt x="73" y="8"/>
                      <a:pt x="73" y="8"/>
                      <a:pt x="72" y="8"/>
                    </a:cubicBezTo>
                    <a:cubicBezTo>
                      <a:pt x="72" y="8"/>
                      <a:pt x="72" y="8"/>
                      <a:pt x="72" y="8"/>
                    </a:cubicBezTo>
                    <a:cubicBezTo>
                      <a:pt x="72" y="8"/>
                      <a:pt x="72" y="8"/>
                      <a:pt x="72" y="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8" name="Freeform 109"/>
              <p:cNvSpPr/>
              <p:nvPr/>
            </p:nvSpPr>
            <p:spPr bwMode="auto">
              <a:xfrm>
                <a:off x="8272463" y="4983163"/>
                <a:ext cx="277813" cy="33338"/>
              </a:xfrm>
              <a:custGeom>
                <a:avLst/>
                <a:gdLst>
                  <a:gd name="T0" fmla="*/ 72 w 74"/>
                  <a:gd name="T1" fmla="*/ 9 h 9"/>
                  <a:gd name="T2" fmla="*/ 38 w 74"/>
                  <a:gd name="T3" fmla="*/ 7 h 9"/>
                  <a:gd name="T4" fmla="*/ 38 w 74"/>
                  <a:gd name="T5" fmla="*/ 7 h 9"/>
                  <a:gd name="T6" fmla="*/ 16 w 74"/>
                  <a:gd name="T7" fmla="*/ 4 h 9"/>
                  <a:gd name="T8" fmla="*/ 16 w 74"/>
                  <a:gd name="T9" fmla="*/ 4 h 9"/>
                  <a:gd name="T10" fmla="*/ 1 w 74"/>
                  <a:gd name="T11" fmla="*/ 3 h 9"/>
                  <a:gd name="T12" fmla="*/ 1 w 74"/>
                  <a:gd name="T13" fmla="*/ 3 h 9"/>
                  <a:gd name="T14" fmla="*/ 0 w 74"/>
                  <a:gd name="T15" fmla="*/ 1 h 9"/>
                  <a:gd name="T16" fmla="*/ 0 w 74"/>
                  <a:gd name="T17" fmla="*/ 1 h 9"/>
                  <a:gd name="T18" fmla="*/ 2 w 74"/>
                  <a:gd name="T19" fmla="*/ 0 h 9"/>
                  <a:gd name="T20" fmla="*/ 2 w 74"/>
                  <a:gd name="T21" fmla="*/ 0 h 9"/>
                  <a:gd name="T22" fmla="*/ 16 w 74"/>
                  <a:gd name="T23" fmla="*/ 2 h 9"/>
                  <a:gd name="T24" fmla="*/ 16 w 74"/>
                  <a:gd name="T25" fmla="*/ 2 h 9"/>
                  <a:gd name="T26" fmla="*/ 38 w 74"/>
                  <a:gd name="T27" fmla="*/ 4 h 9"/>
                  <a:gd name="T28" fmla="*/ 38 w 74"/>
                  <a:gd name="T29" fmla="*/ 4 h 9"/>
                  <a:gd name="T30" fmla="*/ 72 w 74"/>
                  <a:gd name="T31" fmla="*/ 7 h 9"/>
                  <a:gd name="T32" fmla="*/ 72 w 74"/>
                  <a:gd name="T33" fmla="*/ 7 h 9"/>
                  <a:gd name="T34" fmla="*/ 74 w 74"/>
                  <a:gd name="T35" fmla="*/ 8 h 9"/>
                  <a:gd name="T36" fmla="*/ 74 w 74"/>
                  <a:gd name="T37" fmla="*/ 8 h 9"/>
                  <a:gd name="T38" fmla="*/ 72 w 74"/>
                  <a:gd name="T39" fmla="*/ 9 h 9"/>
                  <a:gd name="T40" fmla="*/ 72 w 74"/>
                  <a:gd name="T41" fmla="*/ 9 h 9"/>
                  <a:gd name="T42" fmla="*/ 72 w 74"/>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
                    <a:moveTo>
                      <a:pt x="72" y="9"/>
                    </a:moveTo>
                    <a:cubicBezTo>
                      <a:pt x="61" y="8"/>
                      <a:pt x="49" y="7"/>
                      <a:pt x="38" y="7"/>
                    </a:cubicBezTo>
                    <a:cubicBezTo>
                      <a:pt x="38" y="7"/>
                      <a:pt x="38" y="7"/>
                      <a:pt x="38" y="7"/>
                    </a:cubicBezTo>
                    <a:cubicBezTo>
                      <a:pt x="30" y="6"/>
                      <a:pt x="23" y="5"/>
                      <a:pt x="16" y="4"/>
                    </a:cubicBezTo>
                    <a:cubicBezTo>
                      <a:pt x="16" y="4"/>
                      <a:pt x="16" y="4"/>
                      <a:pt x="16" y="4"/>
                    </a:cubicBezTo>
                    <a:cubicBezTo>
                      <a:pt x="11" y="3"/>
                      <a:pt x="6" y="4"/>
                      <a:pt x="1" y="3"/>
                    </a:cubicBezTo>
                    <a:cubicBezTo>
                      <a:pt x="1" y="3"/>
                      <a:pt x="1" y="3"/>
                      <a:pt x="1" y="3"/>
                    </a:cubicBezTo>
                    <a:cubicBezTo>
                      <a:pt x="1" y="2"/>
                      <a:pt x="0" y="2"/>
                      <a:pt x="0" y="1"/>
                    </a:cubicBezTo>
                    <a:cubicBezTo>
                      <a:pt x="0" y="1"/>
                      <a:pt x="0" y="1"/>
                      <a:pt x="0" y="1"/>
                    </a:cubicBezTo>
                    <a:cubicBezTo>
                      <a:pt x="0" y="1"/>
                      <a:pt x="1" y="0"/>
                      <a:pt x="2" y="0"/>
                    </a:cubicBezTo>
                    <a:cubicBezTo>
                      <a:pt x="2" y="0"/>
                      <a:pt x="2" y="0"/>
                      <a:pt x="2" y="0"/>
                    </a:cubicBezTo>
                    <a:cubicBezTo>
                      <a:pt x="6" y="1"/>
                      <a:pt x="11" y="1"/>
                      <a:pt x="16" y="2"/>
                    </a:cubicBezTo>
                    <a:cubicBezTo>
                      <a:pt x="16" y="2"/>
                      <a:pt x="16" y="2"/>
                      <a:pt x="16" y="2"/>
                    </a:cubicBezTo>
                    <a:cubicBezTo>
                      <a:pt x="23" y="3"/>
                      <a:pt x="31" y="4"/>
                      <a:pt x="38" y="4"/>
                    </a:cubicBezTo>
                    <a:cubicBezTo>
                      <a:pt x="38" y="4"/>
                      <a:pt x="38" y="4"/>
                      <a:pt x="38" y="4"/>
                    </a:cubicBezTo>
                    <a:cubicBezTo>
                      <a:pt x="49" y="5"/>
                      <a:pt x="61" y="5"/>
                      <a:pt x="72" y="7"/>
                    </a:cubicBezTo>
                    <a:cubicBezTo>
                      <a:pt x="72" y="7"/>
                      <a:pt x="72" y="7"/>
                      <a:pt x="72" y="7"/>
                    </a:cubicBezTo>
                    <a:cubicBezTo>
                      <a:pt x="73" y="7"/>
                      <a:pt x="74" y="7"/>
                      <a:pt x="74" y="8"/>
                    </a:cubicBezTo>
                    <a:cubicBezTo>
                      <a:pt x="74" y="8"/>
                      <a:pt x="74" y="8"/>
                      <a:pt x="74" y="8"/>
                    </a:cubicBezTo>
                    <a:cubicBezTo>
                      <a:pt x="73" y="9"/>
                      <a:pt x="73" y="9"/>
                      <a:pt x="72" y="9"/>
                    </a:cubicBezTo>
                    <a:cubicBezTo>
                      <a:pt x="72" y="9"/>
                      <a:pt x="72" y="9"/>
                      <a:pt x="72" y="9"/>
                    </a:cubicBezTo>
                    <a:cubicBezTo>
                      <a:pt x="72" y="9"/>
                      <a:pt x="72" y="9"/>
                      <a:pt x="72"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Freeform 110"/>
              <p:cNvSpPr/>
              <p:nvPr/>
            </p:nvSpPr>
            <p:spPr bwMode="auto">
              <a:xfrm>
                <a:off x="8531225" y="4900613"/>
                <a:ext cx="87313" cy="52388"/>
              </a:xfrm>
              <a:custGeom>
                <a:avLst/>
                <a:gdLst>
                  <a:gd name="T0" fmla="*/ 15 w 23"/>
                  <a:gd name="T1" fmla="*/ 10 h 14"/>
                  <a:gd name="T2" fmla="*/ 14 w 23"/>
                  <a:gd name="T3" fmla="*/ 6 h 14"/>
                  <a:gd name="T4" fmla="*/ 14 w 23"/>
                  <a:gd name="T5" fmla="*/ 6 h 14"/>
                  <a:gd name="T6" fmla="*/ 13 w 23"/>
                  <a:gd name="T7" fmla="*/ 4 h 14"/>
                  <a:gd name="T8" fmla="*/ 13 w 23"/>
                  <a:gd name="T9" fmla="*/ 4 h 14"/>
                  <a:gd name="T10" fmla="*/ 13 w 23"/>
                  <a:gd name="T11" fmla="*/ 4 h 14"/>
                  <a:gd name="T12" fmla="*/ 13 w 23"/>
                  <a:gd name="T13" fmla="*/ 4 h 14"/>
                  <a:gd name="T14" fmla="*/ 12 w 23"/>
                  <a:gd name="T15" fmla="*/ 4 h 14"/>
                  <a:gd name="T16" fmla="*/ 12 w 23"/>
                  <a:gd name="T17" fmla="*/ 4 h 14"/>
                  <a:gd name="T18" fmla="*/ 11 w 23"/>
                  <a:gd name="T19" fmla="*/ 9 h 14"/>
                  <a:gd name="T20" fmla="*/ 11 w 23"/>
                  <a:gd name="T21" fmla="*/ 9 h 14"/>
                  <a:gd name="T22" fmla="*/ 6 w 23"/>
                  <a:gd name="T23" fmla="*/ 12 h 14"/>
                  <a:gd name="T24" fmla="*/ 6 w 23"/>
                  <a:gd name="T25" fmla="*/ 12 h 14"/>
                  <a:gd name="T26" fmla="*/ 2 w 23"/>
                  <a:gd name="T27" fmla="*/ 11 h 14"/>
                  <a:gd name="T28" fmla="*/ 2 w 23"/>
                  <a:gd name="T29" fmla="*/ 11 h 14"/>
                  <a:gd name="T30" fmla="*/ 2 w 23"/>
                  <a:gd name="T31" fmla="*/ 11 h 14"/>
                  <a:gd name="T32" fmla="*/ 0 w 23"/>
                  <a:gd name="T33" fmla="*/ 10 h 14"/>
                  <a:gd name="T34" fmla="*/ 0 w 23"/>
                  <a:gd name="T35" fmla="*/ 10 h 14"/>
                  <a:gd name="T36" fmla="*/ 2 w 23"/>
                  <a:gd name="T37" fmla="*/ 9 h 14"/>
                  <a:gd name="T38" fmla="*/ 2 w 23"/>
                  <a:gd name="T39" fmla="*/ 9 h 14"/>
                  <a:gd name="T40" fmla="*/ 6 w 23"/>
                  <a:gd name="T41" fmla="*/ 9 h 14"/>
                  <a:gd name="T42" fmla="*/ 6 w 23"/>
                  <a:gd name="T43" fmla="*/ 9 h 14"/>
                  <a:gd name="T44" fmla="*/ 9 w 23"/>
                  <a:gd name="T45" fmla="*/ 8 h 14"/>
                  <a:gd name="T46" fmla="*/ 9 w 23"/>
                  <a:gd name="T47" fmla="*/ 8 h 14"/>
                  <a:gd name="T48" fmla="*/ 11 w 23"/>
                  <a:gd name="T49" fmla="*/ 2 h 14"/>
                  <a:gd name="T50" fmla="*/ 11 w 23"/>
                  <a:gd name="T51" fmla="*/ 2 h 14"/>
                  <a:gd name="T52" fmla="*/ 13 w 23"/>
                  <a:gd name="T53" fmla="*/ 1 h 14"/>
                  <a:gd name="T54" fmla="*/ 13 w 23"/>
                  <a:gd name="T55" fmla="*/ 1 h 14"/>
                  <a:gd name="T56" fmla="*/ 16 w 23"/>
                  <a:gd name="T57" fmla="*/ 6 h 14"/>
                  <a:gd name="T58" fmla="*/ 16 w 23"/>
                  <a:gd name="T59" fmla="*/ 6 h 14"/>
                  <a:gd name="T60" fmla="*/ 17 w 23"/>
                  <a:gd name="T61" fmla="*/ 10 h 14"/>
                  <a:gd name="T62" fmla="*/ 17 w 23"/>
                  <a:gd name="T63" fmla="*/ 10 h 14"/>
                  <a:gd name="T64" fmla="*/ 18 w 23"/>
                  <a:gd name="T65" fmla="*/ 11 h 14"/>
                  <a:gd name="T66" fmla="*/ 18 w 23"/>
                  <a:gd name="T67" fmla="*/ 11 h 14"/>
                  <a:gd name="T68" fmla="*/ 19 w 23"/>
                  <a:gd name="T69" fmla="*/ 11 h 14"/>
                  <a:gd name="T70" fmla="*/ 19 w 23"/>
                  <a:gd name="T71" fmla="*/ 11 h 14"/>
                  <a:gd name="T72" fmla="*/ 20 w 23"/>
                  <a:gd name="T73" fmla="*/ 8 h 14"/>
                  <a:gd name="T74" fmla="*/ 20 w 23"/>
                  <a:gd name="T75" fmla="*/ 8 h 14"/>
                  <a:gd name="T76" fmla="*/ 20 w 23"/>
                  <a:gd name="T77" fmla="*/ 5 h 14"/>
                  <a:gd name="T78" fmla="*/ 20 w 23"/>
                  <a:gd name="T79" fmla="*/ 5 h 14"/>
                  <a:gd name="T80" fmla="*/ 21 w 23"/>
                  <a:gd name="T81" fmla="*/ 1 h 14"/>
                  <a:gd name="T82" fmla="*/ 21 w 23"/>
                  <a:gd name="T83" fmla="*/ 1 h 14"/>
                  <a:gd name="T84" fmla="*/ 23 w 23"/>
                  <a:gd name="T85" fmla="*/ 1 h 14"/>
                  <a:gd name="T86" fmla="*/ 23 w 23"/>
                  <a:gd name="T87" fmla="*/ 1 h 14"/>
                  <a:gd name="T88" fmla="*/ 23 w 23"/>
                  <a:gd name="T89" fmla="*/ 2 h 14"/>
                  <a:gd name="T90" fmla="*/ 23 w 23"/>
                  <a:gd name="T91" fmla="*/ 2 h 14"/>
                  <a:gd name="T92" fmla="*/ 23 w 23"/>
                  <a:gd name="T93" fmla="*/ 5 h 14"/>
                  <a:gd name="T94" fmla="*/ 23 w 23"/>
                  <a:gd name="T95" fmla="*/ 5 h 14"/>
                  <a:gd name="T96" fmla="*/ 23 w 23"/>
                  <a:gd name="T97" fmla="*/ 8 h 14"/>
                  <a:gd name="T98" fmla="*/ 23 w 23"/>
                  <a:gd name="T99" fmla="*/ 8 h 14"/>
                  <a:gd name="T100" fmla="*/ 21 w 23"/>
                  <a:gd name="T101" fmla="*/ 13 h 14"/>
                  <a:gd name="T102" fmla="*/ 21 w 23"/>
                  <a:gd name="T103" fmla="*/ 13 h 14"/>
                  <a:gd name="T104" fmla="*/ 18 w 23"/>
                  <a:gd name="T105" fmla="*/ 14 h 14"/>
                  <a:gd name="T106" fmla="*/ 18 w 23"/>
                  <a:gd name="T107" fmla="*/ 14 h 14"/>
                  <a:gd name="T108" fmla="*/ 15 w 23"/>
                  <a:gd name="T10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 h="14">
                    <a:moveTo>
                      <a:pt x="15" y="10"/>
                    </a:moveTo>
                    <a:cubicBezTo>
                      <a:pt x="14" y="9"/>
                      <a:pt x="14" y="7"/>
                      <a:pt x="14" y="6"/>
                    </a:cubicBezTo>
                    <a:cubicBezTo>
                      <a:pt x="14" y="6"/>
                      <a:pt x="14" y="6"/>
                      <a:pt x="14" y="6"/>
                    </a:cubicBezTo>
                    <a:cubicBezTo>
                      <a:pt x="14" y="6"/>
                      <a:pt x="14" y="5"/>
                      <a:pt x="13" y="4"/>
                    </a:cubicBezTo>
                    <a:cubicBezTo>
                      <a:pt x="13" y="4"/>
                      <a:pt x="13" y="4"/>
                      <a:pt x="13" y="4"/>
                    </a:cubicBezTo>
                    <a:cubicBezTo>
                      <a:pt x="13" y="4"/>
                      <a:pt x="13" y="4"/>
                      <a:pt x="13" y="4"/>
                    </a:cubicBezTo>
                    <a:cubicBezTo>
                      <a:pt x="13" y="4"/>
                      <a:pt x="13" y="4"/>
                      <a:pt x="13" y="4"/>
                    </a:cubicBezTo>
                    <a:cubicBezTo>
                      <a:pt x="13" y="4"/>
                      <a:pt x="12" y="4"/>
                      <a:pt x="12" y="4"/>
                    </a:cubicBezTo>
                    <a:cubicBezTo>
                      <a:pt x="12" y="4"/>
                      <a:pt x="12" y="4"/>
                      <a:pt x="12" y="4"/>
                    </a:cubicBezTo>
                    <a:cubicBezTo>
                      <a:pt x="12" y="4"/>
                      <a:pt x="12" y="6"/>
                      <a:pt x="11" y="9"/>
                    </a:cubicBezTo>
                    <a:cubicBezTo>
                      <a:pt x="11" y="9"/>
                      <a:pt x="11" y="9"/>
                      <a:pt x="11" y="9"/>
                    </a:cubicBezTo>
                    <a:cubicBezTo>
                      <a:pt x="10" y="11"/>
                      <a:pt x="8" y="12"/>
                      <a:pt x="6" y="12"/>
                    </a:cubicBezTo>
                    <a:cubicBezTo>
                      <a:pt x="6" y="12"/>
                      <a:pt x="6" y="12"/>
                      <a:pt x="6" y="12"/>
                    </a:cubicBezTo>
                    <a:cubicBezTo>
                      <a:pt x="5" y="12"/>
                      <a:pt x="3" y="11"/>
                      <a:pt x="2" y="11"/>
                    </a:cubicBezTo>
                    <a:cubicBezTo>
                      <a:pt x="2" y="11"/>
                      <a:pt x="2" y="11"/>
                      <a:pt x="2" y="11"/>
                    </a:cubicBezTo>
                    <a:cubicBezTo>
                      <a:pt x="2" y="11"/>
                      <a:pt x="2" y="11"/>
                      <a:pt x="2" y="11"/>
                    </a:cubicBezTo>
                    <a:cubicBezTo>
                      <a:pt x="1" y="11"/>
                      <a:pt x="0" y="11"/>
                      <a:pt x="0" y="10"/>
                    </a:cubicBezTo>
                    <a:cubicBezTo>
                      <a:pt x="0" y="10"/>
                      <a:pt x="0" y="10"/>
                      <a:pt x="0" y="10"/>
                    </a:cubicBezTo>
                    <a:cubicBezTo>
                      <a:pt x="0" y="9"/>
                      <a:pt x="1" y="9"/>
                      <a:pt x="2" y="9"/>
                    </a:cubicBezTo>
                    <a:cubicBezTo>
                      <a:pt x="2" y="9"/>
                      <a:pt x="2" y="9"/>
                      <a:pt x="2" y="9"/>
                    </a:cubicBezTo>
                    <a:cubicBezTo>
                      <a:pt x="3" y="9"/>
                      <a:pt x="5" y="9"/>
                      <a:pt x="6" y="9"/>
                    </a:cubicBezTo>
                    <a:cubicBezTo>
                      <a:pt x="6" y="9"/>
                      <a:pt x="6" y="9"/>
                      <a:pt x="6" y="9"/>
                    </a:cubicBezTo>
                    <a:cubicBezTo>
                      <a:pt x="8" y="9"/>
                      <a:pt x="8" y="9"/>
                      <a:pt x="9" y="8"/>
                    </a:cubicBezTo>
                    <a:cubicBezTo>
                      <a:pt x="9" y="8"/>
                      <a:pt x="9" y="8"/>
                      <a:pt x="9" y="8"/>
                    </a:cubicBezTo>
                    <a:cubicBezTo>
                      <a:pt x="9" y="7"/>
                      <a:pt x="8" y="3"/>
                      <a:pt x="11" y="2"/>
                    </a:cubicBezTo>
                    <a:cubicBezTo>
                      <a:pt x="11" y="2"/>
                      <a:pt x="11" y="2"/>
                      <a:pt x="11" y="2"/>
                    </a:cubicBezTo>
                    <a:cubicBezTo>
                      <a:pt x="12" y="1"/>
                      <a:pt x="12" y="1"/>
                      <a:pt x="13" y="1"/>
                    </a:cubicBezTo>
                    <a:cubicBezTo>
                      <a:pt x="13" y="1"/>
                      <a:pt x="13" y="1"/>
                      <a:pt x="13" y="1"/>
                    </a:cubicBezTo>
                    <a:cubicBezTo>
                      <a:pt x="16" y="2"/>
                      <a:pt x="16" y="4"/>
                      <a:pt x="16" y="6"/>
                    </a:cubicBezTo>
                    <a:cubicBezTo>
                      <a:pt x="16" y="6"/>
                      <a:pt x="16" y="6"/>
                      <a:pt x="16" y="6"/>
                    </a:cubicBezTo>
                    <a:cubicBezTo>
                      <a:pt x="17" y="7"/>
                      <a:pt x="17" y="8"/>
                      <a:pt x="17" y="10"/>
                    </a:cubicBezTo>
                    <a:cubicBezTo>
                      <a:pt x="17" y="10"/>
                      <a:pt x="17" y="10"/>
                      <a:pt x="17" y="10"/>
                    </a:cubicBezTo>
                    <a:cubicBezTo>
                      <a:pt x="17" y="11"/>
                      <a:pt x="18" y="11"/>
                      <a:pt x="18" y="11"/>
                    </a:cubicBezTo>
                    <a:cubicBezTo>
                      <a:pt x="18" y="11"/>
                      <a:pt x="18" y="11"/>
                      <a:pt x="18" y="11"/>
                    </a:cubicBezTo>
                    <a:cubicBezTo>
                      <a:pt x="18" y="11"/>
                      <a:pt x="19" y="11"/>
                      <a:pt x="19" y="11"/>
                    </a:cubicBezTo>
                    <a:cubicBezTo>
                      <a:pt x="19" y="11"/>
                      <a:pt x="19" y="11"/>
                      <a:pt x="19" y="11"/>
                    </a:cubicBezTo>
                    <a:cubicBezTo>
                      <a:pt x="20" y="10"/>
                      <a:pt x="20" y="9"/>
                      <a:pt x="20" y="8"/>
                    </a:cubicBezTo>
                    <a:cubicBezTo>
                      <a:pt x="20" y="8"/>
                      <a:pt x="20" y="8"/>
                      <a:pt x="20" y="8"/>
                    </a:cubicBezTo>
                    <a:cubicBezTo>
                      <a:pt x="20" y="7"/>
                      <a:pt x="20" y="6"/>
                      <a:pt x="20" y="5"/>
                    </a:cubicBezTo>
                    <a:cubicBezTo>
                      <a:pt x="20" y="5"/>
                      <a:pt x="20" y="5"/>
                      <a:pt x="20" y="5"/>
                    </a:cubicBezTo>
                    <a:cubicBezTo>
                      <a:pt x="20" y="4"/>
                      <a:pt x="20" y="2"/>
                      <a:pt x="21" y="1"/>
                    </a:cubicBezTo>
                    <a:cubicBezTo>
                      <a:pt x="21" y="1"/>
                      <a:pt x="21" y="1"/>
                      <a:pt x="21" y="1"/>
                    </a:cubicBezTo>
                    <a:cubicBezTo>
                      <a:pt x="21" y="1"/>
                      <a:pt x="22" y="0"/>
                      <a:pt x="23" y="1"/>
                    </a:cubicBezTo>
                    <a:cubicBezTo>
                      <a:pt x="23" y="1"/>
                      <a:pt x="23" y="1"/>
                      <a:pt x="23" y="1"/>
                    </a:cubicBezTo>
                    <a:cubicBezTo>
                      <a:pt x="23" y="1"/>
                      <a:pt x="23" y="2"/>
                      <a:pt x="23" y="2"/>
                    </a:cubicBezTo>
                    <a:cubicBezTo>
                      <a:pt x="23" y="2"/>
                      <a:pt x="23" y="2"/>
                      <a:pt x="23" y="2"/>
                    </a:cubicBezTo>
                    <a:cubicBezTo>
                      <a:pt x="23" y="3"/>
                      <a:pt x="23" y="4"/>
                      <a:pt x="23" y="5"/>
                    </a:cubicBezTo>
                    <a:cubicBezTo>
                      <a:pt x="23" y="5"/>
                      <a:pt x="23" y="5"/>
                      <a:pt x="23" y="5"/>
                    </a:cubicBezTo>
                    <a:cubicBezTo>
                      <a:pt x="23" y="5"/>
                      <a:pt x="23" y="7"/>
                      <a:pt x="23" y="8"/>
                    </a:cubicBezTo>
                    <a:cubicBezTo>
                      <a:pt x="23" y="8"/>
                      <a:pt x="23" y="8"/>
                      <a:pt x="23" y="8"/>
                    </a:cubicBezTo>
                    <a:cubicBezTo>
                      <a:pt x="23" y="9"/>
                      <a:pt x="23" y="12"/>
                      <a:pt x="21" y="13"/>
                    </a:cubicBezTo>
                    <a:cubicBezTo>
                      <a:pt x="21" y="13"/>
                      <a:pt x="21" y="13"/>
                      <a:pt x="21" y="13"/>
                    </a:cubicBezTo>
                    <a:cubicBezTo>
                      <a:pt x="20" y="13"/>
                      <a:pt x="19" y="14"/>
                      <a:pt x="18" y="14"/>
                    </a:cubicBezTo>
                    <a:cubicBezTo>
                      <a:pt x="18" y="14"/>
                      <a:pt x="18" y="14"/>
                      <a:pt x="18" y="14"/>
                    </a:cubicBezTo>
                    <a:cubicBezTo>
                      <a:pt x="16" y="14"/>
                      <a:pt x="15" y="12"/>
                      <a:pt x="15"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Freeform 111"/>
              <p:cNvSpPr/>
              <p:nvPr/>
            </p:nvSpPr>
            <p:spPr bwMode="auto">
              <a:xfrm>
                <a:off x="8621713" y="4900613"/>
                <a:ext cx="33338" cy="52388"/>
              </a:xfrm>
              <a:custGeom>
                <a:avLst/>
                <a:gdLst>
                  <a:gd name="T0" fmla="*/ 1 w 9"/>
                  <a:gd name="T1" fmla="*/ 10 h 14"/>
                  <a:gd name="T2" fmla="*/ 0 w 9"/>
                  <a:gd name="T3" fmla="*/ 5 h 14"/>
                  <a:gd name="T4" fmla="*/ 0 w 9"/>
                  <a:gd name="T5" fmla="*/ 5 h 14"/>
                  <a:gd name="T6" fmla="*/ 0 w 9"/>
                  <a:gd name="T7" fmla="*/ 3 h 14"/>
                  <a:gd name="T8" fmla="*/ 0 w 9"/>
                  <a:gd name="T9" fmla="*/ 3 h 14"/>
                  <a:gd name="T10" fmla="*/ 1 w 9"/>
                  <a:gd name="T11" fmla="*/ 2 h 14"/>
                  <a:gd name="T12" fmla="*/ 1 w 9"/>
                  <a:gd name="T13" fmla="*/ 2 h 14"/>
                  <a:gd name="T14" fmla="*/ 3 w 9"/>
                  <a:gd name="T15" fmla="*/ 4 h 14"/>
                  <a:gd name="T16" fmla="*/ 3 w 9"/>
                  <a:gd name="T17" fmla="*/ 4 h 14"/>
                  <a:gd name="T18" fmla="*/ 2 w 9"/>
                  <a:gd name="T19" fmla="*/ 5 h 14"/>
                  <a:gd name="T20" fmla="*/ 2 w 9"/>
                  <a:gd name="T21" fmla="*/ 5 h 14"/>
                  <a:gd name="T22" fmla="*/ 3 w 9"/>
                  <a:gd name="T23" fmla="*/ 9 h 14"/>
                  <a:gd name="T24" fmla="*/ 3 w 9"/>
                  <a:gd name="T25" fmla="*/ 9 h 14"/>
                  <a:gd name="T26" fmla="*/ 4 w 9"/>
                  <a:gd name="T27" fmla="*/ 11 h 14"/>
                  <a:gd name="T28" fmla="*/ 4 w 9"/>
                  <a:gd name="T29" fmla="*/ 11 h 14"/>
                  <a:gd name="T30" fmla="*/ 5 w 9"/>
                  <a:gd name="T31" fmla="*/ 11 h 14"/>
                  <a:gd name="T32" fmla="*/ 5 w 9"/>
                  <a:gd name="T33" fmla="*/ 11 h 14"/>
                  <a:gd name="T34" fmla="*/ 6 w 9"/>
                  <a:gd name="T35" fmla="*/ 8 h 14"/>
                  <a:gd name="T36" fmla="*/ 6 w 9"/>
                  <a:gd name="T37" fmla="*/ 8 h 14"/>
                  <a:gd name="T38" fmla="*/ 6 w 9"/>
                  <a:gd name="T39" fmla="*/ 3 h 14"/>
                  <a:gd name="T40" fmla="*/ 6 w 9"/>
                  <a:gd name="T41" fmla="*/ 3 h 14"/>
                  <a:gd name="T42" fmla="*/ 6 w 9"/>
                  <a:gd name="T43" fmla="*/ 1 h 14"/>
                  <a:gd name="T44" fmla="*/ 6 w 9"/>
                  <a:gd name="T45" fmla="*/ 1 h 14"/>
                  <a:gd name="T46" fmla="*/ 8 w 9"/>
                  <a:gd name="T47" fmla="*/ 0 h 14"/>
                  <a:gd name="T48" fmla="*/ 8 w 9"/>
                  <a:gd name="T49" fmla="*/ 0 h 14"/>
                  <a:gd name="T50" fmla="*/ 9 w 9"/>
                  <a:gd name="T51" fmla="*/ 1 h 14"/>
                  <a:gd name="T52" fmla="*/ 9 w 9"/>
                  <a:gd name="T53" fmla="*/ 1 h 14"/>
                  <a:gd name="T54" fmla="*/ 8 w 9"/>
                  <a:gd name="T55" fmla="*/ 3 h 14"/>
                  <a:gd name="T56" fmla="*/ 8 w 9"/>
                  <a:gd name="T57" fmla="*/ 3 h 14"/>
                  <a:gd name="T58" fmla="*/ 9 w 9"/>
                  <a:gd name="T59" fmla="*/ 8 h 14"/>
                  <a:gd name="T60" fmla="*/ 9 w 9"/>
                  <a:gd name="T61" fmla="*/ 8 h 14"/>
                  <a:gd name="T62" fmla="*/ 6 w 9"/>
                  <a:gd name="T63" fmla="*/ 13 h 14"/>
                  <a:gd name="T64" fmla="*/ 6 w 9"/>
                  <a:gd name="T65" fmla="*/ 13 h 14"/>
                  <a:gd name="T66" fmla="*/ 4 w 9"/>
                  <a:gd name="T67" fmla="*/ 14 h 14"/>
                  <a:gd name="T68" fmla="*/ 4 w 9"/>
                  <a:gd name="T69" fmla="*/ 14 h 14"/>
                  <a:gd name="T70" fmla="*/ 1 w 9"/>
                  <a:gd name="T71"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 h="14">
                    <a:moveTo>
                      <a:pt x="1" y="10"/>
                    </a:moveTo>
                    <a:cubicBezTo>
                      <a:pt x="0" y="8"/>
                      <a:pt x="0" y="6"/>
                      <a:pt x="0" y="5"/>
                    </a:cubicBezTo>
                    <a:cubicBezTo>
                      <a:pt x="0" y="5"/>
                      <a:pt x="0" y="5"/>
                      <a:pt x="0" y="5"/>
                    </a:cubicBezTo>
                    <a:cubicBezTo>
                      <a:pt x="0" y="4"/>
                      <a:pt x="0" y="4"/>
                      <a:pt x="0" y="3"/>
                    </a:cubicBezTo>
                    <a:cubicBezTo>
                      <a:pt x="0" y="3"/>
                      <a:pt x="0" y="3"/>
                      <a:pt x="0" y="3"/>
                    </a:cubicBezTo>
                    <a:cubicBezTo>
                      <a:pt x="0" y="3"/>
                      <a:pt x="1" y="2"/>
                      <a:pt x="1" y="2"/>
                    </a:cubicBezTo>
                    <a:cubicBezTo>
                      <a:pt x="1" y="2"/>
                      <a:pt x="1" y="2"/>
                      <a:pt x="1" y="2"/>
                    </a:cubicBezTo>
                    <a:cubicBezTo>
                      <a:pt x="2" y="2"/>
                      <a:pt x="3" y="3"/>
                      <a:pt x="3" y="4"/>
                    </a:cubicBezTo>
                    <a:cubicBezTo>
                      <a:pt x="3" y="4"/>
                      <a:pt x="3" y="4"/>
                      <a:pt x="3" y="4"/>
                    </a:cubicBezTo>
                    <a:cubicBezTo>
                      <a:pt x="2" y="4"/>
                      <a:pt x="2" y="4"/>
                      <a:pt x="2" y="5"/>
                    </a:cubicBezTo>
                    <a:cubicBezTo>
                      <a:pt x="2" y="5"/>
                      <a:pt x="2" y="5"/>
                      <a:pt x="2" y="5"/>
                    </a:cubicBezTo>
                    <a:cubicBezTo>
                      <a:pt x="2" y="6"/>
                      <a:pt x="3" y="8"/>
                      <a:pt x="3" y="9"/>
                    </a:cubicBezTo>
                    <a:cubicBezTo>
                      <a:pt x="3" y="9"/>
                      <a:pt x="3" y="9"/>
                      <a:pt x="3" y="9"/>
                    </a:cubicBezTo>
                    <a:cubicBezTo>
                      <a:pt x="3" y="11"/>
                      <a:pt x="4" y="11"/>
                      <a:pt x="4" y="11"/>
                    </a:cubicBezTo>
                    <a:cubicBezTo>
                      <a:pt x="4" y="11"/>
                      <a:pt x="4" y="11"/>
                      <a:pt x="4" y="11"/>
                    </a:cubicBezTo>
                    <a:cubicBezTo>
                      <a:pt x="4" y="11"/>
                      <a:pt x="5" y="11"/>
                      <a:pt x="5" y="11"/>
                    </a:cubicBezTo>
                    <a:cubicBezTo>
                      <a:pt x="5" y="11"/>
                      <a:pt x="5" y="11"/>
                      <a:pt x="5" y="11"/>
                    </a:cubicBezTo>
                    <a:cubicBezTo>
                      <a:pt x="6" y="11"/>
                      <a:pt x="6" y="10"/>
                      <a:pt x="6" y="8"/>
                    </a:cubicBezTo>
                    <a:cubicBezTo>
                      <a:pt x="6" y="8"/>
                      <a:pt x="6" y="8"/>
                      <a:pt x="6" y="8"/>
                    </a:cubicBezTo>
                    <a:cubicBezTo>
                      <a:pt x="6" y="7"/>
                      <a:pt x="6" y="5"/>
                      <a:pt x="6" y="3"/>
                    </a:cubicBezTo>
                    <a:cubicBezTo>
                      <a:pt x="6" y="3"/>
                      <a:pt x="6" y="3"/>
                      <a:pt x="6" y="3"/>
                    </a:cubicBezTo>
                    <a:cubicBezTo>
                      <a:pt x="6" y="2"/>
                      <a:pt x="6" y="1"/>
                      <a:pt x="6" y="1"/>
                    </a:cubicBezTo>
                    <a:cubicBezTo>
                      <a:pt x="6" y="1"/>
                      <a:pt x="6" y="1"/>
                      <a:pt x="6" y="1"/>
                    </a:cubicBezTo>
                    <a:cubicBezTo>
                      <a:pt x="6" y="0"/>
                      <a:pt x="7" y="0"/>
                      <a:pt x="8" y="0"/>
                    </a:cubicBezTo>
                    <a:cubicBezTo>
                      <a:pt x="8" y="0"/>
                      <a:pt x="8" y="0"/>
                      <a:pt x="8" y="0"/>
                    </a:cubicBezTo>
                    <a:cubicBezTo>
                      <a:pt x="8" y="0"/>
                      <a:pt x="9" y="1"/>
                      <a:pt x="9" y="1"/>
                    </a:cubicBezTo>
                    <a:cubicBezTo>
                      <a:pt x="9" y="1"/>
                      <a:pt x="9" y="1"/>
                      <a:pt x="9" y="1"/>
                    </a:cubicBezTo>
                    <a:cubicBezTo>
                      <a:pt x="8" y="2"/>
                      <a:pt x="8" y="2"/>
                      <a:pt x="8" y="3"/>
                    </a:cubicBezTo>
                    <a:cubicBezTo>
                      <a:pt x="8" y="3"/>
                      <a:pt x="8" y="3"/>
                      <a:pt x="8" y="3"/>
                    </a:cubicBezTo>
                    <a:cubicBezTo>
                      <a:pt x="8" y="5"/>
                      <a:pt x="9" y="6"/>
                      <a:pt x="9" y="8"/>
                    </a:cubicBezTo>
                    <a:cubicBezTo>
                      <a:pt x="9" y="8"/>
                      <a:pt x="9" y="8"/>
                      <a:pt x="9" y="8"/>
                    </a:cubicBezTo>
                    <a:cubicBezTo>
                      <a:pt x="9" y="10"/>
                      <a:pt x="8" y="12"/>
                      <a:pt x="6" y="13"/>
                    </a:cubicBezTo>
                    <a:cubicBezTo>
                      <a:pt x="6" y="13"/>
                      <a:pt x="6" y="13"/>
                      <a:pt x="6" y="13"/>
                    </a:cubicBezTo>
                    <a:cubicBezTo>
                      <a:pt x="5" y="14"/>
                      <a:pt x="5" y="14"/>
                      <a:pt x="4" y="14"/>
                    </a:cubicBezTo>
                    <a:cubicBezTo>
                      <a:pt x="4" y="14"/>
                      <a:pt x="4" y="14"/>
                      <a:pt x="4" y="14"/>
                    </a:cubicBezTo>
                    <a:cubicBezTo>
                      <a:pt x="2" y="14"/>
                      <a:pt x="1" y="12"/>
                      <a:pt x="1"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1" name="Freeform 112"/>
              <p:cNvSpPr/>
              <p:nvPr/>
            </p:nvSpPr>
            <p:spPr bwMode="auto">
              <a:xfrm>
                <a:off x="8659813" y="4903788"/>
                <a:ext cx="74613" cy="49213"/>
              </a:xfrm>
              <a:custGeom>
                <a:avLst/>
                <a:gdLst>
                  <a:gd name="T0" fmla="*/ 13 w 20"/>
                  <a:gd name="T1" fmla="*/ 12 h 13"/>
                  <a:gd name="T2" fmla="*/ 10 w 20"/>
                  <a:gd name="T3" fmla="*/ 9 h 13"/>
                  <a:gd name="T4" fmla="*/ 10 w 20"/>
                  <a:gd name="T5" fmla="*/ 9 h 13"/>
                  <a:gd name="T6" fmla="*/ 10 w 20"/>
                  <a:gd name="T7" fmla="*/ 9 h 13"/>
                  <a:gd name="T8" fmla="*/ 10 w 20"/>
                  <a:gd name="T9" fmla="*/ 9 h 13"/>
                  <a:gd name="T10" fmla="*/ 9 w 20"/>
                  <a:gd name="T11" fmla="*/ 10 h 13"/>
                  <a:gd name="T12" fmla="*/ 9 w 20"/>
                  <a:gd name="T13" fmla="*/ 10 h 13"/>
                  <a:gd name="T14" fmla="*/ 4 w 20"/>
                  <a:gd name="T15" fmla="*/ 11 h 13"/>
                  <a:gd name="T16" fmla="*/ 4 w 20"/>
                  <a:gd name="T17" fmla="*/ 11 h 13"/>
                  <a:gd name="T18" fmla="*/ 2 w 20"/>
                  <a:gd name="T19" fmla="*/ 10 h 13"/>
                  <a:gd name="T20" fmla="*/ 2 w 20"/>
                  <a:gd name="T21" fmla="*/ 10 h 13"/>
                  <a:gd name="T22" fmla="*/ 0 w 20"/>
                  <a:gd name="T23" fmla="*/ 3 h 13"/>
                  <a:gd name="T24" fmla="*/ 0 w 20"/>
                  <a:gd name="T25" fmla="*/ 3 h 13"/>
                  <a:gd name="T26" fmla="*/ 1 w 20"/>
                  <a:gd name="T27" fmla="*/ 1 h 13"/>
                  <a:gd name="T28" fmla="*/ 1 w 20"/>
                  <a:gd name="T29" fmla="*/ 1 h 13"/>
                  <a:gd name="T30" fmla="*/ 1 w 20"/>
                  <a:gd name="T31" fmla="*/ 1 h 13"/>
                  <a:gd name="T32" fmla="*/ 2 w 20"/>
                  <a:gd name="T33" fmla="*/ 1 h 13"/>
                  <a:gd name="T34" fmla="*/ 2 w 20"/>
                  <a:gd name="T35" fmla="*/ 1 h 13"/>
                  <a:gd name="T36" fmla="*/ 3 w 20"/>
                  <a:gd name="T37" fmla="*/ 2 h 13"/>
                  <a:gd name="T38" fmla="*/ 3 w 20"/>
                  <a:gd name="T39" fmla="*/ 2 h 13"/>
                  <a:gd name="T40" fmla="*/ 3 w 20"/>
                  <a:gd name="T41" fmla="*/ 2 h 13"/>
                  <a:gd name="T42" fmla="*/ 3 w 20"/>
                  <a:gd name="T43" fmla="*/ 2 h 13"/>
                  <a:gd name="T44" fmla="*/ 3 w 20"/>
                  <a:gd name="T45" fmla="*/ 3 h 13"/>
                  <a:gd name="T46" fmla="*/ 3 w 20"/>
                  <a:gd name="T47" fmla="*/ 3 h 13"/>
                  <a:gd name="T48" fmla="*/ 4 w 20"/>
                  <a:gd name="T49" fmla="*/ 8 h 13"/>
                  <a:gd name="T50" fmla="*/ 4 w 20"/>
                  <a:gd name="T51" fmla="*/ 8 h 13"/>
                  <a:gd name="T52" fmla="*/ 4 w 20"/>
                  <a:gd name="T53" fmla="*/ 9 h 13"/>
                  <a:gd name="T54" fmla="*/ 4 w 20"/>
                  <a:gd name="T55" fmla="*/ 9 h 13"/>
                  <a:gd name="T56" fmla="*/ 8 w 20"/>
                  <a:gd name="T57" fmla="*/ 7 h 13"/>
                  <a:gd name="T58" fmla="*/ 8 w 20"/>
                  <a:gd name="T59" fmla="*/ 7 h 13"/>
                  <a:gd name="T60" fmla="*/ 8 w 20"/>
                  <a:gd name="T61" fmla="*/ 5 h 13"/>
                  <a:gd name="T62" fmla="*/ 8 w 20"/>
                  <a:gd name="T63" fmla="*/ 5 h 13"/>
                  <a:gd name="T64" fmla="*/ 8 w 20"/>
                  <a:gd name="T65" fmla="*/ 5 h 13"/>
                  <a:gd name="T66" fmla="*/ 8 w 20"/>
                  <a:gd name="T67" fmla="*/ 5 h 13"/>
                  <a:gd name="T68" fmla="*/ 9 w 20"/>
                  <a:gd name="T69" fmla="*/ 4 h 13"/>
                  <a:gd name="T70" fmla="*/ 9 w 20"/>
                  <a:gd name="T71" fmla="*/ 4 h 13"/>
                  <a:gd name="T72" fmla="*/ 11 w 20"/>
                  <a:gd name="T73" fmla="*/ 4 h 13"/>
                  <a:gd name="T74" fmla="*/ 11 w 20"/>
                  <a:gd name="T75" fmla="*/ 4 h 13"/>
                  <a:gd name="T76" fmla="*/ 14 w 20"/>
                  <a:gd name="T77" fmla="*/ 10 h 13"/>
                  <a:gd name="T78" fmla="*/ 14 w 20"/>
                  <a:gd name="T79" fmla="*/ 10 h 13"/>
                  <a:gd name="T80" fmla="*/ 15 w 20"/>
                  <a:gd name="T81" fmla="*/ 10 h 13"/>
                  <a:gd name="T82" fmla="*/ 15 w 20"/>
                  <a:gd name="T83" fmla="*/ 10 h 13"/>
                  <a:gd name="T84" fmla="*/ 16 w 20"/>
                  <a:gd name="T85" fmla="*/ 10 h 13"/>
                  <a:gd name="T86" fmla="*/ 16 w 20"/>
                  <a:gd name="T87" fmla="*/ 10 h 13"/>
                  <a:gd name="T88" fmla="*/ 18 w 20"/>
                  <a:gd name="T89" fmla="*/ 7 h 13"/>
                  <a:gd name="T90" fmla="*/ 18 w 20"/>
                  <a:gd name="T91" fmla="*/ 7 h 13"/>
                  <a:gd name="T92" fmla="*/ 20 w 20"/>
                  <a:gd name="T93" fmla="*/ 8 h 13"/>
                  <a:gd name="T94" fmla="*/ 20 w 20"/>
                  <a:gd name="T95" fmla="*/ 8 h 13"/>
                  <a:gd name="T96" fmla="*/ 20 w 20"/>
                  <a:gd name="T97" fmla="*/ 10 h 13"/>
                  <a:gd name="T98" fmla="*/ 20 w 20"/>
                  <a:gd name="T99" fmla="*/ 10 h 13"/>
                  <a:gd name="T100" fmla="*/ 18 w 20"/>
                  <a:gd name="T101" fmla="*/ 10 h 13"/>
                  <a:gd name="T102" fmla="*/ 18 w 20"/>
                  <a:gd name="T103" fmla="*/ 10 h 13"/>
                  <a:gd name="T104" fmla="*/ 18 w 20"/>
                  <a:gd name="T105" fmla="*/ 10 h 13"/>
                  <a:gd name="T106" fmla="*/ 18 w 20"/>
                  <a:gd name="T107" fmla="*/ 10 h 13"/>
                  <a:gd name="T108" fmla="*/ 18 w 20"/>
                  <a:gd name="T109" fmla="*/ 11 h 13"/>
                  <a:gd name="T110" fmla="*/ 18 w 20"/>
                  <a:gd name="T111" fmla="*/ 11 h 13"/>
                  <a:gd name="T112" fmla="*/ 15 w 20"/>
                  <a:gd name="T113" fmla="*/ 13 h 13"/>
                  <a:gd name="T114" fmla="*/ 15 w 20"/>
                  <a:gd name="T115" fmla="*/ 13 h 13"/>
                  <a:gd name="T116" fmla="*/ 13 w 20"/>
                  <a:gd name="T11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 h="13">
                    <a:moveTo>
                      <a:pt x="13" y="12"/>
                    </a:moveTo>
                    <a:cubicBezTo>
                      <a:pt x="12" y="11"/>
                      <a:pt x="11" y="10"/>
                      <a:pt x="10" y="9"/>
                    </a:cubicBezTo>
                    <a:cubicBezTo>
                      <a:pt x="10" y="9"/>
                      <a:pt x="10" y="9"/>
                      <a:pt x="10" y="9"/>
                    </a:cubicBezTo>
                    <a:cubicBezTo>
                      <a:pt x="10" y="9"/>
                      <a:pt x="10" y="9"/>
                      <a:pt x="10" y="9"/>
                    </a:cubicBezTo>
                    <a:cubicBezTo>
                      <a:pt x="10" y="9"/>
                      <a:pt x="10" y="9"/>
                      <a:pt x="10" y="9"/>
                    </a:cubicBezTo>
                    <a:cubicBezTo>
                      <a:pt x="10" y="9"/>
                      <a:pt x="10" y="10"/>
                      <a:pt x="9" y="10"/>
                    </a:cubicBezTo>
                    <a:cubicBezTo>
                      <a:pt x="9" y="10"/>
                      <a:pt x="9" y="10"/>
                      <a:pt x="9" y="10"/>
                    </a:cubicBezTo>
                    <a:cubicBezTo>
                      <a:pt x="8" y="10"/>
                      <a:pt x="6" y="11"/>
                      <a:pt x="4" y="11"/>
                    </a:cubicBezTo>
                    <a:cubicBezTo>
                      <a:pt x="4" y="11"/>
                      <a:pt x="4" y="11"/>
                      <a:pt x="4" y="11"/>
                    </a:cubicBezTo>
                    <a:cubicBezTo>
                      <a:pt x="3" y="11"/>
                      <a:pt x="2" y="11"/>
                      <a:pt x="2" y="10"/>
                    </a:cubicBezTo>
                    <a:cubicBezTo>
                      <a:pt x="2" y="10"/>
                      <a:pt x="2" y="10"/>
                      <a:pt x="2" y="10"/>
                    </a:cubicBezTo>
                    <a:cubicBezTo>
                      <a:pt x="1" y="8"/>
                      <a:pt x="1" y="5"/>
                      <a:pt x="0" y="3"/>
                    </a:cubicBezTo>
                    <a:cubicBezTo>
                      <a:pt x="0" y="3"/>
                      <a:pt x="0" y="3"/>
                      <a:pt x="0" y="3"/>
                    </a:cubicBezTo>
                    <a:cubicBezTo>
                      <a:pt x="1" y="2"/>
                      <a:pt x="0" y="2"/>
                      <a:pt x="1" y="1"/>
                    </a:cubicBezTo>
                    <a:cubicBezTo>
                      <a:pt x="1" y="1"/>
                      <a:pt x="1" y="1"/>
                      <a:pt x="1" y="1"/>
                    </a:cubicBezTo>
                    <a:cubicBezTo>
                      <a:pt x="1" y="1"/>
                      <a:pt x="1" y="1"/>
                      <a:pt x="1" y="1"/>
                    </a:cubicBezTo>
                    <a:cubicBezTo>
                      <a:pt x="1" y="1"/>
                      <a:pt x="2" y="0"/>
                      <a:pt x="2" y="1"/>
                    </a:cubicBezTo>
                    <a:cubicBezTo>
                      <a:pt x="2" y="1"/>
                      <a:pt x="2" y="1"/>
                      <a:pt x="2" y="1"/>
                    </a:cubicBezTo>
                    <a:cubicBezTo>
                      <a:pt x="3" y="1"/>
                      <a:pt x="3" y="2"/>
                      <a:pt x="3" y="2"/>
                    </a:cubicBezTo>
                    <a:cubicBezTo>
                      <a:pt x="3" y="2"/>
                      <a:pt x="3" y="2"/>
                      <a:pt x="3" y="2"/>
                    </a:cubicBezTo>
                    <a:cubicBezTo>
                      <a:pt x="3" y="2"/>
                      <a:pt x="3" y="2"/>
                      <a:pt x="3" y="2"/>
                    </a:cubicBezTo>
                    <a:cubicBezTo>
                      <a:pt x="3" y="2"/>
                      <a:pt x="3" y="2"/>
                      <a:pt x="3" y="2"/>
                    </a:cubicBezTo>
                    <a:cubicBezTo>
                      <a:pt x="3" y="2"/>
                      <a:pt x="3" y="3"/>
                      <a:pt x="3" y="3"/>
                    </a:cubicBezTo>
                    <a:cubicBezTo>
                      <a:pt x="3" y="3"/>
                      <a:pt x="3" y="3"/>
                      <a:pt x="3" y="3"/>
                    </a:cubicBezTo>
                    <a:cubicBezTo>
                      <a:pt x="3" y="5"/>
                      <a:pt x="4" y="8"/>
                      <a:pt x="4" y="8"/>
                    </a:cubicBezTo>
                    <a:cubicBezTo>
                      <a:pt x="4" y="8"/>
                      <a:pt x="4" y="8"/>
                      <a:pt x="4" y="8"/>
                    </a:cubicBezTo>
                    <a:cubicBezTo>
                      <a:pt x="4" y="9"/>
                      <a:pt x="4" y="9"/>
                      <a:pt x="4" y="9"/>
                    </a:cubicBezTo>
                    <a:cubicBezTo>
                      <a:pt x="4" y="9"/>
                      <a:pt x="4" y="9"/>
                      <a:pt x="4" y="9"/>
                    </a:cubicBezTo>
                    <a:cubicBezTo>
                      <a:pt x="5" y="9"/>
                      <a:pt x="6" y="8"/>
                      <a:pt x="8" y="7"/>
                    </a:cubicBezTo>
                    <a:cubicBezTo>
                      <a:pt x="8" y="7"/>
                      <a:pt x="8" y="7"/>
                      <a:pt x="8" y="7"/>
                    </a:cubicBezTo>
                    <a:cubicBezTo>
                      <a:pt x="8" y="7"/>
                      <a:pt x="8" y="6"/>
                      <a:pt x="8" y="5"/>
                    </a:cubicBezTo>
                    <a:cubicBezTo>
                      <a:pt x="8" y="5"/>
                      <a:pt x="8" y="5"/>
                      <a:pt x="8" y="5"/>
                    </a:cubicBezTo>
                    <a:cubicBezTo>
                      <a:pt x="8" y="5"/>
                      <a:pt x="8" y="5"/>
                      <a:pt x="8" y="5"/>
                    </a:cubicBezTo>
                    <a:cubicBezTo>
                      <a:pt x="8" y="5"/>
                      <a:pt x="8" y="5"/>
                      <a:pt x="8" y="5"/>
                    </a:cubicBezTo>
                    <a:cubicBezTo>
                      <a:pt x="8" y="4"/>
                      <a:pt x="9" y="4"/>
                      <a:pt x="9" y="4"/>
                    </a:cubicBezTo>
                    <a:cubicBezTo>
                      <a:pt x="9" y="4"/>
                      <a:pt x="9" y="4"/>
                      <a:pt x="9" y="4"/>
                    </a:cubicBezTo>
                    <a:cubicBezTo>
                      <a:pt x="10" y="4"/>
                      <a:pt x="10" y="4"/>
                      <a:pt x="11" y="4"/>
                    </a:cubicBezTo>
                    <a:cubicBezTo>
                      <a:pt x="11" y="4"/>
                      <a:pt x="11" y="4"/>
                      <a:pt x="11" y="4"/>
                    </a:cubicBezTo>
                    <a:cubicBezTo>
                      <a:pt x="13" y="6"/>
                      <a:pt x="12" y="9"/>
                      <a:pt x="14" y="10"/>
                    </a:cubicBezTo>
                    <a:cubicBezTo>
                      <a:pt x="14" y="10"/>
                      <a:pt x="14" y="10"/>
                      <a:pt x="14" y="10"/>
                    </a:cubicBezTo>
                    <a:cubicBezTo>
                      <a:pt x="15" y="10"/>
                      <a:pt x="15" y="10"/>
                      <a:pt x="15" y="10"/>
                    </a:cubicBezTo>
                    <a:cubicBezTo>
                      <a:pt x="15" y="10"/>
                      <a:pt x="15" y="10"/>
                      <a:pt x="15" y="10"/>
                    </a:cubicBezTo>
                    <a:cubicBezTo>
                      <a:pt x="15" y="10"/>
                      <a:pt x="15" y="10"/>
                      <a:pt x="16" y="10"/>
                    </a:cubicBezTo>
                    <a:cubicBezTo>
                      <a:pt x="16" y="10"/>
                      <a:pt x="16" y="10"/>
                      <a:pt x="16" y="10"/>
                    </a:cubicBezTo>
                    <a:cubicBezTo>
                      <a:pt x="16" y="9"/>
                      <a:pt x="16" y="8"/>
                      <a:pt x="18" y="7"/>
                    </a:cubicBezTo>
                    <a:cubicBezTo>
                      <a:pt x="18" y="7"/>
                      <a:pt x="18" y="7"/>
                      <a:pt x="18" y="7"/>
                    </a:cubicBezTo>
                    <a:cubicBezTo>
                      <a:pt x="19" y="7"/>
                      <a:pt x="19" y="8"/>
                      <a:pt x="20" y="8"/>
                    </a:cubicBezTo>
                    <a:cubicBezTo>
                      <a:pt x="20" y="8"/>
                      <a:pt x="20" y="8"/>
                      <a:pt x="20" y="8"/>
                    </a:cubicBezTo>
                    <a:cubicBezTo>
                      <a:pt x="20" y="8"/>
                      <a:pt x="20" y="9"/>
                      <a:pt x="20" y="10"/>
                    </a:cubicBezTo>
                    <a:cubicBezTo>
                      <a:pt x="20" y="10"/>
                      <a:pt x="20" y="10"/>
                      <a:pt x="20" y="10"/>
                    </a:cubicBezTo>
                    <a:cubicBezTo>
                      <a:pt x="20" y="10"/>
                      <a:pt x="19" y="10"/>
                      <a:pt x="18" y="10"/>
                    </a:cubicBezTo>
                    <a:cubicBezTo>
                      <a:pt x="18" y="10"/>
                      <a:pt x="18" y="10"/>
                      <a:pt x="18" y="10"/>
                    </a:cubicBezTo>
                    <a:cubicBezTo>
                      <a:pt x="18" y="10"/>
                      <a:pt x="18" y="10"/>
                      <a:pt x="18" y="10"/>
                    </a:cubicBezTo>
                    <a:cubicBezTo>
                      <a:pt x="18" y="10"/>
                      <a:pt x="18" y="10"/>
                      <a:pt x="18" y="10"/>
                    </a:cubicBezTo>
                    <a:cubicBezTo>
                      <a:pt x="18" y="10"/>
                      <a:pt x="18" y="10"/>
                      <a:pt x="18" y="11"/>
                    </a:cubicBezTo>
                    <a:cubicBezTo>
                      <a:pt x="18" y="11"/>
                      <a:pt x="18" y="11"/>
                      <a:pt x="18" y="11"/>
                    </a:cubicBezTo>
                    <a:cubicBezTo>
                      <a:pt x="18" y="11"/>
                      <a:pt x="17" y="13"/>
                      <a:pt x="15" y="13"/>
                    </a:cubicBezTo>
                    <a:cubicBezTo>
                      <a:pt x="15" y="13"/>
                      <a:pt x="15" y="13"/>
                      <a:pt x="15" y="13"/>
                    </a:cubicBezTo>
                    <a:cubicBezTo>
                      <a:pt x="14" y="13"/>
                      <a:pt x="14" y="12"/>
                      <a:pt x="1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2" name="Freeform 113"/>
              <p:cNvSpPr>
                <a:spLocks noEditPoints="1"/>
              </p:cNvSpPr>
              <p:nvPr/>
            </p:nvSpPr>
            <p:spPr bwMode="auto">
              <a:xfrm>
                <a:off x="7180263" y="4476750"/>
                <a:ext cx="26988" cy="517525"/>
              </a:xfrm>
              <a:custGeom>
                <a:avLst/>
                <a:gdLst>
                  <a:gd name="T0" fmla="*/ 4 w 7"/>
                  <a:gd name="T1" fmla="*/ 136 h 137"/>
                  <a:gd name="T2" fmla="*/ 4 w 7"/>
                  <a:gd name="T3" fmla="*/ 135 h 137"/>
                  <a:gd name="T4" fmla="*/ 2 w 7"/>
                  <a:gd name="T5" fmla="*/ 122 h 137"/>
                  <a:gd name="T6" fmla="*/ 2 w 7"/>
                  <a:gd name="T7" fmla="*/ 110 h 137"/>
                  <a:gd name="T8" fmla="*/ 1 w 7"/>
                  <a:gd name="T9" fmla="*/ 97 h 137"/>
                  <a:gd name="T10" fmla="*/ 1 w 7"/>
                  <a:gd name="T11" fmla="*/ 88 h 137"/>
                  <a:gd name="T12" fmla="*/ 1 w 7"/>
                  <a:gd name="T13" fmla="*/ 80 h 137"/>
                  <a:gd name="T14" fmla="*/ 0 w 7"/>
                  <a:gd name="T15" fmla="*/ 68 h 137"/>
                  <a:gd name="T16" fmla="*/ 2 w 7"/>
                  <a:gd name="T17" fmla="*/ 49 h 137"/>
                  <a:gd name="T18" fmla="*/ 5 w 7"/>
                  <a:gd name="T19" fmla="*/ 41 h 137"/>
                  <a:gd name="T20" fmla="*/ 5 w 7"/>
                  <a:gd name="T21" fmla="*/ 40 h 137"/>
                  <a:gd name="T22" fmla="*/ 4 w 7"/>
                  <a:gd name="T23" fmla="*/ 30 h 137"/>
                  <a:gd name="T24" fmla="*/ 4 w 7"/>
                  <a:gd name="T25" fmla="*/ 30 h 137"/>
                  <a:gd name="T26" fmla="*/ 4 w 7"/>
                  <a:gd name="T27" fmla="*/ 11 h 137"/>
                  <a:gd name="T28" fmla="*/ 4 w 7"/>
                  <a:gd name="T29" fmla="*/ 1 h 137"/>
                  <a:gd name="T30" fmla="*/ 5 w 7"/>
                  <a:gd name="T31" fmla="*/ 0 h 137"/>
                  <a:gd name="T32" fmla="*/ 6 w 7"/>
                  <a:gd name="T33" fmla="*/ 1 h 137"/>
                  <a:gd name="T34" fmla="*/ 6 w 7"/>
                  <a:gd name="T35" fmla="*/ 11 h 137"/>
                  <a:gd name="T36" fmla="*/ 6 w 7"/>
                  <a:gd name="T37" fmla="*/ 30 h 137"/>
                  <a:gd name="T38" fmla="*/ 6 w 7"/>
                  <a:gd name="T39" fmla="*/ 30 h 137"/>
                  <a:gd name="T40" fmla="*/ 7 w 7"/>
                  <a:gd name="T41" fmla="*/ 40 h 137"/>
                  <a:gd name="T42" fmla="*/ 7 w 7"/>
                  <a:gd name="T43" fmla="*/ 41 h 137"/>
                  <a:gd name="T44" fmla="*/ 5 w 7"/>
                  <a:gd name="T45" fmla="*/ 49 h 137"/>
                  <a:gd name="T46" fmla="*/ 3 w 7"/>
                  <a:gd name="T47" fmla="*/ 68 h 137"/>
                  <a:gd name="T48" fmla="*/ 3 w 7"/>
                  <a:gd name="T49" fmla="*/ 79 h 137"/>
                  <a:gd name="T50" fmla="*/ 3 w 7"/>
                  <a:gd name="T51" fmla="*/ 88 h 137"/>
                  <a:gd name="T52" fmla="*/ 3 w 7"/>
                  <a:gd name="T53" fmla="*/ 97 h 137"/>
                  <a:gd name="T54" fmla="*/ 4 w 7"/>
                  <a:gd name="T55" fmla="*/ 110 h 137"/>
                  <a:gd name="T56" fmla="*/ 5 w 7"/>
                  <a:gd name="T57" fmla="*/ 122 h 137"/>
                  <a:gd name="T58" fmla="*/ 6 w 7"/>
                  <a:gd name="T59" fmla="*/ 135 h 137"/>
                  <a:gd name="T60" fmla="*/ 6 w 7"/>
                  <a:gd name="T61" fmla="*/ 136 h 137"/>
                  <a:gd name="T62" fmla="*/ 5 w 7"/>
                  <a:gd name="T63" fmla="*/ 137 h 137"/>
                  <a:gd name="T64" fmla="*/ 4 w 7"/>
                  <a:gd name="T65" fmla="*/ 1 h 137"/>
                  <a:gd name="T66" fmla="*/ 4 w 7"/>
                  <a:gd name="T67" fmla="*/ 1 h 137"/>
                  <a:gd name="T68" fmla="*/ 4 w 7"/>
                  <a:gd name="T69"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137">
                    <a:moveTo>
                      <a:pt x="5" y="137"/>
                    </a:moveTo>
                    <a:cubicBezTo>
                      <a:pt x="4" y="137"/>
                      <a:pt x="4" y="136"/>
                      <a:pt x="4" y="136"/>
                    </a:cubicBezTo>
                    <a:cubicBezTo>
                      <a:pt x="4" y="136"/>
                      <a:pt x="4" y="136"/>
                      <a:pt x="4" y="136"/>
                    </a:cubicBezTo>
                    <a:cubicBezTo>
                      <a:pt x="4" y="135"/>
                      <a:pt x="4" y="135"/>
                      <a:pt x="4" y="135"/>
                    </a:cubicBezTo>
                    <a:cubicBezTo>
                      <a:pt x="4" y="135"/>
                      <a:pt x="4" y="135"/>
                      <a:pt x="4" y="135"/>
                    </a:cubicBezTo>
                    <a:cubicBezTo>
                      <a:pt x="4" y="131"/>
                      <a:pt x="2" y="127"/>
                      <a:pt x="2" y="122"/>
                    </a:cubicBezTo>
                    <a:cubicBezTo>
                      <a:pt x="2" y="122"/>
                      <a:pt x="2" y="122"/>
                      <a:pt x="2" y="122"/>
                    </a:cubicBezTo>
                    <a:cubicBezTo>
                      <a:pt x="2" y="118"/>
                      <a:pt x="2" y="114"/>
                      <a:pt x="2" y="110"/>
                    </a:cubicBezTo>
                    <a:cubicBezTo>
                      <a:pt x="2" y="110"/>
                      <a:pt x="2" y="110"/>
                      <a:pt x="2" y="110"/>
                    </a:cubicBezTo>
                    <a:cubicBezTo>
                      <a:pt x="1" y="106"/>
                      <a:pt x="1" y="101"/>
                      <a:pt x="1" y="97"/>
                    </a:cubicBezTo>
                    <a:cubicBezTo>
                      <a:pt x="1" y="97"/>
                      <a:pt x="1" y="97"/>
                      <a:pt x="1" y="97"/>
                    </a:cubicBezTo>
                    <a:cubicBezTo>
                      <a:pt x="1" y="94"/>
                      <a:pt x="1" y="91"/>
                      <a:pt x="1" y="88"/>
                    </a:cubicBezTo>
                    <a:cubicBezTo>
                      <a:pt x="1" y="88"/>
                      <a:pt x="1" y="88"/>
                      <a:pt x="1" y="88"/>
                    </a:cubicBezTo>
                    <a:cubicBezTo>
                      <a:pt x="1" y="85"/>
                      <a:pt x="1" y="82"/>
                      <a:pt x="1" y="80"/>
                    </a:cubicBezTo>
                    <a:cubicBezTo>
                      <a:pt x="1" y="80"/>
                      <a:pt x="1" y="80"/>
                      <a:pt x="1" y="80"/>
                    </a:cubicBezTo>
                    <a:cubicBezTo>
                      <a:pt x="1" y="76"/>
                      <a:pt x="0" y="72"/>
                      <a:pt x="0" y="68"/>
                    </a:cubicBezTo>
                    <a:cubicBezTo>
                      <a:pt x="0" y="68"/>
                      <a:pt x="0" y="68"/>
                      <a:pt x="0" y="68"/>
                    </a:cubicBezTo>
                    <a:cubicBezTo>
                      <a:pt x="0" y="62"/>
                      <a:pt x="1" y="55"/>
                      <a:pt x="2" y="49"/>
                    </a:cubicBezTo>
                    <a:cubicBezTo>
                      <a:pt x="2" y="49"/>
                      <a:pt x="2" y="49"/>
                      <a:pt x="2" y="49"/>
                    </a:cubicBezTo>
                    <a:cubicBezTo>
                      <a:pt x="3" y="45"/>
                      <a:pt x="5" y="43"/>
                      <a:pt x="5" y="41"/>
                    </a:cubicBezTo>
                    <a:cubicBezTo>
                      <a:pt x="5" y="41"/>
                      <a:pt x="5" y="41"/>
                      <a:pt x="5" y="41"/>
                    </a:cubicBezTo>
                    <a:cubicBezTo>
                      <a:pt x="5" y="41"/>
                      <a:pt x="5" y="40"/>
                      <a:pt x="5" y="40"/>
                    </a:cubicBezTo>
                    <a:cubicBezTo>
                      <a:pt x="5" y="40"/>
                      <a:pt x="5" y="40"/>
                      <a:pt x="5" y="40"/>
                    </a:cubicBezTo>
                    <a:cubicBezTo>
                      <a:pt x="4" y="37"/>
                      <a:pt x="4" y="34"/>
                      <a:pt x="4" y="30"/>
                    </a:cubicBezTo>
                    <a:cubicBezTo>
                      <a:pt x="4" y="30"/>
                      <a:pt x="4" y="30"/>
                      <a:pt x="4" y="30"/>
                    </a:cubicBezTo>
                    <a:cubicBezTo>
                      <a:pt x="4" y="30"/>
                      <a:pt x="4" y="30"/>
                      <a:pt x="4" y="30"/>
                    </a:cubicBezTo>
                    <a:cubicBezTo>
                      <a:pt x="4" y="30"/>
                      <a:pt x="4" y="30"/>
                      <a:pt x="4" y="30"/>
                    </a:cubicBezTo>
                    <a:cubicBezTo>
                      <a:pt x="4" y="24"/>
                      <a:pt x="4" y="17"/>
                      <a:pt x="4" y="11"/>
                    </a:cubicBezTo>
                    <a:cubicBezTo>
                      <a:pt x="4" y="11"/>
                      <a:pt x="4" y="11"/>
                      <a:pt x="4" y="11"/>
                    </a:cubicBezTo>
                    <a:cubicBezTo>
                      <a:pt x="4" y="8"/>
                      <a:pt x="4" y="4"/>
                      <a:pt x="4" y="1"/>
                    </a:cubicBezTo>
                    <a:cubicBezTo>
                      <a:pt x="4" y="1"/>
                      <a:pt x="4" y="1"/>
                      <a:pt x="4" y="1"/>
                    </a:cubicBezTo>
                    <a:cubicBezTo>
                      <a:pt x="4" y="1"/>
                      <a:pt x="4" y="0"/>
                      <a:pt x="5" y="0"/>
                    </a:cubicBezTo>
                    <a:cubicBezTo>
                      <a:pt x="5" y="0"/>
                      <a:pt x="5" y="0"/>
                      <a:pt x="5" y="0"/>
                    </a:cubicBezTo>
                    <a:cubicBezTo>
                      <a:pt x="6" y="0"/>
                      <a:pt x="6" y="0"/>
                      <a:pt x="6" y="1"/>
                    </a:cubicBezTo>
                    <a:cubicBezTo>
                      <a:pt x="6" y="1"/>
                      <a:pt x="6" y="1"/>
                      <a:pt x="6" y="1"/>
                    </a:cubicBezTo>
                    <a:cubicBezTo>
                      <a:pt x="6" y="4"/>
                      <a:pt x="6" y="8"/>
                      <a:pt x="6" y="11"/>
                    </a:cubicBezTo>
                    <a:cubicBezTo>
                      <a:pt x="6" y="11"/>
                      <a:pt x="6" y="11"/>
                      <a:pt x="6" y="11"/>
                    </a:cubicBezTo>
                    <a:cubicBezTo>
                      <a:pt x="6" y="17"/>
                      <a:pt x="6" y="24"/>
                      <a:pt x="6" y="30"/>
                    </a:cubicBezTo>
                    <a:cubicBezTo>
                      <a:pt x="6" y="30"/>
                      <a:pt x="6" y="30"/>
                      <a:pt x="6" y="30"/>
                    </a:cubicBezTo>
                    <a:cubicBezTo>
                      <a:pt x="6" y="30"/>
                      <a:pt x="6" y="30"/>
                      <a:pt x="6" y="30"/>
                    </a:cubicBezTo>
                    <a:cubicBezTo>
                      <a:pt x="6" y="33"/>
                      <a:pt x="7" y="36"/>
                      <a:pt x="7" y="40"/>
                    </a:cubicBezTo>
                    <a:cubicBezTo>
                      <a:pt x="7" y="40"/>
                      <a:pt x="7" y="40"/>
                      <a:pt x="7" y="40"/>
                    </a:cubicBezTo>
                    <a:cubicBezTo>
                      <a:pt x="7" y="40"/>
                      <a:pt x="7" y="40"/>
                      <a:pt x="7" y="41"/>
                    </a:cubicBezTo>
                    <a:cubicBezTo>
                      <a:pt x="7" y="41"/>
                      <a:pt x="7" y="41"/>
                      <a:pt x="7" y="41"/>
                    </a:cubicBezTo>
                    <a:cubicBezTo>
                      <a:pt x="7" y="44"/>
                      <a:pt x="5" y="47"/>
                      <a:pt x="5" y="49"/>
                    </a:cubicBezTo>
                    <a:cubicBezTo>
                      <a:pt x="5" y="49"/>
                      <a:pt x="5" y="49"/>
                      <a:pt x="5" y="49"/>
                    </a:cubicBezTo>
                    <a:cubicBezTo>
                      <a:pt x="3" y="55"/>
                      <a:pt x="3" y="62"/>
                      <a:pt x="3" y="68"/>
                    </a:cubicBezTo>
                    <a:cubicBezTo>
                      <a:pt x="3" y="68"/>
                      <a:pt x="3" y="68"/>
                      <a:pt x="3" y="68"/>
                    </a:cubicBezTo>
                    <a:cubicBezTo>
                      <a:pt x="3" y="72"/>
                      <a:pt x="3" y="76"/>
                      <a:pt x="3" y="79"/>
                    </a:cubicBezTo>
                    <a:cubicBezTo>
                      <a:pt x="3" y="79"/>
                      <a:pt x="3" y="79"/>
                      <a:pt x="3" y="79"/>
                    </a:cubicBezTo>
                    <a:cubicBezTo>
                      <a:pt x="3" y="82"/>
                      <a:pt x="3" y="85"/>
                      <a:pt x="3" y="88"/>
                    </a:cubicBezTo>
                    <a:cubicBezTo>
                      <a:pt x="3" y="88"/>
                      <a:pt x="3" y="88"/>
                      <a:pt x="3" y="88"/>
                    </a:cubicBezTo>
                    <a:cubicBezTo>
                      <a:pt x="3" y="91"/>
                      <a:pt x="3" y="94"/>
                      <a:pt x="3" y="97"/>
                    </a:cubicBezTo>
                    <a:cubicBezTo>
                      <a:pt x="3" y="97"/>
                      <a:pt x="3" y="97"/>
                      <a:pt x="3" y="97"/>
                    </a:cubicBezTo>
                    <a:cubicBezTo>
                      <a:pt x="3" y="101"/>
                      <a:pt x="3" y="106"/>
                      <a:pt x="4" y="110"/>
                    </a:cubicBezTo>
                    <a:cubicBezTo>
                      <a:pt x="4" y="110"/>
                      <a:pt x="4" y="110"/>
                      <a:pt x="4" y="110"/>
                    </a:cubicBezTo>
                    <a:cubicBezTo>
                      <a:pt x="5" y="114"/>
                      <a:pt x="5" y="118"/>
                      <a:pt x="5" y="122"/>
                    </a:cubicBezTo>
                    <a:cubicBezTo>
                      <a:pt x="5" y="122"/>
                      <a:pt x="5" y="122"/>
                      <a:pt x="5" y="122"/>
                    </a:cubicBezTo>
                    <a:cubicBezTo>
                      <a:pt x="5" y="126"/>
                      <a:pt x="6" y="130"/>
                      <a:pt x="6" y="135"/>
                    </a:cubicBezTo>
                    <a:cubicBezTo>
                      <a:pt x="6" y="135"/>
                      <a:pt x="6" y="135"/>
                      <a:pt x="6" y="135"/>
                    </a:cubicBezTo>
                    <a:cubicBezTo>
                      <a:pt x="6" y="135"/>
                      <a:pt x="6" y="136"/>
                      <a:pt x="6" y="136"/>
                    </a:cubicBezTo>
                    <a:cubicBezTo>
                      <a:pt x="6" y="136"/>
                      <a:pt x="6" y="136"/>
                      <a:pt x="6" y="136"/>
                    </a:cubicBezTo>
                    <a:cubicBezTo>
                      <a:pt x="6" y="137"/>
                      <a:pt x="6" y="137"/>
                      <a:pt x="5" y="137"/>
                    </a:cubicBezTo>
                    <a:cubicBezTo>
                      <a:pt x="5" y="137"/>
                      <a:pt x="5" y="137"/>
                      <a:pt x="5" y="137"/>
                    </a:cubicBezTo>
                    <a:cubicBezTo>
                      <a:pt x="5" y="137"/>
                      <a:pt x="5" y="137"/>
                      <a:pt x="5" y="137"/>
                    </a:cubicBezTo>
                    <a:close/>
                    <a:moveTo>
                      <a:pt x="4" y="1"/>
                    </a:moveTo>
                    <a:cubicBezTo>
                      <a:pt x="4" y="1"/>
                      <a:pt x="4" y="1"/>
                      <a:pt x="4" y="1"/>
                    </a:cubicBezTo>
                    <a:cubicBezTo>
                      <a:pt x="4" y="1"/>
                      <a:pt x="4" y="1"/>
                      <a:pt x="4" y="1"/>
                    </a:cubicBezTo>
                    <a:cubicBezTo>
                      <a:pt x="4" y="1"/>
                      <a:pt x="4" y="1"/>
                      <a:pt x="4" y="1"/>
                    </a:cubicBezTo>
                    <a:cubicBezTo>
                      <a:pt x="4" y="1"/>
                      <a:pt x="4" y="1"/>
                      <a:pt x="4" y="1"/>
                    </a:cubicBezTo>
                    <a:cubicBezTo>
                      <a:pt x="4" y="1"/>
                      <a:pt x="4" y="1"/>
                      <a:pt x="4" y="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3" name="Freeform 114"/>
              <p:cNvSpPr/>
              <p:nvPr/>
            </p:nvSpPr>
            <p:spPr bwMode="auto">
              <a:xfrm>
                <a:off x="7177088" y="4476750"/>
                <a:ext cx="14288" cy="46038"/>
              </a:xfrm>
              <a:custGeom>
                <a:avLst/>
                <a:gdLst>
                  <a:gd name="T0" fmla="*/ 2 w 4"/>
                  <a:gd name="T1" fmla="*/ 12 h 12"/>
                  <a:gd name="T2" fmla="*/ 2 w 4"/>
                  <a:gd name="T3" fmla="*/ 12 h 12"/>
                  <a:gd name="T4" fmla="*/ 2 w 4"/>
                  <a:gd name="T5" fmla="*/ 12 h 12"/>
                  <a:gd name="T6" fmla="*/ 0 w 4"/>
                  <a:gd name="T7" fmla="*/ 11 h 12"/>
                  <a:gd name="T8" fmla="*/ 0 w 4"/>
                  <a:gd name="T9" fmla="*/ 11 h 12"/>
                  <a:gd name="T10" fmla="*/ 0 w 4"/>
                  <a:gd name="T11" fmla="*/ 7 h 12"/>
                  <a:gd name="T12" fmla="*/ 0 w 4"/>
                  <a:gd name="T13" fmla="*/ 7 h 12"/>
                  <a:gd name="T14" fmla="*/ 1 w 4"/>
                  <a:gd name="T15" fmla="*/ 1 h 12"/>
                  <a:gd name="T16" fmla="*/ 1 w 4"/>
                  <a:gd name="T17" fmla="*/ 1 h 12"/>
                  <a:gd name="T18" fmla="*/ 2 w 4"/>
                  <a:gd name="T19" fmla="*/ 0 h 12"/>
                  <a:gd name="T20" fmla="*/ 2 w 4"/>
                  <a:gd name="T21" fmla="*/ 0 h 12"/>
                  <a:gd name="T22" fmla="*/ 3 w 4"/>
                  <a:gd name="T23" fmla="*/ 1 h 12"/>
                  <a:gd name="T24" fmla="*/ 3 w 4"/>
                  <a:gd name="T25" fmla="*/ 1 h 12"/>
                  <a:gd name="T26" fmla="*/ 4 w 4"/>
                  <a:gd name="T27" fmla="*/ 6 h 12"/>
                  <a:gd name="T28" fmla="*/ 4 w 4"/>
                  <a:gd name="T29" fmla="*/ 6 h 12"/>
                  <a:gd name="T30" fmla="*/ 4 w 4"/>
                  <a:gd name="T31" fmla="*/ 11 h 12"/>
                  <a:gd name="T32" fmla="*/ 4 w 4"/>
                  <a:gd name="T33" fmla="*/ 11 h 12"/>
                  <a:gd name="T34" fmla="*/ 3 w 4"/>
                  <a:gd name="T35" fmla="*/ 12 h 12"/>
                  <a:gd name="T36" fmla="*/ 3 w 4"/>
                  <a:gd name="T37" fmla="*/ 12 h 12"/>
                  <a:gd name="T38" fmla="*/ 2 w 4"/>
                  <a:gd name="T3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2" y="12"/>
                    </a:moveTo>
                    <a:cubicBezTo>
                      <a:pt x="2" y="12"/>
                      <a:pt x="2" y="12"/>
                      <a:pt x="2" y="12"/>
                    </a:cubicBezTo>
                    <a:cubicBezTo>
                      <a:pt x="2" y="12"/>
                      <a:pt x="2" y="12"/>
                      <a:pt x="2" y="12"/>
                    </a:cubicBezTo>
                    <a:cubicBezTo>
                      <a:pt x="1" y="12"/>
                      <a:pt x="0" y="12"/>
                      <a:pt x="0" y="11"/>
                    </a:cubicBezTo>
                    <a:cubicBezTo>
                      <a:pt x="0" y="11"/>
                      <a:pt x="0" y="11"/>
                      <a:pt x="0" y="11"/>
                    </a:cubicBezTo>
                    <a:cubicBezTo>
                      <a:pt x="0" y="10"/>
                      <a:pt x="0" y="8"/>
                      <a:pt x="0" y="7"/>
                    </a:cubicBezTo>
                    <a:cubicBezTo>
                      <a:pt x="0" y="7"/>
                      <a:pt x="0" y="7"/>
                      <a:pt x="0" y="7"/>
                    </a:cubicBezTo>
                    <a:cubicBezTo>
                      <a:pt x="0" y="5"/>
                      <a:pt x="1" y="3"/>
                      <a:pt x="1" y="1"/>
                    </a:cubicBezTo>
                    <a:cubicBezTo>
                      <a:pt x="1" y="1"/>
                      <a:pt x="1" y="1"/>
                      <a:pt x="1" y="1"/>
                    </a:cubicBezTo>
                    <a:cubicBezTo>
                      <a:pt x="1" y="1"/>
                      <a:pt x="2" y="1"/>
                      <a:pt x="2" y="0"/>
                    </a:cubicBezTo>
                    <a:cubicBezTo>
                      <a:pt x="2" y="0"/>
                      <a:pt x="2" y="0"/>
                      <a:pt x="2" y="0"/>
                    </a:cubicBezTo>
                    <a:cubicBezTo>
                      <a:pt x="3" y="0"/>
                      <a:pt x="3" y="1"/>
                      <a:pt x="3" y="1"/>
                    </a:cubicBezTo>
                    <a:cubicBezTo>
                      <a:pt x="3" y="1"/>
                      <a:pt x="3" y="1"/>
                      <a:pt x="3" y="1"/>
                    </a:cubicBezTo>
                    <a:cubicBezTo>
                      <a:pt x="4" y="2"/>
                      <a:pt x="4" y="4"/>
                      <a:pt x="4" y="6"/>
                    </a:cubicBezTo>
                    <a:cubicBezTo>
                      <a:pt x="4" y="6"/>
                      <a:pt x="4" y="6"/>
                      <a:pt x="4" y="6"/>
                    </a:cubicBezTo>
                    <a:cubicBezTo>
                      <a:pt x="4" y="8"/>
                      <a:pt x="4" y="10"/>
                      <a:pt x="4" y="11"/>
                    </a:cubicBezTo>
                    <a:cubicBezTo>
                      <a:pt x="4" y="11"/>
                      <a:pt x="4" y="11"/>
                      <a:pt x="4" y="11"/>
                    </a:cubicBezTo>
                    <a:cubicBezTo>
                      <a:pt x="4" y="12"/>
                      <a:pt x="4" y="12"/>
                      <a:pt x="3" y="12"/>
                    </a:cubicBezTo>
                    <a:cubicBezTo>
                      <a:pt x="3" y="12"/>
                      <a:pt x="3" y="12"/>
                      <a:pt x="3" y="12"/>
                    </a:cubicBezTo>
                    <a:cubicBezTo>
                      <a:pt x="3" y="12"/>
                      <a:pt x="3" y="12"/>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4" name="Freeform 115"/>
              <p:cNvSpPr/>
              <p:nvPr/>
            </p:nvSpPr>
            <p:spPr bwMode="auto">
              <a:xfrm>
                <a:off x="7165975" y="4481513"/>
                <a:ext cx="14288" cy="44450"/>
              </a:xfrm>
              <a:custGeom>
                <a:avLst/>
                <a:gdLst>
                  <a:gd name="T0" fmla="*/ 0 w 4"/>
                  <a:gd name="T1" fmla="*/ 11 h 12"/>
                  <a:gd name="T2" fmla="*/ 0 w 4"/>
                  <a:gd name="T3" fmla="*/ 5 h 12"/>
                  <a:gd name="T4" fmla="*/ 0 w 4"/>
                  <a:gd name="T5" fmla="*/ 5 h 12"/>
                  <a:gd name="T6" fmla="*/ 0 w 4"/>
                  <a:gd name="T7" fmla="*/ 1 h 12"/>
                  <a:gd name="T8" fmla="*/ 0 w 4"/>
                  <a:gd name="T9" fmla="*/ 1 h 12"/>
                  <a:gd name="T10" fmla="*/ 1 w 4"/>
                  <a:gd name="T11" fmla="*/ 0 h 12"/>
                  <a:gd name="T12" fmla="*/ 1 w 4"/>
                  <a:gd name="T13" fmla="*/ 0 h 12"/>
                  <a:gd name="T14" fmla="*/ 2 w 4"/>
                  <a:gd name="T15" fmla="*/ 1 h 12"/>
                  <a:gd name="T16" fmla="*/ 2 w 4"/>
                  <a:gd name="T17" fmla="*/ 1 h 12"/>
                  <a:gd name="T18" fmla="*/ 4 w 4"/>
                  <a:gd name="T19" fmla="*/ 9 h 12"/>
                  <a:gd name="T20" fmla="*/ 4 w 4"/>
                  <a:gd name="T21" fmla="*/ 9 h 12"/>
                  <a:gd name="T22" fmla="*/ 3 w 4"/>
                  <a:gd name="T23" fmla="*/ 10 h 12"/>
                  <a:gd name="T24" fmla="*/ 3 w 4"/>
                  <a:gd name="T25" fmla="*/ 10 h 12"/>
                  <a:gd name="T26" fmla="*/ 2 w 4"/>
                  <a:gd name="T27" fmla="*/ 10 h 12"/>
                  <a:gd name="T28" fmla="*/ 2 w 4"/>
                  <a:gd name="T29" fmla="*/ 10 h 12"/>
                  <a:gd name="T30" fmla="*/ 2 w 4"/>
                  <a:gd name="T31" fmla="*/ 11 h 12"/>
                  <a:gd name="T32" fmla="*/ 2 w 4"/>
                  <a:gd name="T33" fmla="*/ 11 h 12"/>
                  <a:gd name="T34" fmla="*/ 1 w 4"/>
                  <a:gd name="T35" fmla="*/ 12 h 12"/>
                  <a:gd name="T36" fmla="*/ 1 w 4"/>
                  <a:gd name="T37" fmla="*/ 12 h 12"/>
                  <a:gd name="T38" fmla="*/ 0 w 4"/>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12">
                    <a:moveTo>
                      <a:pt x="0" y="11"/>
                    </a:moveTo>
                    <a:cubicBezTo>
                      <a:pt x="0" y="9"/>
                      <a:pt x="0" y="7"/>
                      <a:pt x="0" y="5"/>
                    </a:cubicBezTo>
                    <a:cubicBezTo>
                      <a:pt x="0" y="5"/>
                      <a:pt x="0" y="5"/>
                      <a:pt x="0" y="5"/>
                    </a:cubicBezTo>
                    <a:cubicBezTo>
                      <a:pt x="0" y="4"/>
                      <a:pt x="0" y="2"/>
                      <a:pt x="0" y="1"/>
                    </a:cubicBezTo>
                    <a:cubicBezTo>
                      <a:pt x="0" y="1"/>
                      <a:pt x="0" y="1"/>
                      <a:pt x="0" y="1"/>
                    </a:cubicBezTo>
                    <a:cubicBezTo>
                      <a:pt x="0" y="0"/>
                      <a:pt x="1" y="0"/>
                      <a:pt x="1" y="0"/>
                    </a:cubicBezTo>
                    <a:cubicBezTo>
                      <a:pt x="1" y="0"/>
                      <a:pt x="1" y="0"/>
                      <a:pt x="1" y="0"/>
                    </a:cubicBezTo>
                    <a:cubicBezTo>
                      <a:pt x="2" y="0"/>
                      <a:pt x="2" y="0"/>
                      <a:pt x="2" y="1"/>
                    </a:cubicBezTo>
                    <a:cubicBezTo>
                      <a:pt x="2" y="1"/>
                      <a:pt x="2" y="1"/>
                      <a:pt x="2" y="1"/>
                    </a:cubicBezTo>
                    <a:cubicBezTo>
                      <a:pt x="3" y="3"/>
                      <a:pt x="4" y="6"/>
                      <a:pt x="4" y="9"/>
                    </a:cubicBezTo>
                    <a:cubicBezTo>
                      <a:pt x="4" y="9"/>
                      <a:pt x="4" y="9"/>
                      <a:pt x="4" y="9"/>
                    </a:cubicBezTo>
                    <a:cubicBezTo>
                      <a:pt x="4" y="9"/>
                      <a:pt x="4" y="10"/>
                      <a:pt x="3" y="10"/>
                    </a:cubicBezTo>
                    <a:cubicBezTo>
                      <a:pt x="3" y="10"/>
                      <a:pt x="3" y="10"/>
                      <a:pt x="3" y="10"/>
                    </a:cubicBezTo>
                    <a:cubicBezTo>
                      <a:pt x="3" y="10"/>
                      <a:pt x="2" y="10"/>
                      <a:pt x="2" y="10"/>
                    </a:cubicBezTo>
                    <a:cubicBezTo>
                      <a:pt x="2" y="10"/>
                      <a:pt x="2" y="10"/>
                      <a:pt x="2" y="10"/>
                    </a:cubicBezTo>
                    <a:cubicBezTo>
                      <a:pt x="2" y="10"/>
                      <a:pt x="2" y="11"/>
                      <a:pt x="2" y="11"/>
                    </a:cubicBezTo>
                    <a:cubicBezTo>
                      <a:pt x="2" y="11"/>
                      <a:pt x="2" y="11"/>
                      <a:pt x="2" y="11"/>
                    </a:cubicBezTo>
                    <a:cubicBezTo>
                      <a:pt x="2" y="12"/>
                      <a:pt x="2" y="12"/>
                      <a:pt x="1" y="12"/>
                    </a:cubicBezTo>
                    <a:cubicBezTo>
                      <a:pt x="1" y="12"/>
                      <a:pt x="1" y="12"/>
                      <a:pt x="1" y="12"/>
                    </a:cubicBezTo>
                    <a:cubicBezTo>
                      <a:pt x="0" y="12"/>
                      <a:pt x="0" y="12"/>
                      <a:pt x="0"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Freeform 116"/>
              <p:cNvSpPr/>
              <p:nvPr/>
            </p:nvSpPr>
            <p:spPr bwMode="auto">
              <a:xfrm>
                <a:off x="7089775" y="4492625"/>
                <a:ext cx="15875" cy="49213"/>
              </a:xfrm>
              <a:custGeom>
                <a:avLst/>
                <a:gdLst>
                  <a:gd name="T0" fmla="*/ 2 w 4"/>
                  <a:gd name="T1" fmla="*/ 12 h 13"/>
                  <a:gd name="T2" fmla="*/ 2 w 4"/>
                  <a:gd name="T3" fmla="*/ 12 h 13"/>
                  <a:gd name="T4" fmla="*/ 2 w 4"/>
                  <a:gd name="T5" fmla="*/ 12 h 13"/>
                  <a:gd name="T6" fmla="*/ 0 w 4"/>
                  <a:gd name="T7" fmla="*/ 11 h 13"/>
                  <a:gd name="T8" fmla="*/ 0 w 4"/>
                  <a:gd name="T9" fmla="*/ 11 h 13"/>
                  <a:gd name="T10" fmla="*/ 0 w 4"/>
                  <a:gd name="T11" fmla="*/ 5 h 13"/>
                  <a:gd name="T12" fmla="*/ 0 w 4"/>
                  <a:gd name="T13" fmla="*/ 5 h 13"/>
                  <a:gd name="T14" fmla="*/ 0 w 4"/>
                  <a:gd name="T15" fmla="*/ 1 h 13"/>
                  <a:gd name="T16" fmla="*/ 0 w 4"/>
                  <a:gd name="T17" fmla="*/ 1 h 13"/>
                  <a:gd name="T18" fmla="*/ 1 w 4"/>
                  <a:gd name="T19" fmla="*/ 0 h 13"/>
                  <a:gd name="T20" fmla="*/ 1 w 4"/>
                  <a:gd name="T21" fmla="*/ 0 h 13"/>
                  <a:gd name="T22" fmla="*/ 3 w 4"/>
                  <a:gd name="T23" fmla="*/ 0 h 13"/>
                  <a:gd name="T24" fmla="*/ 3 w 4"/>
                  <a:gd name="T25" fmla="*/ 0 h 13"/>
                  <a:gd name="T26" fmla="*/ 4 w 4"/>
                  <a:gd name="T27" fmla="*/ 8 h 13"/>
                  <a:gd name="T28" fmla="*/ 4 w 4"/>
                  <a:gd name="T29" fmla="*/ 8 h 13"/>
                  <a:gd name="T30" fmla="*/ 4 w 4"/>
                  <a:gd name="T31" fmla="*/ 12 h 13"/>
                  <a:gd name="T32" fmla="*/ 4 w 4"/>
                  <a:gd name="T33" fmla="*/ 12 h 13"/>
                  <a:gd name="T34" fmla="*/ 4 w 4"/>
                  <a:gd name="T35" fmla="*/ 12 h 13"/>
                  <a:gd name="T36" fmla="*/ 3 w 4"/>
                  <a:gd name="T37" fmla="*/ 13 h 13"/>
                  <a:gd name="T38" fmla="*/ 3 w 4"/>
                  <a:gd name="T39" fmla="*/ 13 h 13"/>
                  <a:gd name="T40" fmla="*/ 3 w 4"/>
                  <a:gd name="T41" fmla="*/ 13 h 13"/>
                  <a:gd name="T42" fmla="*/ 3 w 4"/>
                  <a:gd name="T43" fmla="*/ 13 h 13"/>
                  <a:gd name="T44" fmla="*/ 2 w 4"/>
                  <a:gd name="T45"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13">
                    <a:moveTo>
                      <a:pt x="2" y="12"/>
                    </a:moveTo>
                    <a:cubicBezTo>
                      <a:pt x="2" y="12"/>
                      <a:pt x="2" y="12"/>
                      <a:pt x="2" y="12"/>
                    </a:cubicBezTo>
                    <a:cubicBezTo>
                      <a:pt x="2" y="12"/>
                      <a:pt x="2" y="12"/>
                      <a:pt x="2" y="12"/>
                    </a:cubicBezTo>
                    <a:cubicBezTo>
                      <a:pt x="1" y="12"/>
                      <a:pt x="0" y="11"/>
                      <a:pt x="0" y="11"/>
                    </a:cubicBezTo>
                    <a:cubicBezTo>
                      <a:pt x="0" y="11"/>
                      <a:pt x="0" y="11"/>
                      <a:pt x="0" y="11"/>
                    </a:cubicBezTo>
                    <a:cubicBezTo>
                      <a:pt x="0" y="9"/>
                      <a:pt x="0" y="7"/>
                      <a:pt x="0" y="5"/>
                    </a:cubicBezTo>
                    <a:cubicBezTo>
                      <a:pt x="0" y="5"/>
                      <a:pt x="0" y="5"/>
                      <a:pt x="0" y="5"/>
                    </a:cubicBezTo>
                    <a:cubicBezTo>
                      <a:pt x="0" y="3"/>
                      <a:pt x="0" y="2"/>
                      <a:pt x="0" y="1"/>
                    </a:cubicBezTo>
                    <a:cubicBezTo>
                      <a:pt x="0" y="1"/>
                      <a:pt x="0" y="1"/>
                      <a:pt x="0" y="1"/>
                    </a:cubicBezTo>
                    <a:cubicBezTo>
                      <a:pt x="0" y="0"/>
                      <a:pt x="1" y="0"/>
                      <a:pt x="1" y="0"/>
                    </a:cubicBezTo>
                    <a:cubicBezTo>
                      <a:pt x="1" y="0"/>
                      <a:pt x="1" y="0"/>
                      <a:pt x="1" y="0"/>
                    </a:cubicBezTo>
                    <a:cubicBezTo>
                      <a:pt x="2" y="0"/>
                      <a:pt x="2" y="0"/>
                      <a:pt x="3" y="0"/>
                    </a:cubicBezTo>
                    <a:cubicBezTo>
                      <a:pt x="3" y="0"/>
                      <a:pt x="3" y="0"/>
                      <a:pt x="3" y="0"/>
                    </a:cubicBezTo>
                    <a:cubicBezTo>
                      <a:pt x="4" y="3"/>
                      <a:pt x="4" y="5"/>
                      <a:pt x="4" y="8"/>
                    </a:cubicBezTo>
                    <a:cubicBezTo>
                      <a:pt x="4" y="8"/>
                      <a:pt x="4" y="8"/>
                      <a:pt x="4" y="8"/>
                    </a:cubicBezTo>
                    <a:cubicBezTo>
                      <a:pt x="4" y="9"/>
                      <a:pt x="4" y="11"/>
                      <a:pt x="4" y="12"/>
                    </a:cubicBezTo>
                    <a:cubicBezTo>
                      <a:pt x="4" y="12"/>
                      <a:pt x="4" y="12"/>
                      <a:pt x="4" y="12"/>
                    </a:cubicBezTo>
                    <a:cubicBezTo>
                      <a:pt x="4" y="12"/>
                      <a:pt x="4" y="12"/>
                      <a:pt x="4" y="12"/>
                    </a:cubicBezTo>
                    <a:cubicBezTo>
                      <a:pt x="4" y="12"/>
                      <a:pt x="4" y="13"/>
                      <a:pt x="3" y="13"/>
                    </a:cubicBezTo>
                    <a:cubicBezTo>
                      <a:pt x="3" y="13"/>
                      <a:pt x="3" y="13"/>
                      <a:pt x="3" y="13"/>
                    </a:cubicBezTo>
                    <a:cubicBezTo>
                      <a:pt x="3" y="13"/>
                      <a:pt x="3" y="13"/>
                      <a:pt x="3" y="13"/>
                    </a:cubicBezTo>
                    <a:cubicBezTo>
                      <a:pt x="3" y="13"/>
                      <a:pt x="3" y="13"/>
                      <a:pt x="3" y="13"/>
                    </a:cubicBezTo>
                    <a:cubicBezTo>
                      <a:pt x="2" y="13"/>
                      <a:pt x="2" y="13"/>
                      <a:pt x="2"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6" name="Freeform 117"/>
              <p:cNvSpPr/>
              <p:nvPr/>
            </p:nvSpPr>
            <p:spPr bwMode="auto">
              <a:xfrm>
                <a:off x="7078663" y="4495800"/>
                <a:ext cx="22225" cy="49213"/>
              </a:xfrm>
              <a:custGeom>
                <a:avLst/>
                <a:gdLst>
                  <a:gd name="T0" fmla="*/ 0 w 6"/>
                  <a:gd name="T1" fmla="*/ 12 h 13"/>
                  <a:gd name="T2" fmla="*/ 0 w 6"/>
                  <a:gd name="T3" fmla="*/ 7 h 13"/>
                  <a:gd name="T4" fmla="*/ 0 w 6"/>
                  <a:gd name="T5" fmla="*/ 7 h 13"/>
                  <a:gd name="T6" fmla="*/ 2 w 6"/>
                  <a:gd name="T7" fmla="*/ 0 h 13"/>
                  <a:gd name="T8" fmla="*/ 2 w 6"/>
                  <a:gd name="T9" fmla="*/ 0 h 13"/>
                  <a:gd name="T10" fmla="*/ 3 w 6"/>
                  <a:gd name="T11" fmla="*/ 0 h 13"/>
                  <a:gd name="T12" fmla="*/ 3 w 6"/>
                  <a:gd name="T13" fmla="*/ 0 h 13"/>
                  <a:gd name="T14" fmla="*/ 4 w 6"/>
                  <a:gd name="T15" fmla="*/ 0 h 13"/>
                  <a:gd name="T16" fmla="*/ 4 w 6"/>
                  <a:gd name="T17" fmla="*/ 0 h 13"/>
                  <a:gd name="T18" fmla="*/ 6 w 6"/>
                  <a:gd name="T19" fmla="*/ 9 h 13"/>
                  <a:gd name="T20" fmla="*/ 6 w 6"/>
                  <a:gd name="T21" fmla="*/ 9 h 13"/>
                  <a:gd name="T22" fmla="*/ 5 w 6"/>
                  <a:gd name="T23" fmla="*/ 10 h 13"/>
                  <a:gd name="T24" fmla="*/ 5 w 6"/>
                  <a:gd name="T25" fmla="*/ 10 h 13"/>
                  <a:gd name="T26" fmla="*/ 3 w 6"/>
                  <a:gd name="T27" fmla="*/ 10 h 13"/>
                  <a:gd name="T28" fmla="*/ 3 w 6"/>
                  <a:gd name="T29" fmla="*/ 10 h 13"/>
                  <a:gd name="T30" fmla="*/ 3 w 6"/>
                  <a:gd name="T31" fmla="*/ 8 h 13"/>
                  <a:gd name="T32" fmla="*/ 3 w 6"/>
                  <a:gd name="T33" fmla="*/ 8 h 13"/>
                  <a:gd name="T34" fmla="*/ 3 w 6"/>
                  <a:gd name="T35" fmla="*/ 12 h 13"/>
                  <a:gd name="T36" fmla="*/ 3 w 6"/>
                  <a:gd name="T37" fmla="*/ 12 h 13"/>
                  <a:gd name="T38" fmla="*/ 2 w 6"/>
                  <a:gd name="T39" fmla="*/ 13 h 13"/>
                  <a:gd name="T40" fmla="*/ 2 w 6"/>
                  <a:gd name="T41" fmla="*/ 13 h 13"/>
                  <a:gd name="T42" fmla="*/ 0 w 6"/>
                  <a:gd name="T43"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 h="13">
                    <a:moveTo>
                      <a:pt x="0" y="12"/>
                    </a:moveTo>
                    <a:cubicBezTo>
                      <a:pt x="0" y="10"/>
                      <a:pt x="0" y="9"/>
                      <a:pt x="0" y="7"/>
                    </a:cubicBezTo>
                    <a:cubicBezTo>
                      <a:pt x="0" y="7"/>
                      <a:pt x="0" y="7"/>
                      <a:pt x="0" y="7"/>
                    </a:cubicBezTo>
                    <a:cubicBezTo>
                      <a:pt x="0" y="5"/>
                      <a:pt x="1" y="2"/>
                      <a:pt x="2" y="0"/>
                    </a:cubicBezTo>
                    <a:cubicBezTo>
                      <a:pt x="2" y="0"/>
                      <a:pt x="2" y="0"/>
                      <a:pt x="2" y="0"/>
                    </a:cubicBezTo>
                    <a:cubicBezTo>
                      <a:pt x="2" y="0"/>
                      <a:pt x="2" y="0"/>
                      <a:pt x="3" y="0"/>
                    </a:cubicBezTo>
                    <a:cubicBezTo>
                      <a:pt x="3" y="0"/>
                      <a:pt x="3" y="0"/>
                      <a:pt x="3" y="0"/>
                    </a:cubicBezTo>
                    <a:cubicBezTo>
                      <a:pt x="3" y="0"/>
                      <a:pt x="3" y="0"/>
                      <a:pt x="4" y="0"/>
                    </a:cubicBezTo>
                    <a:cubicBezTo>
                      <a:pt x="4" y="0"/>
                      <a:pt x="4" y="0"/>
                      <a:pt x="4" y="0"/>
                    </a:cubicBezTo>
                    <a:cubicBezTo>
                      <a:pt x="5" y="3"/>
                      <a:pt x="5" y="7"/>
                      <a:pt x="6" y="9"/>
                    </a:cubicBezTo>
                    <a:cubicBezTo>
                      <a:pt x="6" y="9"/>
                      <a:pt x="6" y="9"/>
                      <a:pt x="6" y="9"/>
                    </a:cubicBezTo>
                    <a:cubicBezTo>
                      <a:pt x="6" y="9"/>
                      <a:pt x="6" y="10"/>
                      <a:pt x="5" y="10"/>
                    </a:cubicBezTo>
                    <a:cubicBezTo>
                      <a:pt x="5" y="10"/>
                      <a:pt x="5" y="10"/>
                      <a:pt x="5" y="10"/>
                    </a:cubicBezTo>
                    <a:cubicBezTo>
                      <a:pt x="4" y="11"/>
                      <a:pt x="4" y="10"/>
                      <a:pt x="3" y="10"/>
                    </a:cubicBezTo>
                    <a:cubicBezTo>
                      <a:pt x="3" y="10"/>
                      <a:pt x="3" y="10"/>
                      <a:pt x="3" y="10"/>
                    </a:cubicBezTo>
                    <a:cubicBezTo>
                      <a:pt x="3" y="9"/>
                      <a:pt x="3" y="8"/>
                      <a:pt x="3" y="8"/>
                    </a:cubicBezTo>
                    <a:cubicBezTo>
                      <a:pt x="3" y="8"/>
                      <a:pt x="3" y="8"/>
                      <a:pt x="3" y="8"/>
                    </a:cubicBezTo>
                    <a:cubicBezTo>
                      <a:pt x="3" y="9"/>
                      <a:pt x="3" y="10"/>
                      <a:pt x="3" y="12"/>
                    </a:cubicBezTo>
                    <a:cubicBezTo>
                      <a:pt x="3" y="12"/>
                      <a:pt x="3" y="12"/>
                      <a:pt x="3" y="12"/>
                    </a:cubicBezTo>
                    <a:cubicBezTo>
                      <a:pt x="3" y="12"/>
                      <a:pt x="2" y="13"/>
                      <a:pt x="2" y="13"/>
                    </a:cubicBezTo>
                    <a:cubicBezTo>
                      <a:pt x="2" y="13"/>
                      <a:pt x="2" y="13"/>
                      <a:pt x="2" y="13"/>
                    </a:cubicBezTo>
                    <a:cubicBezTo>
                      <a:pt x="1" y="13"/>
                      <a:pt x="0" y="12"/>
                      <a:pt x="0"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7" name="Freeform 118"/>
              <p:cNvSpPr/>
              <p:nvPr/>
            </p:nvSpPr>
            <p:spPr bwMode="auto">
              <a:xfrm>
                <a:off x="7312025" y="4492625"/>
                <a:ext cx="15875" cy="52388"/>
              </a:xfrm>
              <a:custGeom>
                <a:avLst/>
                <a:gdLst>
                  <a:gd name="T0" fmla="*/ 2 w 4"/>
                  <a:gd name="T1" fmla="*/ 13 h 14"/>
                  <a:gd name="T2" fmla="*/ 1 w 4"/>
                  <a:gd name="T3" fmla="*/ 12 h 14"/>
                  <a:gd name="T4" fmla="*/ 1 w 4"/>
                  <a:gd name="T5" fmla="*/ 12 h 14"/>
                  <a:gd name="T6" fmla="*/ 0 w 4"/>
                  <a:gd name="T7" fmla="*/ 8 h 14"/>
                  <a:gd name="T8" fmla="*/ 0 w 4"/>
                  <a:gd name="T9" fmla="*/ 8 h 14"/>
                  <a:gd name="T10" fmla="*/ 1 w 4"/>
                  <a:gd name="T11" fmla="*/ 0 h 14"/>
                  <a:gd name="T12" fmla="*/ 1 w 4"/>
                  <a:gd name="T13" fmla="*/ 0 h 14"/>
                  <a:gd name="T14" fmla="*/ 2 w 4"/>
                  <a:gd name="T15" fmla="*/ 0 h 14"/>
                  <a:gd name="T16" fmla="*/ 2 w 4"/>
                  <a:gd name="T17" fmla="*/ 0 h 14"/>
                  <a:gd name="T18" fmla="*/ 3 w 4"/>
                  <a:gd name="T19" fmla="*/ 0 h 14"/>
                  <a:gd name="T20" fmla="*/ 3 w 4"/>
                  <a:gd name="T21" fmla="*/ 0 h 14"/>
                  <a:gd name="T22" fmla="*/ 4 w 4"/>
                  <a:gd name="T23" fmla="*/ 4 h 14"/>
                  <a:gd name="T24" fmla="*/ 4 w 4"/>
                  <a:gd name="T25" fmla="*/ 4 h 14"/>
                  <a:gd name="T26" fmla="*/ 3 w 4"/>
                  <a:gd name="T27" fmla="*/ 10 h 14"/>
                  <a:gd name="T28" fmla="*/ 3 w 4"/>
                  <a:gd name="T29" fmla="*/ 10 h 14"/>
                  <a:gd name="T30" fmla="*/ 4 w 4"/>
                  <a:gd name="T31" fmla="*/ 12 h 14"/>
                  <a:gd name="T32" fmla="*/ 4 w 4"/>
                  <a:gd name="T33" fmla="*/ 12 h 14"/>
                  <a:gd name="T34" fmla="*/ 3 w 4"/>
                  <a:gd name="T35" fmla="*/ 14 h 14"/>
                  <a:gd name="T36" fmla="*/ 3 w 4"/>
                  <a:gd name="T37" fmla="*/ 14 h 14"/>
                  <a:gd name="T38" fmla="*/ 3 w 4"/>
                  <a:gd name="T39" fmla="*/ 14 h 14"/>
                  <a:gd name="T40" fmla="*/ 3 w 4"/>
                  <a:gd name="T41" fmla="*/ 14 h 14"/>
                  <a:gd name="T42" fmla="*/ 2 w 4"/>
                  <a:gd name="T4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14">
                    <a:moveTo>
                      <a:pt x="2" y="13"/>
                    </a:moveTo>
                    <a:cubicBezTo>
                      <a:pt x="2" y="13"/>
                      <a:pt x="1" y="13"/>
                      <a:pt x="1" y="12"/>
                    </a:cubicBezTo>
                    <a:cubicBezTo>
                      <a:pt x="1" y="12"/>
                      <a:pt x="1" y="12"/>
                      <a:pt x="1" y="12"/>
                    </a:cubicBezTo>
                    <a:cubicBezTo>
                      <a:pt x="0" y="11"/>
                      <a:pt x="0" y="10"/>
                      <a:pt x="0" y="8"/>
                    </a:cubicBezTo>
                    <a:cubicBezTo>
                      <a:pt x="0" y="8"/>
                      <a:pt x="0" y="8"/>
                      <a:pt x="0" y="8"/>
                    </a:cubicBezTo>
                    <a:cubicBezTo>
                      <a:pt x="0" y="5"/>
                      <a:pt x="0" y="2"/>
                      <a:pt x="1" y="0"/>
                    </a:cubicBezTo>
                    <a:cubicBezTo>
                      <a:pt x="1" y="0"/>
                      <a:pt x="1" y="0"/>
                      <a:pt x="1" y="0"/>
                    </a:cubicBezTo>
                    <a:cubicBezTo>
                      <a:pt x="1" y="0"/>
                      <a:pt x="1" y="0"/>
                      <a:pt x="2" y="0"/>
                    </a:cubicBezTo>
                    <a:cubicBezTo>
                      <a:pt x="2" y="0"/>
                      <a:pt x="2" y="0"/>
                      <a:pt x="2" y="0"/>
                    </a:cubicBezTo>
                    <a:cubicBezTo>
                      <a:pt x="2" y="0"/>
                      <a:pt x="3" y="0"/>
                      <a:pt x="3" y="0"/>
                    </a:cubicBezTo>
                    <a:cubicBezTo>
                      <a:pt x="3" y="0"/>
                      <a:pt x="3" y="0"/>
                      <a:pt x="3" y="0"/>
                    </a:cubicBezTo>
                    <a:cubicBezTo>
                      <a:pt x="4" y="1"/>
                      <a:pt x="4" y="3"/>
                      <a:pt x="4" y="4"/>
                    </a:cubicBezTo>
                    <a:cubicBezTo>
                      <a:pt x="4" y="4"/>
                      <a:pt x="4" y="4"/>
                      <a:pt x="4" y="4"/>
                    </a:cubicBezTo>
                    <a:cubicBezTo>
                      <a:pt x="4" y="6"/>
                      <a:pt x="3" y="9"/>
                      <a:pt x="3" y="10"/>
                    </a:cubicBezTo>
                    <a:cubicBezTo>
                      <a:pt x="3" y="10"/>
                      <a:pt x="3" y="10"/>
                      <a:pt x="3" y="10"/>
                    </a:cubicBezTo>
                    <a:cubicBezTo>
                      <a:pt x="3" y="11"/>
                      <a:pt x="4" y="12"/>
                      <a:pt x="4" y="12"/>
                    </a:cubicBezTo>
                    <a:cubicBezTo>
                      <a:pt x="4" y="12"/>
                      <a:pt x="4" y="12"/>
                      <a:pt x="4" y="12"/>
                    </a:cubicBezTo>
                    <a:cubicBezTo>
                      <a:pt x="4" y="12"/>
                      <a:pt x="4" y="13"/>
                      <a:pt x="3" y="14"/>
                    </a:cubicBezTo>
                    <a:cubicBezTo>
                      <a:pt x="3" y="14"/>
                      <a:pt x="3" y="14"/>
                      <a:pt x="3" y="14"/>
                    </a:cubicBezTo>
                    <a:cubicBezTo>
                      <a:pt x="3" y="14"/>
                      <a:pt x="3" y="14"/>
                      <a:pt x="3" y="14"/>
                    </a:cubicBezTo>
                    <a:cubicBezTo>
                      <a:pt x="3" y="14"/>
                      <a:pt x="3" y="14"/>
                      <a:pt x="3" y="14"/>
                    </a:cubicBezTo>
                    <a:cubicBezTo>
                      <a:pt x="2" y="14"/>
                      <a:pt x="2" y="14"/>
                      <a:pt x="2" y="1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8" name="Freeform 119"/>
              <p:cNvSpPr/>
              <p:nvPr/>
            </p:nvSpPr>
            <p:spPr bwMode="auto">
              <a:xfrm>
                <a:off x="7172325" y="4435475"/>
                <a:ext cx="19050" cy="30163"/>
              </a:xfrm>
              <a:custGeom>
                <a:avLst/>
                <a:gdLst>
                  <a:gd name="T0" fmla="*/ 1 w 5"/>
                  <a:gd name="T1" fmla="*/ 7 h 8"/>
                  <a:gd name="T2" fmla="*/ 0 w 5"/>
                  <a:gd name="T3" fmla="*/ 4 h 8"/>
                  <a:gd name="T4" fmla="*/ 0 w 5"/>
                  <a:gd name="T5" fmla="*/ 4 h 8"/>
                  <a:gd name="T6" fmla="*/ 1 w 5"/>
                  <a:gd name="T7" fmla="*/ 1 h 8"/>
                  <a:gd name="T8" fmla="*/ 1 w 5"/>
                  <a:gd name="T9" fmla="*/ 1 h 8"/>
                  <a:gd name="T10" fmla="*/ 2 w 5"/>
                  <a:gd name="T11" fmla="*/ 0 h 8"/>
                  <a:gd name="T12" fmla="*/ 2 w 5"/>
                  <a:gd name="T13" fmla="*/ 0 h 8"/>
                  <a:gd name="T14" fmla="*/ 3 w 5"/>
                  <a:gd name="T15" fmla="*/ 0 h 8"/>
                  <a:gd name="T16" fmla="*/ 3 w 5"/>
                  <a:gd name="T17" fmla="*/ 0 h 8"/>
                  <a:gd name="T18" fmla="*/ 4 w 5"/>
                  <a:gd name="T19" fmla="*/ 6 h 8"/>
                  <a:gd name="T20" fmla="*/ 4 w 5"/>
                  <a:gd name="T21" fmla="*/ 6 h 8"/>
                  <a:gd name="T22" fmla="*/ 4 w 5"/>
                  <a:gd name="T23" fmla="*/ 8 h 8"/>
                  <a:gd name="T24" fmla="*/ 4 w 5"/>
                  <a:gd name="T25" fmla="*/ 8 h 8"/>
                  <a:gd name="T26" fmla="*/ 3 w 5"/>
                  <a:gd name="T27" fmla="*/ 8 h 8"/>
                  <a:gd name="T28" fmla="*/ 3 w 5"/>
                  <a:gd name="T29" fmla="*/ 8 h 8"/>
                  <a:gd name="T30" fmla="*/ 2 w 5"/>
                  <a:gd name="T31" fmla="*/ 8 h 8"/>
                  <a:gd name="T32" fmla="*/ 2 w 5"/>
                  <a:gd name="T33" fmla="*/ 8 h 8"/>
                  <a:gd name="T34" fmla="*/ 1 w 5"/>
                  <a:gd name="T3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8">
                    <a:moveTo>
                      <a:pt x="1" y="7"/>
                    </a:moveTo>
                    <a:cubicBezTo>
                      <a:pt x="0" y="6"/>
                      <a:pt x="0" y="5"/>
                      <a:pt x="0" y="4"/>
                    </a:cubicBezTo>
                    <a:cubicBezTo>
                      <a:pt x="0" y="4"/>
                      <a:pt x="0" y="4"/>
                      <a:pt x="0" y="4"/>
                    </a:cubicBezTo>
                    <a:cubicBezTo>
                      <a:pt x="0" y="3"/>
                      <a:pt x="0" y="2"/>
                      <a:pt x="1" y="1"/>
                    </a:cubicBezTo>
                    <a:cubicBezTo>
                      <a:pt x="1" y="1"/>
                      <a:pt x="1" y="1"/>
                      <a:pt x="1" y="1"/>
                    </a:cubicBezTo>
                    <a:cubicBezTo>
                      <a:pt x="1" y="0"/>
                      <a:pt x="1" y="0"/>
                      <a:pt x="2" y="0"/>
                    </a:cubicBezTo>
                    <a:cubicBezTo>
                      <a:pt x="2" y="0"/>
                      <a:pt x="2" y="0"/>
                      <a:pt x="2" y="0"/>
                    </a:cubicBezTo>
                    <a:cubicBezTo>
                      <a:pt x="2" y="0"/>
                      <a:pt x="2" y="0"/>
                      <a:pt x="3" y="0"/>
                    </a:cubicBezTo>
                    <a:cubicBezTo>
                      <a:pt x="3" y="0"/>
                      <a:pt x="3" y="0"/>
                      <a:pt x="3" y="0"/>
                    </a:cubicBezTo>
                    <a:cubicBezTo>
                      <a:pt x="5" y="2"/>
                      <a:pt x="4" y="5"/>
                      <a:pt x="4" y="6"/>
                    </a:cubicBezTo>
                    <a:cubicBezTo>
                      <a:pt x="4" y="6"/>
                      <a:pt x="4" y="6"/>
                      <a:pt x="4" y="6"/>
                    </a:cubicBezTo>
                    <a:cubicBezTo>
                      <a:pt x="5" y="6"/>
                      <a:pt x="4" y="7"/>
                      <a:pt x="4" y="8"/>
                    </a:cubicBezTo>
                    <a:cubicBezTo>
                      <a:pt x="4" y="8"/>
                      <a:pt x="4" y="8"/>
                      <a:pt x="4" y="8"/>
                    </a:cubicBezTo>
                    <a:cubicBezTo>
                      <a:pt x="3" y="8"/>
                      <a:pt x="3" y="8"/>
                      <a:pt x="3" y="8"/>
                    </a:cubicBezTo>
                    <a:cubicBezTo>
                      <a:pt x="3" y="8"/>
                      <a:pt x="3" y="8"/>
                      <a:pt x="3" y="8"/>
                    </a:cubicBezTo>
                    <a:cubicBezTo>
                      <a:pt x="3" y="8"/>
                      <a:pt x="2" y="8"/>
                      <a:pt x="2" y="8"/>
                    </a:cubicBezTo>
                    <a:cubicBezTo>
                      <a:pt x="2" y="8"/>
                      <a:pt x="2" y="8"/>
                      <a:pt x="2" y="8"/>
                    </a:cubicBezTo>
                    <a:cubicBezTo>
                      <a:pt x="2" y="8"/>
                      <a:pt x="2" y="8"/>
                      <a:pt x="1"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Freeform 120"/>
              <p:cNvSpPr/>
              <p:nvPr/>
            </p:nvSpPr>
            <p:spPr bwMode="auto">
              <a:xfrm>
                <a:off x="7218363" y="4654550"/>
                <a:ext cx="55563" cy="19050"/>
              </a:xfrm>
              <a:custGeom>
                <a:avLst/>
                <a:gdLst>
                  <a:gd name="T0" fmla="*/ 1 w 15"/>
                  <a:gd name="T1" fmla="*/ 5 h 5"/>
                  <a:gd name="T2" fmla="*/ 1 w 15"/>
                  <a:gd name="T3" fmla="*/ 3 h 5"/>
                  <a:gd name="T4" fmla="*/ 1 w 15"/>
                  <a:gd name="T5" fmla="*/ 3 h 5"/>
                  <a:gd name="T6" fmla="*/ 2 w 15"/>
                  <a:gd name="T7" fmla="*/ 2 h 5"/>
                  <a:gd name="T8" fmla="*/ 2 w 15"/>
                  <a:gd name="T9" fmla="*/ 2 h 5"/>
                  <a:gd name="T10" fmla="*/ 4 w 15"/>
                  <a:gd name="T11" fmla="*/ 2 h 5"/>
                  <a:gd name="T12" fmla="*/ 4 w 15"/>
                  <a:gd name="T13" fmla="*/ 2 h 5"/>
                  <a:gd name="T14" fmla="*/ 13 w 15"/>
                  <a:gd name="T15" fmla="*/ 1 h 5"/>
                  <a:gd name="T16" fmla="*/ 13 w 15"/>
                  <a:gd name="T17" fmla="*/ 1 h 5"/>
                  <a:gd name="T18" fmla="*/ 15 w 15"/>
                  <a:gd name="T19" fmla="*/ 2 h 5"/>
                  <a:gd name="T20" fmla="*/ 15 w 15"/>
                  <a:gd name="T21" fmla="*/ 2 h 5"/>
                  <a:gd name="T22" fmla="*/ 14 w 15"/>
                  <a:gd name="T23" fmla="*/ 3 h 5"/>
                  <a:gd name="T24" fmla="*/ 14 w 15"/>
                  <a:gd name="T25" fmla="*/ 3 h 5"/>
                  <a:gd name="T26" fmla="*/ 4 w 15"/>
                  <a:gd name="T27" fmla="*/ 5 h 5"/>
                  <a:gd name="T28" fmla="*/ 4 w 15"/>
                  <a:gd name="T29" fmla="*/ 5 h 5"/>
                  <a:gd name="T30" fmla="*/ 1 w 15"/>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5">
                    <a:moveTo>
                      <a:pt x="1" y="5"/>
                    </a:moveTo>
                    <a:cubicBezTo>
                      <a:pt x="1" y="4"/>
                      <a:pt x="0" y="4"/>
                      <a:pt x="1" y="3"/>
                    </a:cubicBezTo>
                    <a:cubicBezTo>
                      <a:pt x="1" y="3"/>
                      <a:pt x="1" y="3"/>
                      <a:pt x="1" y="3"/>
                    </a:cubicBezTo>
                    <a:cubicBezTo>
                      <a:pt x="1" y="2"/>
                      <a:pt x="1" y="2"/>
                      <a:pt x="2" y="2"/>
                    </a:cubicBezTo>
                    <a:cubicBezTo>
                      <a:pt x="2" y="2"/>
                      <a:pt x="2" y="2"/>
                      <a:pt x="2" y="2"/>
                    </a:cubicBezTo>
                    <a:cubicBezTo>
                      <a:pt x="3" y="2"/>
                      <a:pt x="3" y="2"/>
                      <a:pt x="4" y="2"/>
                    </a:cubicBezTo>
                    <a:cubicBezTo>
                      <a:pt x="4" y="2"/>
                      <a:pt x="4" y="2"/>
                      <a:pt x="4" y="2"/>
                    </a:cubicBezTo>
                    <a:cubicBezTo>
                      <a:pt x="6" y="2"/>
                      <a:pt x="10" y="1"/>
                      <a:pt x="13" y="1"/>
                    </a:cubicBezTo>
                    <a:cubicBezTo>
                      <a:pt x="13" y="1"/>
                      <a:pt x="13" y="1"/>
                      <a:pt x="13" y="1"/>
                    </a:cubicBezTo>
                    <a:cubicBezTo>
                      <a:pt x="14" y="0"/>
                      <a:pt x="15" y="1"/>
                      <a:pt x="15" y="2"/>
                    </a:cubicBezTo>
                    <a:cubicBezTo>
                      <a:pt x="15" y="2"/>
                      <a:pt x="15" y="2"/>
                      <a:pt x="15" y="2"/>
                    </a:cubicBezTo>
                    <a:cubicBezTo>
                      <a:pt x="15" y="2"/>
                      <a:pt x="14" y="3"/>
                      <a:pt x="14" y="3"/>
                    </a:cubicBezTo>
                    <a:cubicBezTo>
                      <a:pt x="14" y="3"/>
                      <a:pt x="14" y="3"/>
                      <a:pt x="14" y="3"/>
                    </a:cubicBezTo>
                    <a:cubicBezTo>
                      <a:pt x="11" y="3"/>
                      <a:pt x="7" y="5"/>
                      <a:pt x="4" y="5"/>
                    </a:cubicBezTo>
                    <a:cubicBezTo>
                      <a:pt x="4" y="5"/>
                      <a:pt x="4" y="5"/>
                      <a:pt x="4" y="5"/>
                    </a:cubicBezTo>
                    <a:cubicBezTo>
                      <a:pt x="3" y="5"/>
                      <a:pt x="2" y="5"/>
                      <a:pt x="1"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0" name="Freeform 121"/>
              <p:cNvSpPr/>
              <p:nvPr/>
            </p:nvSpPr>
            <p:spPr bwMode="auto">
              <a:xfrm>
                <a:off x="7105650" y="4659313"/>
                <a:ext cx="79375" cy="17463"/>
              </a:xfrm>
              <a:custGeom>
                <a:avLst/>
                <a:gdLst>
                  <a:gd name="T0" fmla="*/ 0 w 21"/>
                  <a:gd name="T1" fmla="*/ 4 h 5"/>
                  <a:gd name="T2" fmla="*/ 1 w 21"/>
                  <a:gd name="T3" fmla="*/ 2 h 5"/>
                  <a:gd name="T4" fmla="*/ 1 w 21"/>
                  <a:gd name="T5" fmla="*/ 2 h 5"/>
                  <a:gd name="T6" fmla="*/ 10 w 21"/>
                  <a:gd name="T7" fmla="*/ 1 h 5"/>
                  <a:gd name="T8" fmla="*/ 10 w 21"/>
                  <a:gd name="T9" fmla="*/ 1 h 5"/>
                  <a:gd name="T10" fmla="*/ 19 w 21"/>
                  <a:gd name="T11" fmla="*/ 0 h 5"/>
                  <a:gd name="T12" fmla="*/ 19 w 21"/>
                  <a:gd name="T13" fmla="*/ 0 h 5"/>
                  <a:gd name="T14" fmla="*/ 21 w 21"/>
                  <a:gd name="T15" fmla="*/ 1 h 5"/>
                  <a:gd name="T16" fmla="*/ 21 w 21"/>
                  <a:gd name="T17" fmla="*/ 1 h 5"/>
                  <a:gd name="T18" fmla="*/ 20 w 21"/>
                  <a:gd name="T19" fmla="*/ 3 h 5"/>
                  <a:gd name="T20" fmla="*/ 20 w 21"/>
                  <a:gd name="T21" fmla="*/ 3 h 5"/>
                  <a:gd name="T22" fmla="*/ 13 w 21"/>
                  <a:gd name="T23" fmla="*/ 3 h 5"/>
                  <a:gd name="T24" fmla="*/ 13 w 21"/>
                  <a:gd name="T25" fmla="*/ 3 h 5"/>
                  <a:gd name="T26" fmla="*/ 10 w 21"/>
                  <a:gd name="T27" fmla="*/ 4 h 5"/>
                  <a:gd name="T28" fmla="*/ 10 w 21"/>
                  <a:gd name="T29" fmla="*/ 4 h 5"/>
                  <a:gd name="T30" fmla="*/ 1 w 21"/>
                  <a:gd name="T31" fmla="*/ 5 h 5"/>
                  <a:gd name="T32" fmla="*/ 1 w 21"/>
                  <a:gd name="T33" fmla="*/ 5 h 5"/>
                  <a:gd name="T34" fmla="*/ 1 w 21"/>
                  <a:gd name="T35" fmla="*/ 5 h 5"/>
                  <a:gd name="T36" fmla="*/ 1 w 21"/>
                  <a:gd name="T37" fmla="*/ 5 h 5"/>
                  <a:gd name="T38" fmla="*/ 0 w 21"/>
                  <a:gd name="T3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5">
                    <a:moveTo>
                      <a:pt x="0" y="4"/>
                    </a:moveTo>
                    <a:cubicBezTo>
                      <a:pt x="0" y="3"/>
                      <a:pt x="0" y="2"/>
                      <a:pt x="1" y="2"/>
                    </a:cubicBezTo>
                    <a:cubicBezTo>
                      <a:pt x="1" y="2"/>
                      <a:pt x="1" y="2"/>
                      <a:pt x="1" y="2"/>
                    </a:cubicBezTo>
                    <a:cubicBezTo>
                      <a:pt x="4" y="2"/>
                      <a:pt x="7" y="2"/>
                      <a:pt x="10" y="1"/>
                    </a:cubicBezTo>
                    <a:cubicBezTo>
                      <a:pt x="10" y="1"/>
                      <a:pt x="10" y="1"/>
                      <a:pt x="10" y="1"/>
                    </a:cubicBezTo>
                    <a:cubicBezTo>
                      <a:pt x="13" y="1"/>
                      <a:pt x="17" y="1"/>
                      <a:pt x="19" y="0"/>
                    </a:cubicBezTo>
                    <a:cubicBezTo>
                      <a:pt x="19" y="0"/>
                      <a:pt x="19" y="0"/>
                      <a:pt x="19" y="0"/>
                    </a:cubicBezTo>
                    <a:cubicBezTo>
                      <a:pt x="20" y="0"/>
                      <a:pt x="20" y="1"/>
                      <a:pt x="21" y="1"/>
                    </a:cubicBezTo>
                    <a:cubicBezTo>
                      <a:pt x="21" y="1"/>
                      <a:pt x="21" y="1"/>
                      <a:pt x="21" y="1"/>
                    </a:cubicBezTo>
                    <a:cubicBezTo>
                      <a:pt x="21" y="2"/>
                      <a:pt x="21" y="2"/>
                      <a:pt x="20" y="3"/>
                    </a:cubicBezTo>
                    <a:cubicBezTo>
                      <a:pt x="20" y="3"/>
                      <a:pt x="20" y="3"/>
                      <a:pt x="20" y="3"/>
                    </a:cubicBezTo>
                    <a:cubicBezTo>
                      <a:pt x="18" y="4"/>
                      <a:pt x="16" y="4"/>
                      <a:pt x="13" y="3"/>
                    </a:cubicBezTo>
                    <a:cubicBezTo>
                      <a:pt x="13" y="3"/>
                      <a:pt x="13" y="3"/>
                      <a:pt x="13" y="3"/>
                    </a:cubicBezTo>
                    <a:cubicBezTo>
                      <a:pt x="12" y="3"/>
                      <a:pt x="11" y="3"/>
                      <a:pt x="10" y="4"/>
                    </a:cubicBezTo>
                    <a:cubicBezTo>
                      <a:pt x="10" y="4"/>
                      <a:pt x="10" y="4"/>
                      <a:pt x="10" y="4"/>
                    </a:cubicBezTo>
                    <a:cubicBezTo>
                      <a:pt x="7" y="4"/>
                      <a:pt x="4" y="5"/>
                      <a:pt x="1" y="5"/>
                    </a:cubicBezTo>
                    <a:cubicBezTo>
                      <a:pt x="1" y="5"/>
                      <a:pt x="1" y="5"/>
                      <a:pt x="1" y="5"/>
                    </a:cubicBezTo>
                    <a:cubicBezTo>
                      <a:pt x="1" y="5"/>
                      <a:pt x="1" y="5"/>
                      <a:pt x="1" y="5"/>
                    </a:cubicBezTo>
                    <a:cubicBezTo>
                      <a:pt x="1" y="5"/>
                      <a:pt x="1" y="5"/>
                      <a:pt x="1" y="5"/>
                    </a:cubicBezTo>
                    <a:cubicBezTo>
                      <a:pt x="1" y="5"/>
                      <a:pt x="0" y="4"/>
                      <a:pt x="0"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1" name="Freeform 122"/>
              <p:cNvSpPr/>
              <p:nvPr/>
            </p:nvSpPr>
            <p:spPr bwMode="auto">
              <a:xfrm>
                <a:off x="6378575" y="5073650"/>
                <a:ext cx="2540000" cy="38100"/>
              </a:xfrm>
              <a:custGeom>
                <a:avLst/>
                <a:gdLst>
                  <a:gd name="T0" fmla="*/ 673 w 675"/>
                  <a:gd name="T1" fmla="*/ 10 h 10"/>
                  <a:gd name="T2" fmla="*/ 509 w 675"/>
                  <a:gd name="T3" fmla="*/ 7 h 10"/>
                  <a:gd name="T4" fmla="*/ 509 w 675"/>
                  <a:gd name="T5" fmla="*/ 7 h 10"/>
                  <a:gd name="T6" fmla="*/ 300 w 675"/>
                  <a:gd name="T7" fmla="*/ 3 h 10"/>
                  <a:gd name="T8" fmla="*/ 300 w 675"/>
                  <a:gd name="T9" fmla="*/ 3 h 10"/>
                  <a:gd name="T10" fmla="*/ 293 w 675"/>
                  <a:gd name="T11" fmla="*/ 3 h 10"/>
                  <a:gd name="T12" fmla="*/ 293 w 675"/>
                  <a:gd name="T13" fmla="*/ 3 h 10"/>
                  <a:gd name="T14" fmla="*/ 250 w 675"/>
                  <a:gd name="T15" fmla="*/ 3 h 10"/>
                  <a:gd name="T16" fmla="*/ 250 w 675"/>
                  <a:gd name="T17" fmla="*/ 3 h 10"/>
                  <a:gd name="T18" fmla="*/ 1 w 675"/>
                  <a:gd name="T19" fmla="*/ 2 h 10"/>
                  <a:gd name="T20" fmla="*/ 1 w 675"/>
                  <a:gd name="T21" fmla="*/ 2 h 10"/>
                  <a:gd name="T22" fmla="*/ 0 w 675"/>
                  <a:gd name="T23" fmla="*/ 1 h 10"/>
                  <a:gd name="T24" fmla="*/ 0 w 675"/>
                  <a:gd name="T25" fmla="*/ 1 h 10"/>
                  <a:gd name="T26" fmla="*/ 1 w 675"/>
                  <a:gd name="T27" fmla="*/ 0 h 10"/>
                  <a:gd name="T28" fmla="*/ 1 w 675"/>
                  <a:gd name="T29" fmla="*/ 0 h 10"/>
                  <a:gd name="T30" fmla="*/ 250 w 675"/>
                  <a:gd name="T31" fmla="*/ 1 h 10"/>
                  <a:gd name="T32" fmla="*/ 250 w 675"/>
                  <a:gd name="T33" fmla="*/ 1 h 10"/>
                  <a:gd name="T34" fmla="*/ 293 w 675"/>
                  <a:gd name="T35" fmla="*/ 1 h 10"/>
                  <a:gd name="T36" fmla="*/ 293 w 675"/>
                  <a:gd name="T37" fmla="*/ 1 h 10"/>
                  <a:gd name="T38" fmla="*/ 300 w 675"/>
                  <a:gd name="T39" fmla="*/ 1 h 10"/>
                  <a:gd name="T40" fmla="*/ 300 w 675"/>
                  <a:gd name="T41" fmla="*/ 1 h 10"/>
                  <a:gd name="T42" fmla="*/ 673 w 675"/>
                  <a:gd name="T43" fmla="*/ 8 h 10"/>
                  <a:gd name="T44" fmla="*/ 673 w 675"/>
                  <a:gd name="T45" fmla="*/ 8 h 10"/>
                  <a:gd name="T46" fmla="*/ 673 w 675"/>
                  <a:gd name="T47" fmla="*/ 8 h 10"/>
                  <a:gd name="T48" fmla="*/ 675 w 675"/>
                  <a:gd name="T49" fmla="*/ 9 h 10"/>
                  <a:gd name="T50" fmla="*/ 675 w 675"/>
                  <a:gd name="T51" fmla="*/ 9 h 10"/>
                  <a:gd name="T52" fmla="*/ 673 w 675"/>
                  <a:gd name="T53" fmla="*/ 10 h 10"/>
                  <a:gd name="T54" fmla="*/ 673 w 675"/>
                  <a:gd name="T55" fmla="*/ 10 h 10"/>
                  <a:gd name="T56" fmla="*/ 673 w 675"/>
                  <a:gd name="T5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5" h="10">
                    <a:moveTo>
                      <a:pt x="673" y="10"/>
                    </a:moveTo>
                    <a:cubicBezTo>
                      <a:pt x="673" y="10"/>
                      <a:pt x="595" y="9"/>
                      <a:pt x="509" y="7"/>
                    </a:cubicBezTo>
                    <a:cubicBezTo>
                      <a:pt x="509" y="7"/>
                      <a:pt x="509" y="7"/>
                      <a:pt x="509" y="7"/>
                    </a:cubicBezTo>
                    <a:cubicBezTo>
                      <a:pt x="423" y="5"/>
                      <a:pt x="329" y="3"/>
                      <a:pt x="300" y="3"/>
                    </a:cubicBezTo>
                    <a:cubicBezTo>
                      <a:pt x="300" y="3"/>
                      <a:pt x="300" y="3"/>
                      <a:pt x="300" y="3"/>
                    </a:cubicBezTo>
                    <a:cubicBezTo>
                      <a:pt x="297" y="3"/>
                      <a:pt x="294" y="3"/>
                      <a:pt x="293" y="3"/>
                    </a:cubicBezTo>
                    <a:cubicBezTo>
                      <a:pt x="293" y="3"/>
                      <a:pt x="293" y="3"/>
                      <a:pt x="293" y="3"/>
                    </a:cubicBezTo>
                    <a:cubicBezTo>
                      <a:pt x="286" y="3"/>
                      <a:pt x="270" y="3"/>
                      <a:pt x="250" y="3"/>
                    </a:cubicBezTo>
                    <a:cubicBezTo>
                      <a:pt x="250" y="3"/>
                      <a:pt x="250" y="3"/>
                      <a:pt x="250" y="3"/>
                    </a:cubicBezTo>
                    <a:cubicBezTo>
                      <a:pt x="168" y="3"/>
                      <a:pt x="7" y="2"/>
                      <a:pt x="1" y="2"/>
                    </a:cubicBezTo>
                    <a:cubicBezTo>
                      <a:pt x="1" y="2"/>
                      <a:pt x="1" y="2"/>
                      <a:pt x="1" y="2"/>
                    </a:cubicBezTo>
                    <a:cubicBezTo>
                      <a:pt x="1" y="2"/>
                      <a:pt x="0" y="2"/>
                      <a:pt x="0" y="1"/>
                    </a:cubicBezTo>
                    <a:cubicBezTo>
                      <a:pt x="0" y="1"/>
                      <a:pt x="0" y="1"/>
                      <a:pt x="0" y="1"/>
                    </a:cubicBezTo>
                    <a:cubicBezTo>
                      <a:pt x="0" y="0"/>
                      <a:pt x="1" y="0"/>
                      <a:pt x="1" y="0"/>
                    </a:cubicBezTo>
                    <a:cubicBezTo>
                      <a:pt x="1" y="0"/>
                      <a:pt x="1" y="0"/>
                      <a:pt x="1" y="0"/>
                    </a:cubicBezTo>
                    <a:cubicBezTo>
                      <a:pt x="7" y="0"/>
                      <a:pt x="168" y="1"/>
                      <a:pt x="250" y="1"/>
                    </a:cubicBezTo>
                    <a:cubicBezTo>
                      <a:pt x="250" y="1"/>
                      <a:pt x="250" y="1"/>
                      <a:pt x="250" y="1"/>
                    </a:cubicBezTo>
                    <a:cubicBezTo>
                      <a:pt x="270" y="1"/>
                      <a:pt x="286" y="1"/>
                      <a:pt x="293" y="1"/>
                    </a:cubicBezTo>
                    <a:cubicBezTo>
                      <a:pt x="293" y="1"/>
                      <a:pt x="293" y="1"/>
                      <a:pt x="293" y="1"/>
                    </a:cubicBezTo>
                    <a:cubicBezTo>
                      <a:pt x="294" y="1"/>
                      <a:pt x="297" y="1"/>
                      <a:pt x="300" y="1"/>
                    </a:cubicBezTo>
                    <a:cubicBezTo>
                      <a:pt x="300" y="1"/>
                      <a:pt x="300" y="1"/>
                      <a:pt x="300" y="1"/>
                    </a:cubicBezTo>
                    <a:cubicBezTo>
                      <a:pt x="359" y="1"/>
                      <a:pt x="673" y="8"/>
                      <a:pt x="673" y="8"/>
                    </a:cubicBezTo>
                    <a:cubicBezTo>
                      <a:pt x="673" y="8"/>
                      <a:pt x="673" y="8"/>
                      <a:pt x="673" y="8"/>
                    </a:cubicBezTo>
                    <a:cubicBezTo>
                      <a:pt x="673" y="8"/>
                      <a:pt x="673" y="8"/>
                      <a:pt x="673" y="8"/>
                    </a:cubicBezTo>
                    <a:cubicBezTo>
                      <a:pt x="674" y="8"/>
                      <a:pt x="675" y="9"/>
                      <a:pt x="675" y="9"/>
                    </a:cubicBezTo>
                    <a:cubicBezTo>
                      <a:pt x="675" y="9"/>
                      <a:pt x="675" y="9"/>
                      <a:pt x="675" y="9"/>
                    </a:cubicBezTo>
                    <a:cubicBezTo>
                      <a:pt x="675" y="10"/>
                      <a:pt x="674" y="10"/>
                      <a:pt x="673" y="10"/>
                    </a:cubicBezTo>
                    <a:cubicBezTo>
                      <a:pt x="673" y="10"/>
                      <a:pt x="673" y="10"/>
                      <a:pt x="673" y="10"/>
                    </a:cubicBezTo>
                    <a:cubicBezTo>
                      <a:pt x="673" y="10"/>
                      <a:pt x="673" y="10"/>
                      <a:pt x="673" y="1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2" name="Freeform 123"/>
              <p:cNvSpPr/>
              <p:nvPr/>
            </p:nvSpPr>
            <p:spPr bwMode="auto">
              <a:xfrm>
                <a:off x="8907463" y="5084763"/>
                <a:ext cx="511175" cy="238125"/>
              </a:xfrm>
              <a:custGeom>
                <a:avLst/>
                <a:gdLst>
                  <a:gd name="T0" fmla="*/ 0 w 136"/>
                  <a:gd name="T1" fmla="*/ 49 h 63"/>
                  <a:gd name="T2" fmla="*/ 1 w 136"/>
                  <a:gd name="T3" fmla="*/ 30 h 63"/>
                  <a:gd name="T4" fmla="*/ 2 w 136"/>
                  <a:gd name="T5" fmla="*/ 2 h 63"/>
                  <a:gd name="T6" fmla="*/ 3 w 136"/>
                  <a:gd name="T7" fmla="*/ 1 h 63"/>
                  <a:gd name="T8" fmla="*/ 21 w 136"/>
                  <a:gd name="T9" fmla="*/ 0 h 63"/>
                  <a:gd name="T10" fmla="*/ 44 w 136"/>
                  <a:gd name="T11" fmla="*/ 2 h 63"/>
                  <a:gd name="T12" fmla="*/ 68 w 136"/>
                  <a:gd name="T13" fmla="*/ 6 h 63"/>
                  <a:gd name="T14" fmla="*/ 72 w 136"/>
                  <a:gd name="T15" fmla="*/ 13 h 63"/>
                  <a:gd name="T16" fmla="*/ 71 w 136"/>
                  <a:gd name="T17" fmla="*/ 23 h 63"/>
                  <a:gd name="T18" fmla="*/ 73 w 136"/>
                  <a:gd name="T19" fmla="*/ 28 h 63"/>
                  <a:gd name="T20" fmla="*/ 75 w 136"/>
                  <a:gd name="T21" fmla="*/ 28 h 63"/>
                  <a:gd name="T22" fmla="*/ 85 w 136"/>
                  <a:gd name="T23" fmla="*/ 27 h 63"/>
                  <a:gd name="T24" fmla="*/ 88 w 136"/>
                  <a:gd name="T25" fmla="*/ 27 h 63"/>
                  <a:gd name="T26" fmla="*/ 100 w 136"/>
                  <a:gd name="T27" fmla="*/ 28 h 63"/>
                  <a:gd name="T28" fmla="*/ 108 w 136"/>
                  <a:gd name="T29" fmla="*/ 28 h 63"/>
                  <a:gd name="T30" fmla="*/ 135 w 136"/>
                  <a:gd name="T31" fmla="*/ 26 h 63"/>
                  <a:gd name="T32" fmla="*/ 136 w 136"/>
                  <a:gd name="T33" fmla="*/ 27 h 63"/>
                  <a:gd name="T34" fmla="*/ 135 w 136"/>
                  <a:gd name="T35" fmla="*/ 29 h 63"/>
                  <a:gd name="T36" fmla="*/ 108 w 136"/>
                  <a:gd name="T37" fmla="*/ 30 h 63"/>
                  <a:gd name="T38" fmla="*/ 100 w 136"/>
                  <a:gd name="T39" fmla="*/ 30 h 63"/>
                  <a:gd name="T40" fmla="*/ 88 w 136"/>
                  <a:gd name="T41" fmla="*/ 29 h 63"/>
                  <a:gd name="T42" fmla="*/ 85 w 136"/>
                  <a:gd name="T43" fmla="*/ 29 h 63"/>
                  <a:gd name="T44" fmla="*/ 75 w 136"/>
                  <a:gd name="T45" fmla="*/ 31 h 63"/>
                  <a:gd name="T46" fmla="*/ 72 w 136"/>
                  <a:gd name="T47" fmla="*/ 30 h 63"/>
                  <a:gd name="T48" fmla="*/ 68 w 136"/>
                  <a:gd name="T49" fmla="*/ 23 h 63"/>
                  <a:gd name="T50" fmla="*/ 69 w 136"/>
                  <a:gd name="T51" fmla="*/ 13 h 63"/>
                  <a:gd name="T52" fmla="*/ 67 w 136"/>
                  <a:gd name="T53" fmla="*/ 8 h 63"/>
                  <a:gd name="T54" fmla="*/ 43 w 136"/>
                  <a:gd name="T55" fmla="*/ 4 h 63"/>
                  <a:gd name="T56" fmla="*/ 21 w 136"/>
                  <a:gd name="T57" fmla="*/ 3 h 63"/>
                  <a:gd name="T58" fmla="*/ 4 w 136"/>
                  <a:gd name="T59" fmla="*/ 3 h 63"/>
                  <a:gd name="T60" fmla="*/ 3 w 136"/>
                  <a:gd name="T61" fmla="*/ 30 h 63"/>
                  <a:gd name="T62" fmla="*/ 2 w 136"/>
                  <a:gd name="T63" fmla="*/ 49 h 63"/>
                  <a:gd name="T64" fmla="*/ 5 w 136"/>
                  <a:gd name="T65" fmla="*/ 61 h 63"/>
                  <a:gd name="T66" fmla="*/ 5 w 136"/>
                  <a:gd name="T67" fmla="*/ 62 h 63"/>
                  <a:gd name="T68" fmla="*/ 4 w 136"/>
                  <a:gd name="T69" fmla="*/ 63 h 63"/>
                  <a:gd name="T70" fmla="*/ 3 w 136"/>
                  <a:gd name="T71" fmla="*/ 6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63">
                    <a:moveTo>
                      <a:pt x="3" y="62"/>
                    </a:moveTo>
                    <a:cubicBezTo>
                      <a:pt x="0" y="59"/>
                      <a:pt x="0" y="54"/>
                      <a:pt x="0" y="49"/>
                    </a:cubicBezTo>
                    <a:cubicBezTo>
                      <a:pt x="0" y="49"/>
                      <a:pt x="0" y="49"/>
                      <a:pt x="0" y="49"/>
                    </a:cubicBezTo>
                    <a:cubicBezTo>
                      <a:pt x="0" y="42"/>
                      <a:pt x="1" y="34"/>
                      <a:pt x="1" y="30"/>
                    </a:cubicBezTo>
                    <a:cubicBezTo>
                      <a:pt x="1" y="30"/>
                      <a:pt x="1" y="30"/>
                      <a:pt x="1" y="30"/>
                    </a:cubicBezTo>
                    <a:cubicBezTo>
                      <a:pt x="1" y="20"/>
                      <a:pt x="1" y="12"/>
                      <a:pt x="2" y="2"/>
                    </a:cubicBezTo>
                    <a:cubicBezTo>
                      <a:pt x="2" y="2"/>
                      <a:pt x="2" y="2"/>
                      <a:pt x="2" y="2"/>
                    </a:cubicBezTo>
                    <a:cubicBezTo>
                      <a:pt x="2" y="2"/>
                      <a:pt x="2" y="1"/>
                      <a:pt x="3" y="1"/>
                    </a:cubicBezTo>
                    <a:cubicBezTo>
                      <a:pt x="3" y="1"/>
                      <a:pt x="3" y="1"/>
                      <a:pt x="3" y="1"/>
                    </a:cubicBezTo>
                    <a:cubicBezTo>
                      <a:pt x="9" y="0"/>
                      <a:pt x="15" y="0"/>
                      <a:pt x="21" y="0"/>
                    </a:cubicBezTo>
                    <a:cubicBezTo>
                      <a:pt x="21" y="0"/>
                      <a:pt x="21" y="0"/>
                      <a:pt x="21" y="0"/>
                    </a:cubicBezTo>
                    <a:cubicBezTo>
                      <a:pt x="29" y="0"/>
                      <a:pt x="37" y="1"/>
                      <a:pt x="44" y="2"/>
                    </a:cubicBezTo>
                    <a:cubicBezTo>
                      <a:pt x="44" y="2"/>
                      <a:pt x="44" y="2"/>
                      <a:pt x="44" y="2"/>
                    </a:cubicBezTo>
                    <a:cubicBezTo>
                      <a:pt x="49" y="2"/>
                      <a:pt x="63" y="3"/>
                      <a:pt x="68" y="6"/>
                    </a:cubicBezTo>
                    <a:cubicBezTo>
                      <a:pt x="68" y="6"/>
                      <a:pt x="68" y="6"/>
                      <a:pt x="68" y="6"/>
                    </a:cubicBezTo>
                    <a:cubicBezTo>
                      <a:pt x="71" y="8"/>
                      <a:pt x="72" y="10"/>
                      <a:pt x="72" y="13"/>
                    </a:cubicBezTo>
                    <a:cubicBezTo>
                      <a:pt x="72" y="13"/>
                      <a:pt x="72" y="13"/>
                      <a:pt x="72" y="13"/>
                    </a:cubicBezTo>
                    <a:cubicBezTo>
                      <a:pt x="72" y="16"/>
                      <a:pt x="71" y="20"/>
                      <a:pt x="71" y="23"/>
                    </a:cubicBezTo>
                    <a:cubicBezTo>
                      <a:pt x="71" y="23"/>
                      <a:pt x="71" y="23"/>
                      <a:pt x="71" y="23"/>
                    </a:cubicBezTo>
                    <a:cubicBezTo>
                      <a:pt x="71" y="25"/>
                      <a:pt x="71" y="27"/>
                      <a:pt x="73" y="28"/>
                    </a:cubicBezTo>
                    <a:cubicBezTo>
                      <a:pt x="73" y="28"/>
                      <a:pt x="73" y="28"/>
                      <a:pt x="73" y="28"/>
                    </a:cubicBezTo>
                    <a:cubicBezTo>
                      <a:pt x="73" y="28"/>
                      <a:pt x="74" y="28"/>
                      <a:pt x="75" y="28"/>
                    </a:cubicBezTo>
                    <a:cubicBezTo>
                      <a:pt x="75" y="28"/>
                      <a:pt x="75" y="28"/>
                      <a:pt x="75" y="28"/>
                    </a:cubicBezTo>
                    <a:cubicBezTo>
                      <a:pt x="78" y="28"/>
                      <a:pt x="83" y="27"/>
                      <a:pt x="85" y="27"/>
                    </a:cubicBezTo>
                    <a:cubicBezTo>
                      <a:pt x="85" y="27"/>
                      <a:pt x="85" y="27"/>
                      <a:pt x="85" y="27"/>
                    </a:cubicBezTo>
                    <a:cubicBezTo>
                      <a:pt x="86" y="27"/>
                      <a:pt x="87" y="27"/>
                      <a:pt x="88" y="27"/>
                    </a:cubicBezTo>
                    <a:cubicBezTo>
                      <a:pt x="88" y="27"/>
                      <a:pt x="88" y="27"/>
                      <a:pt x="88" y="27"/>
                    </a:cubicBezTo>
                    <a:cubicBezTo>
                      <a:pt x="92" y="27"/>
                      <a:pt x="96" y="27"/>
                      <a:pt x="100" y="28"/>
                    </a:cubicBezTo>
                    <a:cubicBezTo>
                      <a:pt x="100" y="28"/>
                      <a:pt x="100" y="28"/>
                      <a:pt x="100" y="28"/>
                    </a:cubicBezTo>
                    <a:cubicBezTo>
                      <a:pt x="103" y="28"/>
                      <a:pt x="105" y="28"/>
                      <a:pt x="108" y="28"/>
                    </a:cubicBezTo>
                    <a:cubicBezTo>
                      <a:pt x="108" y="28"/>
                      <a:pt x="108" y="28"/>
                      <a:pt x="108" y="28"/>
                    </a:cubicBezTo>
                    <a:cubicBezTo>
                      <a:pt x="117" y="28"/>
                      <a:pt x="125" y="27"/>
                      <a:pt x="135" y="26"/>
                    </a:cubicBezTo>
                    <a:cubicBezTo>
                      <a:pt x="135" y="26"/>
                      <a:pt x="135" y="26"/>
                      <a:pt x="135" y="26"/>
                    </a:cubicBezTo>
                    <a:cubicBezTo>
                      <a:pt x="135" y="26"/>
                      <a:pt x="136" y="27"/>
                      <a:pt x="136" y="27"/>
                    </a:cubicBezTo>
                    <a:cubicBezTo>
                      <a:pt x="136" y="27"/>
                      <a:pt x="136" y="27"/>
                      <a:pt x="136" y="27"/>
                    </a:cubicBezTo>
                    <a:cubicBezTo>
                      <a:pt x="136" y="28"/>
                      <a:pt x="136" y="28"/>
                      <a:pt x="135" y="29"/>
                    </a:cubicBezTo>
                    <a:cubicBezTo>
                      <a:pt x="135" y="29"/>
                      <a:pt x="135" y="29"/>
                      <a:pt x="135" y="29"/>
                    </a:cubicBezTo>
                    <a:cubicBezTo>
                      <a:pt x="125" y="29"/>
                      <a:pt x="117" y="30"/>
                      <a:pt x="108" y="30"/>
                    </a:cubicBezTo>
                    <a:cubicBezTo>
                      <a:pt x="108" y="30"/>
                      <a:pt x="108" y="30"/>
                      <a:pt x="108" y="30"/>
                    </a:cubicBezTo>
                    <a:cubicBezTo>
                      <a:pt x="105" y="30"/>
                      <a:pt x="103" y="30"/>
                      <a:pt x="100" y="30"/>
                    </a:cubicBezTo>
                    <a:cubicBezTo>
                      <a:pt x="100" y="30"/>
                      <a:pt x="100" y="30"/>
                      <a:pt x="100" y="30"/>
                    </a:cubicBezTo>
                    <a:cubicBezTo>
                      <a:pt x="96" y="30"/>
                      <a:pt x="92" y="29"/>
                      <a:pt x="88" y="29"/>
                    </a:cubicBezTo>
                    <a:cubicBezTo>
                      <a:pt x="88" y="29"/>
                      <a:pt x="88" y="29"/>
                      <a:pt x="88" y="29"/>
                    </a:cubicBezTo>
                    <a:cubicBezTo>
                      <a:pt x="87" y="29"/>
                      <a:pt x="86" y="29"/>
                      <a:pt x="85" y="29"/>
                    </a:cubicBezTo>
                    <a:cubicBezTo>
                      <a:pt x="85" y="29"/>
                      <a:pt x="85" y="29"/>
                      <a:pt x="85" y="29"/>
                    </a:cubicBezTo>
                    <a:cubicBezTo>
                      <a:pt x="83" y="29"/>
                      <a:pt x="79" y="31"/>
                      <a:pt x="75" y="31"/>
                    </a:cubicBezTo>
                    <a:cubicBezTo>
                      <a:pt x="75" y="31"/>
                      <a:pt x="75" y="31"/>
                      <a:pt x="75" y="31"/>
                    </a:cubicBezTo>
                    <a:cubicBezTo>
                      <a:pt x="74" y="31"/>
                      <a:pt x="73" y="31"/>
                      <a:pt x="72" y="30"/>
                    </a:cubicBezTo>
                    <a:cubicBezTo>
                      <a:pt x="72" y="30"/>
                      <a:pt x="72" y="30"/>
                      <a:pt x="72" y="30"/>
                    </a:cubicBezTo>
                    <a:cubicBezTo>
                      <a:pt x="69" y="28"/>
                      <a:pt x="68" y="26"/>
                      <a:pt x="68" y="23"/>
                    </a:cubicBezTo>
                    <a:cubicBezTo>
                      <a:pt x="68" y="23"/>
                      <a:pt x="68" y="23"/>
                      <a:pt x="68" y="23"/>
                    </a:cubicBezTo>
                    <a:cubicBezTo>
                      <a:pt x="68" y="20"/>
                      <a:pt x="69" y="16"/>
                      <a:pt x="69" y="13"/>
                    </a:cubicBezTo>
                    <a:cubicBezTo>
                      <a:pt x="69" y="13"/>
                      <a:pt x="69" y="13"/>
                      <a:pt x="69" y="13"/>
                    </a:cubicBezTo>
                    <a:cubicBezTo>
                      <a:pt x="69" y="11"/>
                      <a:pt x="69" y="9"/>
                      <a:pt x="67" y="8"/>
                    </a:cubicBezTo>
                    <a:cubicBezTo>
                      <a:pt x="67" y="8"/>
                      <a:pt x="67" y="8"/>
                      <a:pt x="67" y="8"/>
                    </a:cubicBezTo>
                    <a:cubicBezTo>
                      <a:pt x="63" y="6"/>
                      <a:pt x="49" y="5"/>
                      <a:pt x="43" y="4"/>
                    </a:cubicBezTo>
                    <a:cubicBezTo>
                      <a:pt x="43" y="4"/>
                      <a:pt x="43" y="4"/>
                      <a:pt x="43" y="4"/>
                    </a:cubicBezTo>
                    <a:cubicBezTo>
                      <a:pt x="37" y="3"/>
                      <a:pt x="29" y="3"/>
                      <a:pt x="21" y="3"/>
                    </a:cubicBezTo>
                    <a:cubicBezTo>
                      <a:pt x="21" y="3"/>
                      <a:pt x="21" y="3"/>
                      <a:pt x="21" y="3"/>
                    </a:cubicBezTo>
                    <a:cubicBezTo>
                      <a:pt x="15" y="3"/>
                      <a:pt x="9" y="3"/>
                      <a:pt x="4" y="3"/>
                    </a:cubicBezTo>
                    <a:cubicBezTo>
                      <a:pt x="4" y="3"/>
                      <a:pt x="4" y="3"/>
                      <a:pt x="4" y="3"/>
                    </a:cubicBezTo>
                    <a:cubicBezTo>
                      <a:pt x="4" y="12"/>
                      <a:pt x="4" y="21"/>
                      <a:pt x="3" y="30"/>
                    </a:cubicBezTo>
                    <a:cubicBezTo>
                      <a:pt x="3" y="30"/>
                      <a:pt x="3" y="30"/>
                      <a:pt x="3" y="30"/>
                    </a:cubicBezTo>
                    <a:cubicBezTo>
                      <a:pt x="3" y="34"/>
                      <a:pt x="2" y="42"/>
                      <a:pt x="2" y="49"/>
                    </a:cubicBezTo>
                    <a:cubicBezTo>
                      <a:pt x="2" y="49"/>
                      <a:pt x="2" y="49"/>
                      <a:pt x="2" y="49"/>
                    </a:cubicBezTo>
                    <a:cubicBezTo>
                      <a:pt x="2" y="54"/>
                      <a:pt x="3" y="59"/>
                      <a:pt x="5" y="61"/>
                    </a:cubicBezTo>
                    <a:cubicBezTo>
                      <a:pt x="5" y="61"/>
                      <a:pt x="5" y="61"/>
                      <a:pt x="5" y="61"/>
                    </a:cubicBezTo>
                    <a:cubicBezTo>
                      <a:pt x="5" y="61"/>
                      <a:pt x="5" y="62"/>
                      <a:pt x="5" y="62"/>
                    </a:cubicBezTo>
                    <a:cubicBezTo>
                      <a:pt x="5" y="62"/>
                      <a:pt x="5" y="62"/>
                      <a:pt x="5" y="62"/>
                    </a:cubicBezTo>
                    <a:cubicBezTo>
                      <a:pt x="4" y="63"/>
                      <a:pt x="4" y="63"/>
                      <a:pt x="4" y="63"/>
                    </a:cubicBezTo>
                    <a:cubicBezTo>
                      <a:pt x="4" y="63"/>
                      <a:pt x="4" y="63"/>
                      <a:pt x="4" y="63"/>
                    </a:cubicBezTo>
                    <a:cubicBezTo>
                      <a:pt x="3" y="63"/>
                      <a:pt x="3" y="63"/>
                      <a:pt x="3" y="6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Freeform 124"/>
              <p:cNvSpPr/>
              <p:nvPr/>
            </p:nvSpPr>
            <p:spPr bwMode="auto">
              <a:xfrm>
                <a:off x="7391400" y="4851400"/>
                <a:ext cx="14288" cy="184150"/>
              </a:xfrm>
              <a:custGeom>
                <a:avLst/>
                <a:gdLst>
                  <a:gd name="T0" fmla="*/ 1 w 4"/>
                  <a:gd name="T1" fmla="*/ 48 h 49"/>
                  <a:gd name="T2" fmla="*/ 1 w 4"/>
                  <a:gd name="T3" fmla="*/ 48 h 49"/>
                  <a:gd name="T4" fmla="*/ 1 w 4"/>
                  <a:gd name="T5" fmla="*/ 48 h 49"/>
                  <a:gd name="T6" fmla="*/ 0 w 4"/>
                  <a:gd name="T7" fmla="*/ 13 h 49"/>
                  <a:gd name="T8" fmla="*/ 0 w 4"/>
                  <a:gd name="T9" fmla="*/ 13 h 49"/>
                  <a:gd name="T10" fmla="*/ 0 w 4"/>
                  <a:gd name="T11" fmla="*/ 1 h 49"/>
                  <a:gd name="T12" fmla="*/ 0 w 4"/>
                  <a:gd name="T13" fmla="*/ 1 h 49"/>
                  <a:gd name="T14" fmla="*/ 0 w 4"/>
                  <a:gd name="T15" fmla="*/ 1 h 49"/>
                  <a:gd name="T16" fmla="*/ 2 w 4"/>
                  <a:gd name="T17" fmla="*/ 0 h 49"/>
                  <a:gd name="T18" fmla="*/ 2 w 4"/>
                  <a:gd name="T19" fmla="*/ 0 h 49"/>
                  <a:gd name="T20" fmla="*/ 3 w 4"/>
                  <a:gd name="T21" fmla="*/ 2 h 49"/>
                  <a:gd name="T22" fmla="*/ 3 w 4"/>
                  <a:gd name="T23" fmla="*/ 2 h 49"/>
                  <a:gd name="T24" fmla="*/ 2 w 4"/>
                  <a:gd name="T25" fmla="*/ 13 h 49"/>
                  <a:gd name="T26" fmla="*/ 2 w 4"/>
                  <a:gd name="T27" fmla="*/ 13 h 49"/>
                  <a:gd name="T28" fmla="*/ 4 w 4"/>
                  <a:gd name="T29" fmla="*/ 48 h 49"/>
                  <a:gd name="T30" fmla="*/ 4 w 4"/>
                  <a:gd name="T31" fmla="*/ 48 h 49"/>
                  <a:gd name="T32" fmla="*/ 3 w 4"/>
                  <a:gd name="T33" fmla="*/ 49 h 49"/>
                  <a:gd name="T34" fmla="*/ 3 w 4"/>
                  <a:gd name="T35" fmla="*/ 49 h 49"/>
                  <a:gd name="T36" fmla="*/ 2 w 4"/>
                  <a:gd name="T37" fmla="*/ 49 h 49"/>
                  <a:gd name="T38" fmla="*/ 2 w 4"/>
                  <a:gd name="T39" fmla="*/ 49 h 49"/>
                  <a:gd name="T40" fmla="*/ 1 w 4"/>
                  <a:gd name="T41"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9">
                    <a:moveTo>
                      <a:pt x="1" y="48"/>
                    </a:moveTo>
                    <a:cubicBezTo>
                      <a:pt x="1" y="48"/>
                      <a:pt x="1" y="48"/>
                      <a:pt x="1" y="48"/>
                    </a:cubicBezTo>
                    <a:cubicBezTo>
                      <a:pt x="1" y="48"/>
                      <a:pt x="1" y="48"/>
                      <a:pt x="1" y="48"/>
                    </a:cubicBezTo>
                    <a:cubicBezTo>
                      <a:pt x="1" y="37"/>
                      <a:pt x="0" y="24"/>
                      <a:pt x="0" y="13"/>
                    </a:cubicBezTo>
                    <a:cubicBezTo>
                      <a:pt x="0" y="13"/>
                      <a:pt x="0" y="13"/>
                      <a:pt x="0" y="13"/>
                    </a:cubicBezTo>
                    <a:cubicBezTo>
                      <a:pt x="0" y="9"/>
                      <a:pt x="0" y="5"/>
                      <a:pt x="0" y="1"/>
                    </a:cubicBezTo>
                    <a:cubicBezTo>
                      <a:pt x="0" y="1"/>
                      <a:pt x="0" y="1"/>
                      <a:pt x="0" y="1"/>
                    </a:cubicBezTo>
                    <a:cubicBezTo>
                      <a:pt x="0" y="1"/>
                      <a:pt x="0" y="1"/>
                      <a:pt x="0" y="1"/>
                    </a:cubicBezTo>
                    <a:cubicBezTo>
                      <a:pt x="1" y="1"/>
                      <a:pt x="1" y="0"/>
                      <a:pt x="2" y="0"/>
                    </a:cubicBezTo>
                    <a:cubicBezTo>
                      <a:pt x="2" y="0"/>
                      <a:pt x="2" y="0"/>
                      <a:pt x="2" y="0"/>
                    </a:cubicBezTo>
                    <a:cubicBezTo>
                      <a:pt x="2" y="0"/>
                      <a:pt x="3" y="1"/>
                      <a:pt x="3" y="2"/>
                    </a:cubicBezTo>
                    <a:cubicBezTo>
                      <a:pt x="3" y="2"/>
                      <a:pt x="3" y="2"/>
                      <a:pt x="3" y="2"/>
                    </a:cubicBezTo>
                    <a:cubicBezTo>
                      <a:pt x="2" y="5"/>
                      <a:pt x="2" y="9"/>
                      <a:pt x="2" y="13"/>
                    </a:cubicBezTo>
                    <a:cubicBezTo>
                      <a:pt x="2" y="13"/>
                      <a:pt x="2" y="13"/>
                      <a:pt x="2" y="13"/>
                    </a:cubicBezTo>
                    <a:cubicBezTo>
                      <a:pt x="2" y="24"/>
                      <a:pt x="4" y="36"/>
                      <a:pt x="4" y="48"/>
                    </a:cubicBezTo>
                    <a:cubicBezTo>
                      <a:pt x="4" y="48"/>
                      <a:pt x="4" y="48"/>
                      <a:pt x="4" y="48"/>
                    </a:cubicBezTo>
                    <a:cubicBezTo>
                      <a:pt x="4" y="48"/>
                      <a:pt x="3" y="49"/>
                      <a:pt x="3" y="49"/>
                    </a:cubicBezTo>
                    <a:cubicBezTo>
                      <a:pt x="3" y="49"/>
                      <a:pt x="3" y="49"/>
                      <a:pt x="3" y="49"/>
                    </a:cubicBezTo>
                    <a:cubicBezTo>
                      <a:pt x="3" y="49"/>
                      <a:pt x="3" y="49"/>
                      <a:pt x="2" y="49"/>
                    </a:cubicBezTo>
                    <a:cubicBezTo>
                      <a:pt x="2" y="49"/>
                      <a:pt x="2" y="49"/>
                      <a:pt x="2" y="49"/>
                    </a:cubicBezTo>
                    <a:cubicBezTo>
                      <a:pt x="2" y="49"/>
                      <a:pt x="1" y="49"/>
                      <a:pt x="1"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Freeform 125"/>
              <p:cNvSpPr/>
              <p:nvPr/>
            </p:nvSpPr>
            <p:spPr bwMode="auto">
              <a:xfrm>
                <a:off x="7399338" y="4862513"/>
                <a:ext cx="14288" cy="180975"/>
              </a:xfrm>
              <a:custGeom>
                <a:avLst/>
                <a:gdLst>
                  <a:gd name="T0" fmla="*/ 2 w 4"/>
                  <a:gd name="T1" fmla="*/ 47 h 48"/>
                  <a:gd name="T2" fmla="*/ 0 w 4"/>
                  <a:gd name="T3" fmla="*/ 37 h 48"/>
                  <a:gd name="T4" fmla="*/ 0 w 4"/>
                  <a:gd name="T5" fmla="*/ 37 h 48"/>
                  <a:gd name="T6" fmla="*/ 1 w 4"/>
                  <a:gd name="T7" fmla="*/ 24 h 48"/>
                  <a:gd name="T8" fmla="*/ 1 w 4"/>
                  <a:gd name="T9" fmla="*/ 24 h 48"/>
                  <a:gd name="T10" fmla="*/ 0 w 4"/>
                  <a:gd name="T11" fmla="*/ 2 h 48"/>
                  <a:gd name="T12" fmla="*/ 0 w 4"/>
                  <a:gd name="T13" fmla="*/ 2 h 48"/>
                  <a:gd name="T14" fmla="*/ 1 w 4"/>
                  <a:gd name="T15" fmla="*/ 0 h 48"/>
                  <a:gd name="T16" fmla="*/ 1 w 4"/>
                  <a:gd name="T17" fmla="*/ 0 h 48"/>
                  <a:gd name="T18" fmla="*/ 3 w 4"/>
                  <a:gd name="T19" fmla="*/ 2 h 48"/>
                  <a:gd name="T20" fmla="*/ 3 w 4"/>
                  <a:gd name="T21" fmla="*/ 2 h 48"/>
                  <a:gd name="T22" fmla="*/ 3 w 4"/>
                  <a:gd name="T23" fmla="*/ 24 h 48"/>
                  <a:gd name="T24" fmla="*/ 3 w 4"/>
                  <a:gd name="T25" fmla="*/ 24 h 48"/>
                  <a:gd name="T26" fmla="*/ 3 w 4"/>
                  <a:gd name="T27" fmla="*/ 37 h 48"/>
                  <a:gd name="T28" fmla="*/ 3 w 4"/>
                  <a:gd name="T29" fmla="*/ 37 h 48"/>
                  <a:gd name="T30" fmla="*/ 4 w 4"/>
                  <a:gd name="T31" fmla="*/ 46 h 48"/>
                  <a:gd name="T32" fmla="*/ 4 w 4"/>
                  <a:gd name="T33" fmla="*/ 46 h 48"/>
                  <a:gd name="T34" fmla="*/ 3 w 4"/>
                  <a:gd name="T35" fmla="*/ 48 h 48"/>
                  <a:gd name="T36" fmla="*/ 3 w 4"/>
                  <a:gd name="T37" fmla="*/ 48 h 48"/>
                  <a:gd name="T38" fmla="*/ 3 w 4"/>
                  <a:gd name="T39" fmla="*/ 48 h 48"/>
                  <a:gd name="T40" fmla="*/ 3 w 4"/>
                  <a:gd name="T41" fmla="*/ 48 h 48"/>
                  <a:gd name="T42" fmla="*/ 2 w 4"/>
                  <a:gd name="T43" fmla="*/ 4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 h="48">
                    <a:moveTo>
                      <a:pt x="2" y="47"/>
                    </a:moveTo>
                    <a:cubicBezTo>
                      <a:pt x="1" y="44"/>
                      <a:pt x="0" y="41"/>
                      <a:pt x="0" y="37"/>
                    </a:cubicBezTo>
                    <a:cubicBezTo>
                      <a:pt x="0" y="37"/>
                      <a:pt x="0" y="37"/>
                      <a:pt x="0" y="37"/>
                    </a:cubicBezTo>
                    <a:cubicBezTo>
                      <a:pt x="0" y="33"/>
                      <a:pt x="1" y="28"/>
                      <a:pt x="1" y="24"/>
                    </a:cubicBezTo>
                    <a:cubicBezTo>
                      <a:pt x="1" y="24"/>
                      <a:pt x="1" y="24"/>
                      <a:pt x="1" y="24"/>
                    </a:cubicBezTo>
                    <a:cubicBezTo>
                      <a:pt x="1" y="17"/>
                      <a:pt x="1" y="9"/>
                      <a:pt x="0" y="2"/>
                    </a:cubicBezTo>
                    <a:cubicBezTo>
                      <a:pt x="0" y="2"/>
                      <a:pt x="0" y="2"/>
                      <a:pt x="0" y="2"/>
                    </a:cubicBezTo>
                    <a:cubicBezTo>
                      <a:pt x="0" y="1"/>
                      <a:pt x="0" y="1"/>
                      <a:pt x="1" y="0"/>
                    </a:cubicBezTo>
                    <a:cubicBezTo>
                      <a:pt x="1" y="0"/>
                      <a:pt x="1" y="0"/>
                      <a:pt x="1" y="0"/>
                    </a:cubicBezTo>
                    <a:cubicBezTo>
                      <a:pt x="2" y="0"/>
                      <a:pt x="2" y="1"/>
                      <a:pt x="3" y="2"/>
                    </a:cubicBezTo>
                    <a:cubicBezTo>
                      <a:pt x="3" y="2"/>
                      <a:pt x="3" y="2"/>
                      <a:pt x="3" y="2"/>
                    </a:cubicBezTo>
                    <a:cubicBezTo>
                      <a:pt x="3" y="9"/>
                      <a:pt x="3" y="17"/>
                      <a:pt x="3" y="24"/>
                    </a:cubicBezTo>
                    <a:cubicBezTo>
                      <a:pt x="3" y="24"/>
                      <a:pt x="3" y="24"/>
                      <a:pt x="3" y="24"/>
                    </a:cubicBezTo>
                    <a:cubicBezTo>
                      <a:pt x="3" y="28"/>
                      <a:pt x="3" y="33"/>
                      <a:pt x="3" y="37"/>
                    </a:cubicBezTo>
                    <a:cubicBezTo>
                      <a:pt x="3" y="37"/>
                      <a:pt x="3" y="37"/>
                      <a:pt x="3" y="37"/>
                    </a:cubicBezTo>
                    <a:cubicBezTo>
                      <a:pt x="3" y="41"/>
                      <a:pt x="3" y="44"/>
                      <a:pt x="4" y="46"/>
                    </a:cubicBezTo>
                    <a:cubicBezTo>
                      <a:pt x="4" y="46"/>
                      <a:pt x="4" y="46"/>
                      <a:pt x="4" y="46"/>
                    </a:cubicBezTo>
                    <a:cubicBezTo>
                      <a:pt x="4" y="47"/>
                      <a:pt x="4" y="47"/>
                      <a:pt x="3" y="48"/>
                    </a:cubicBezTo>
                    <a:cubicBezTo>
                      <a:pt x="3" y="48"/>
                      <a:pt x="3" y="48"/>
                      <a:pt x="3" y="48"/>
                    </a:cubicBezTo>
                    <a:cubicBezTo>
                      <a:pt x="3" y="48"/>
                      <a:pt x="3" y="48"/>
                      <a:pt x="3" y="48"/>
                    </a:cubicBezTo>
                    <a:cubicBezTo>
                      <a:pt x="3" y="48"/>
                      <a:pt x="3" y="48"/>
                      <a:pt x="3" y="48"/>
                    </a:cubicBezTo>
                    <a:cubicBezTo>
                      <a:pt x="2" y="48"/>
                      <a:pt x="2" y="47"/>
                      <a:pt x="2" y="4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5" name="Freeform 126"/>
              <p:cNvSpPr/>
              <p:nvPr/>
            </p:nvSpPr>
            <p:spPr bwMode="auto">
              <a:xfrm>
                <a:off x="7413625" y="4851400"/>
                <a:ext cx="19050" cy="184150"/>
              </a:xfrm>
              <a:custGeom>
                <a:avLst/>
                <a:gdLst>
                  <a:gd name="T0" fmla="*/ 4 w 5"/>
                  <a:gd name="T1" fmla="*/ 49 h 49"/>
                  <a:gd name="T2" fmla="*/ 3 w 5"/>
                  <a:gd name="T3" fmla="*/ 49 h 49"/>
                  <a:gd name="T4" fmla="*/ 3 w 5"/>
                  <a:gd name="T5" fmla="*/ 49 h 49"/>
                  <a:gd name="T6" fmla="*/ 2 w 5"/>
                  <a:gd name="T7" fmla="*/ 49 h 49"/>
                  <a:gd name="T8" fmla="*/ 1 w 5"/>
                  <a:gd name="T9" fmla="*/ 40 h 49"/>
                  <a:gd name="T10" fmla="*/ 1 w 5"/>
                  <a:gd name="T11" fmla="*/ 40 h 49"/>
                  <a:gd name="T12" fmla="*/ 2 w 5"/>
                  <a:gd name="T13" fmla="*/ 29 h 49"/>
                  <a:gd name="T14" fmla="*/ 2 w 5"/>
                  <a:gd name="T15" fmla="*/ 29 h 49"/>
                  <a:gd name="T16" fmla="*/ 2 w 5"/>
                  <a:gd name="T17" fmla="*/ 27 h 49"/>
                  <a:gd name="T18" fmla="*/ 2 w 5"/>
                  <a:gd name="T19" fmla="*/ 27 h 49"/>
                  <a:gd name="T20" fmla="*/ 0 w 5"/>
                  <a:gd name="T21" fmla="*/ 2 h 49"/>
                  <a:gd name="T22" fmla="*/ 0 w 5"/>
                  <a:gd name="T23" fmla="*/ 2 h 49"/>
                  <a:gd name="T24" fmla="*/ 0 w 5"/>
                  <a:gd name="T25" fmla="*/ 1 h 49"/>
                  <a:gd name="T26" fmla="*/ 0 w 5"/>
                  <a:gd name="T27" fmla="*/ 1 h 49"/>
                  <a:gd name="T28" fmla="*/ 1 w 5"/>
                  <a:gd name="T29" fmla="*/ 0 h 49"/>
                  <a:gd name="T30" fmla="*/ 1 w 5"/>
                  <a:gd name="T31" fmla="*/ 0 h 49"/>
                  <a:gd name="T32" fmla="*/ 3 w 5"/>
                  <a:gd name="T33" fmla="*/ 1 h 49"/>
                  <a:gd name="T34" fmla="*/ 3 w 5"/>
                  <a:gd name="T35" fmla="*/ 1 h 49"/>
                  <a:gd name="T36" fmla="*/ 3 w 5"/>
                  <a:gd name="T37" fmla="*/ 2 h 49"/>
                  <a:gd name="T38" fmla="*/ 3 w 5"/>
                  <a:gd name="T39" fmla="*/ 2 h 49"/>
                  <a:gd name="T40" fmla="*/ 4 w 5"/>
                  <a:gd name="T41" fmla="*/ 27 h 49"/>
                  <a:gd name="T42" fmla="*/ 4 w 5"/>
                  <a:gd name="T43" fmla="*/ 27 h 49"/>
                  <a:gd name="T44" fmla="*/ 4 w 5"/>
                  <a:gd name="T45" fmla="*/ 29 h 49"/>
                  <a:gd name="T46" fmla="*/ 4 w 5"/>
                  <a:gd name="T47" fmla="*/ 29 h 49"/>
                  <a:gd name="T48" fmla="*/ 4 w 5"/>
                  <a:gd name="T49" fmla="*/ 40 h 49"/>
                  <a:gd name="T50" fmla="*/ 4 w 5"/>
                  <a:gd name="T51" fmla="*/ 40 h 49"/>
                  <a:gd name="T52" fmla="*/ 4 w 5"/>
                  <a:gd name="T53" fmla="*/ 46 h 49"/>
                  <a:gd name="T54" fmla="*/ 4 w 5"/>
                  <a:gd name="T55" fmla="*/ 46 h 49"/>
                  <a:gd name="T56" fmla="*/ 5 w 5"/>
                  <a:gd name="T57" fmla="*/ 46 h 49"/>
                  <a:gd name="T58" fmla="*/ 5 w 5"/>
                  <a:gd name="T59" fmla="*/ 46 h 49"/>
                  <a:gd name="T60" fmla="*/ 5 w 5"/>
                  <a:gd name="T61" fmla="*/ 47 h 49"/>
                  <a:gd name="T62" fmla="*/ 5 w 5"/>
                  <a:gd name="T63" fmla="*/ 47 h 49"/>
                  <a:gd name="T64" fmla="*/ 5 w 5"/>
                  <a:gd name="T65" fmla="*/ 48 h 49"/>
                  <a:gd name="T66" fmla="*/ 5 w 5"/>
                  <a:gd name="T67" fmla="*/ 48 h 49"/>
                  <a:gd name="T68" fmla="*/ 5 w 5"/>
                  <a:gd name="T69" fmla="*/ 49 h 49"/>
                  <a:gd name="T70" fmla="*/ 5 w 5"/>
                  <a:gd name="T71" fmla="*/ 49 h 49"/>
                  <a:gd name="T72" fmla="*/ 4 w 5"/>
                  <a:gd name="T73" fmla="*/ 49 h 49"/>
                  <a:gd name="T74" fmla="*/ 4 w 5"/>
                  <a:gd name="T75" fmla="*/ 49 h 49"/>
                  <a:gd name="T76" fmla="*/ 4 w 5"/>
                  <a:gd name="T7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 h="49">
                    <a:moveTo>
                      <a:pt x="4" y="49"/>
                    </a:moveTo>
                    <a:cubicBezTo>
                      <a:pt x="3" y="49"/>
                      <a:pt x="3" y="49"/>
                      <a:pt x="3" y="49"/>
                    </a:cubicBezTo>
                    <a:cubicBezTo>
                      <a:pt x="3" y="49"/>
                      <a:pt x="3" y="49"/>
                      <a:pt x="3" y="49"/>
                    </a:cubicBezTo>
                    <a:cubicBezTo>
                      <a:pt x="2" y="49"/>
                      <a:pt x="2" y="49"/>
                      <a:pt x="2" y="49"/>
                    </a:cubicBezTo>
                    <a:cubicBezTo>
                      <a:pt x="2" y="46"/>
                      <a:pt x="1" y="43"/>
                      <a:pt x="1" y="40"/>
                    </a:cubicBezTo>
                    <a:cubicBezTo>
                      <a:pt x="1" y="40"/>
                      <a:pt x="1" y="40"/>
                      <a:pt x="1" y="40"/>
                    </a:cubicBezTo>
                    <a:cubicBezTo>
                      <a:pt x="1" y="36"/>
                      <a:pt x="2" y="32"/>
                      <a:pt x="2" y="29"/>
                    </a:cubicBezTo>
                    <a:cubicBezTo>
                      <a:pt x="2" y="29"/>
                      <a:pt x="2" y="29"/>
                      <a:pt x="2" y="29"/>
                    </a:cubicBezTo>
                    <a:cubicBezTo>
                      <a:pt x="2" y="28"/>
                      <a:pt x="2" y="28"/>
                      <a:pt x="2" y="27"/>
                    </a:cubicBezTo>
                    <a:cubicBezTo>
                      <a:pt x="2" y="27"/>
                      <a:pt x="2" y="27"/>
                      <a:pt x="2" y="27"/>
                    </a:cubicBezTo>
                    <a:cubicBezTo>
                      <a:pt x="1" y="19"/>
                      <a:pt x="0" y="11"/>
                      <a:pt x="0" y="2"/>
                    </a:cubicBezTo>
                    <a:cubicBezTo>
                      <a:pt x="0" y="2"/>
                      <a:pt x="0" y="2"/>
                      <a:pt x="0" y="2"/>
                    </a:cubicBezTo>
                    <a:cubicBezTo>
                      <a:pt x="0" y="2"/>
                      <a:pt x="0" y="2"/>
                      <a:pt x="0" y="1"/>
                    </a:cubicBezTo>
                    <a:cubicBezTo>
                      <a:pt x="0" y="1"/>
                      <a:pt x="0" y="1"/>
                      <a:pt x="0" y="1"/>
                    </a:cubicBezTo>
                    <a:cubicBezTo>
                      <a:pt x="0" y="1"/>
                      <a:pt x="1" y="0"/>
                      <a:pt x="1" y="0"/>
                    </a:cubicBezTo>
                    <a:cubicBezTo>
                      <a:pt x="1" y="0"/>
                      <a:pt x="1" y="0"/>
                      <a:pt x="1" y="0"/>
                    </a:cubicBezTo>
                    <a:cubicBezTo>
                      <a:pt x="2" y="0"/>
                      <a:pt x="3" y="1"/>
                      <a:pt x="3" y="1"/>
                    </a:cubicBezTo>
                    <a:cubicBezTo>
                      <a:pt x="3" y="1"/>
                      <a:pt x="3" y="1"/>
                      <a:pt x="3" y="1"/>
                    </a:cubicBezTo>
                    <a:cubicBezTo>
                      <a:pt x="3" y="2"/>
                      <a:pt x="3" y="2"/>
                      <a:pt x="3" y="2"/>
                    </a:cubicBezTo>
                    <a:cubicBezTo>
                      <a:pt x="3" y="2"/>
                      <a:pt x="3" y="2"/>
                      <a:pt x="3" y="2"/>
                    </a:cubicBezTo>
                    <a:cubicBezTo>
                      <a:pt x="3" y="10"/>
                      <a:pt x="4" y="19"/>
                      <a:pt x="4" y="27"/>
                    </a:cubicBezTo>
                    <a:cubicBezTo>
                      <a:pt x="4" y="27"/>
                      <a:pt x="4" y="27"/>
                      <a:pt x="4" y="27"/>
                    </a:cubicBezTo>
                    <a:cubicBezTo>
                      <a:pt x="4" y="27"/>
                      <a:pt x="4" y="28"/>
                      <a:pt x="4" y="29"/>
                    </a:cubicBezTo>
                    <a:cubicBezTo>
                      <a:pt x="4" y="29"/>
                      <a:pt x="4" y="29"/>
                      <a:pt x="4" y="29"/>
                    </a:cubicBezTo>
                    <a:cubicBezTo>
                      <a:pt x="4" y="32"/>
                      <a:pt x="4" y="37"/>
                      <a:pt x="4" y="40"/>
                    </a:cubicBezTo>
                    <a:cubicBezTo>
                      <a:pt x="4" y="40"/>
                      <a:pt x="4" y="40"/>
                      <a:pt x="4" y="40"/>
                    </a:cubicBezTo>
                    <a:cubicBezTo>
                      <a:pt x="4" y="42"/>
                      <a:pt x="4" y="44"/>
                      <a:pt x="4" y="46"/>
                    </a:cubicBezTo>
                    <a:cubicBezTo>
                      <a:pt x="4" y="46"/>
                      <a:pt x="4" y="46"/>
                      <a:pt x="4" y="46"/>
                    </a:cubicBezTo>
                    <a:cubicBezTo>
                      <a:pt x="4" y="46"/>
                      <a:pt x="4" y="46"/>
                      <a:pt x="5" y="46"/>
                    </a:cubicBezTo>
                    <a:cubicBezTo>
                      <a:pt x="5" y="46"/>
                      <a:pt x="5" y="46"/>
                      <a:pt x="5" y="46"/>
                    </a:cubicBezTo>
                    <a:cubicBezTo>
                      <a:pt x="5" y="46"/>
                      <a:pt x="5" y="47"/>
                      <a:pt x="5" y="47"/>
                    </a:cubicBezTo>
                    <a:cubicBezTo>
                      <a:pt x="5" y="47"/>
                      <a:pt x="5" y="47"/>
                      <a:pt x="5" y="47"/>
                    </a:cubicBezTo>
                    <a:cubicBezTo>
                      <a:pt x="5" y="47"/>
                      <a:pt x="5" y="48"/>
                      <a:pt x="5" y="48"/>
                    </a:cubicBezTo>
                    <a:cubicBezTo>
                      <a:pt x="5" y="48"/>
                      <a:pt x="5" y="48"/>
                      <a:pt x="5" y="48"/>
                    </a:cubicBezTo>
                    <a:cubicBezTo>
                      <a:pt x="5" y="48"/>
                      <a:pt x="5" y="48"/>
                      <a:pt x="5" y="49"/>
                    </a:cubicBezTo>
                    <a:cubicBezTo>
                      <a:pt x="5" y="49"/>
                      <a:pt x="5" y="49"/>
                      <a:pt x="5" y="49"/>
                    </a:cubicBezTo>
                    <a:cubicBezTo>
                      <a:pt x="5" y="49"/>
                      <a:pt x="4" y="49"/>
                      <a:pt x="4" y="49"/>
                    </a:cubicBezTo>
                    <a:cubicBezTo>
                      <a:pt x="4" y="49"/>
                      <a:pt x="4" y="49"/>
                      <a:pt x="4" y="49"/>
                    </a:cubicBezTo>
                    <a:cubicBezTo>
                      <a:pt x="4" y="49"/>
                      <a:pt x="4" y="49"/>
                      <a:pt x="4" y="4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6" name="Freeform 127"/>
              <p:cNvSpPr/>
              <p:nvPr/>
            </p:nvSpPr>
            <p:spPr bwMode="auto">
              <a:xfrm>
                <a:off x="7424738" y="4843463"/>
                <a:ext cx="19050" cy="200025"/>
              </a:xfrm>
              <a:custGeom>
                <a:avLst/>
                <a:gdLst>
                  <a:gd name="T0" fmla="*/ 3 w 5"/>
                  <a:gd name="T1" fmla="*/ 53 h 53"/>
                  <a:gd name="T2" fmla="*/ 1 w 5"/>
                  <a:gd name="T3" fmla="*/ 45 h 53"/>
                  <a:gd name="T4" fmla="*/ 1 w 5"/>
                  <a:gd name="T5" fmla="*/ 45 h 53"/>
                  <a:gd name="T6" fmla="*/ 3 w 5"/>
                  <a:gd name="T7" fmla="*/ 29 h 53"/>
                  <a:gd name="T8" fmla="*/ 3 w 5"/>
                  <a:gd name="T9" fmla="*/ 29 h 53"/>
                  <a:gd name="T10" fmla="*/ 3 w 5"/>
                  <a:gd name="T11" fmla="*/ 29 h 53"/>
                  <a:gd name="T12" fmla="*/ 0 w 5"/>
                  <a:gd name="T13" fmla="*/ 7 h 53"/>
                  <a:gd name="T14" fmla="*/ 0 w 5"/>
                  <a:gd name="T15" fmla="*/ 7 h 53"/>
                  <a:gd name="T16" fmla="*/ 1 w 5"/>
                  <a:gd name="T17" fmla="*/ 0 h 53"/>
                  <a:gd name="T18" fmla="*/ 1 w 5"/>
                  <a:gd name="T19" fmla="*/ 0 h 53"/>
                  <a:gd name="T20" fmla="*/ 1 w 5"/>
                  <a:gd name="T21" fmla="*/ 0 h 53"/>
                  <a:gd name="T22" fmla="*/ 3 w 5"/>
                  <a:gd name="T23" fmla="*/ 0 h 53"/>
                  <a:gd name="T24" fmla="*/ 3 w 5"/>
                  <a:gd name="T25" fmla="*/ 0 h 53"/>
                  <a:gd name="T26" fmla="*/ 3 w 5"/>
                  <a:gd name="T27" fmla="*/ 2 h 53"/>
                  <a:gd name="T28" fmla="*/ 3 w 5"/>
                  <a:gd name="T29" fmla="*/ 2 h 53"/>
                  <a:gd name="T30" fmla="*/ 2 w 5"/>
                  <a:gd name="T31" fmla="*/ 7 h 53"/>
                  <a:gd name="T32" fmla="*/ 2 w 5"/>
                  <a:gd name="T33" fmla="*/ 7 h 53"/>
                  <a:gd name="T34" fmla="*/ 5 w 5"/>
                  <a:gd name="T35" fmla="*/ 29 h 53"/>
                  <a:gd name="T36" fmla="*/ 5 w 5"/>
                  <a:gd name="T37" fmla="*/ 29 h 53"/>
                  <a:gd name="T38" fmla="*/ 5 w 5"/>
                  <a:gd name="T39" fmla="*/ 29 h 53"/>
                  <a:gd name="T40" fmla="*/ 4 w 5"/>
                  <a:gd name="T41" fmla="*/ 45 h 53"/>
                  <a:gd name="T42" fmla="*/ 4 w 5"/>
                  <a:gd name="T43" fmla="*/ 45 h 53"/>
                  <a:gd name="T44" fmla="*/ 5 w 5"/>
                  <a:gd name="T45" fmla="*/ 52 h 53"/>
                  <a:gd name="T46" fmla="*/ 5 w 5"/>
                  <a:gd name="T47" fmla="*/ 52 h 53"/>
                  <a:gd name="T48" fmla="*/ 5 w 5"/>
                  <a:gd name="T49" fmla="*/ 53 h 53"/>
                  <a:gd name="T50" fmla="*/ 5 w 5"/>
                  <a:gd name="T51" fmla="*/ 53 h 53"/>
                  <a:gd name="T52" fmla="*/ 4 w 5"/>
                  <a:gd name="T53" fmla="*/ 53 h 53"/>
                  <a:gd name="T54" fmla="*/ 4 w 5"/>
                  <a:gd name="T55" fmla="*/ 53 h 53"/>
                  <a:gd name="T56" fmla="*/ 3 w 5"/>
                  <a:gd name="T5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3">
                    <a:moveTo>
                      <a:pt x="3" y="53"/>
                    </a:moveTo>
                    <a:cubicBezTo>
                      <a:pt x="2" y="51"/>
                      <a:pt x="1" y="48"/>
                      <a:pt x="1" y="45"/>
                    </a:cubicBezTo>
                    <a:cubicBezTo>
                      <a:pt x="1" y="45"/>
                      <a:pt x="1" y="45"/>
                      <a:pt x="1" y="45"/>
                    </a:cubicBezTo>
                    <a:cubicBezTo>
                      <a:pt x="1" y="39"/>
                      <a:pt x="3" y="32"/>
                      <a:pt x="3" y="29"/>
                    </a:cubicBezTo>
                    <a:cubicBezTo>
                      <a:pt x="3" y="29"/>
                      <a:pt x="3" y="29"/>
                      <a:pt x="3" y="29"/>
                    </a:cubicBezTo>
                    <a:cubicBezTo>
                      <a:pt x="3" y="29"/>
                      <a:pt x="3" y="29"/>
                      <a:pt x="3" y="29"/>
                    </a:cubicBezTo>
                    <a:cubicBezTo>
                      <a:pt x="3" y="24"/>
                      <a:pt x="0" y="14"/>
                      <a:pt x="0" y="7"/>
                    </a:cubicBezTo>
                    <a:cubicBezTo>
                      <a:pt x="0" y="7"/>
                      <a:pt x="0" y="7"/>
                      <a:pt x="0" y="7"/>
                    </a:cubicBezTo>
                    <a:cubicBezTo>
                      <a:pt x="0" y="5"/>
                      <a:pt x="0" y="2"/>
                      <a:pt x="1" y="0"/>
                    </a:cubicBezTo>
                    <a:cubicBezTo>
                      <a:pt x="1" y="0"/>
                      <a:pt x="1" y="0"/>
                      <a:pt x="1" y="0"/>
                    </a:cubicBezTo>
                    <a:cubicBezTo>
                      <a:pt x="1" y="0"/>
                      <a:pt x="1" y="0"/>
                      <a:pt x="1" y="0"/>
                    </a:cubicBezTo>
                    <a:cubicBezTo>
                      <a:pt x="2" y="0"/>
                      <a:pt x="2" y="0"/>
                      <a:pt x="3" y="0"/>
                    </a:cubicBezTo>
                    <a:cubicBezTo>
                      <a:pt x="3" y="0"/>
                      <a:pt x="3" y="0"/>
                      <a:pt x="3" y="0"/>
                    </a:cubicBezTo>
                    <a:cubicBezTo>
                      <a:pt x="4" y="0"/>
                      <a:pt x="4" y="1"/>
                      <a:pt x="3" y="2"/>
                    </a:cubicBezTo>
                    <a:cubicBezTo>
                      <a:pt x="3" y="2"/>
                      <a:pt x="3" y="2"/>
                      <a:pt x="3" y="2"/>
                    </a:cubicBezTo>
                    <a:cubicBezTo>
                      <a:pt x="3" y="3"/>
                      <a:pt x="2" y="5"/>
                      <a:pt x="2" y="7"/>
                    </a:cubicBezTo>
                    <a:cubicBezTo>
                      <a:pt x="2" y="7"/>
                      <a:pt x="2" y="7"/>
                      <a:pt x="2" y="7"/>
                    </a:cubicBezTo>
                    <a:cubicBezTo>
                      <a:pt x="2" y="14"/>
                      <a:pt x="5" y="23"/>
                      <a:pt x="5" y="29"/>
                    </a:cubicBezTo>
                    <a:cubicBezTo>
                      <a:pt x="5" y="29"/>
                      <a:pt x="5" y="29"/>
                      <a:pt x="5" y="29"/>
                    </a:cubicBezTo>
                    <a:cubicBezTo>
                      <a:pt x="5" y="29"/>
                      <a:pt x="5" y="29"/>
                      <a:pt x="5" y="29"/>
                    </a:cubicBezTo>
                    <a:cubicBezTo>
                      <a:pt x="5" y="33"/>
                      <a:pt x="4" y="40"/>
                      <a:pt x="4" y="45"/>
                    </a:cubicBezTo>
                    <a:cubicBezTo>
                      <a:pt x="4" y="45"/>
                      <a:pt x="4" y="45"/>
                      <a:pt x="4" y="45"/>
                    </a:cubicBezTo>
                    <a:cubicBezTo>
                      <a:pt x="4" y="48"/>
                      <a:pt x="4" y="50"/>
                      <a:pt x="5" y="52"/>
                    </a:cubicBezTo>
                    <a:cubicBezTo>
                      <a:pt x="5" y="52"/>
                      <a:pt x="5" y="52"/>
                      <a:pt x="5" y="52"/>
                    </a:cubicBezTo>
                    <a:cubicBezTo>
                      <a:pt x="5" y="52"/>
                      <a:pt x="5" y="53"/>
                      <a:pt x="5" y="53"/>
                    </a:cubicBezTo>
                    <a:cubicBezTo>
                      <a:pt x="5" y="53"/>
                      <a:pt x="5" y="53"/>
                      <a:pt x="5" y="53"/>
                    </a:cubicBezTo>
                    <a:cubicBezTo>
                      <a:pt x="4" y="53"/>
                      <a:pt x="4" y="53"/>
                      <a:pt x="4" y="53"/>
                    </a:cubicBezTo>
                    <a:cubicBezTo>
                      <a:pt x="4" y="53"/>
                      <a:pt x="4" y="53"/>
                      <a:pt x="4" y="53"/>
                    </a:cubicBezTo>
                    <a:cubicBezTo>
                      <a:pt x="4" y="53"/>
                      <a:pt x="3" y="53"/>
                      <a:pt x="3"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7" name="Freeform 128"/>
              <p:cNvSpPr/>
              <p:nvPr/>
            </p:nvSpPr>
            <p:spPr bwMode="auto">
              <a:xfrm>
                <a:off x="7443788" y="4843463"/>
                <a:ext cx="15875" cy="200025"/>
              </a:xfrm>
              <a:custGeom>
                <a:avLst/>
                <a:gdLst>
                  <a:gd name="T0" fmla="*/ 2 w 4"/>
                  <a:gd name="T1" fmla="*/ 52 h 53"/>
                  <a:gd name="T2" fmla="*/ 1 w 4"/>
                  <a:gd name="T3" fmla="*/ 42 h 53"/>
                  <a:gd name="T4" fmla="*/ 1 w 4"/>
                  <a:gd name="T5" fmla="*/ 42 h 53"/>
                  <a:gd name="T6" fmla="*/ 1 w 4"/>
                  <a:gd name="T7" fmla="*/ 30 h 53"/>
                  <a:gd name="T8" fmla="*/ 1 w 4"/>
                  <a:gd name="T9" fmla="*/ 30 h 53"/>
                  <a:gd name="T10" fmla="*/ 1 w 4"/>
                  <a:gd name="T11" fmla="*/ 19 h 53"/>
                  <a:gd name="T12" fmla="*/ 1 w 4"/>
                  <a:gd name="T13" fmla="*/ 19 h 53"/>
                  <a:gd name="T14" fmla="*/ 1 w 4"/>
                  <a:gd name="T15" fmla="*/ 14 h 53"/>
                  <a:gd name="T16" fmla="*/ 1 w 4"/>
                  <a:gd name="T17" fmla="*/ 14 h 53"/>
                  <a:gd name="T18" fmla="*/ 0 w 4"/>
                  <a:gd name="T19" fmla="*/ 5 h 53"/>
                  <a:gd name="T20" fmla="*/ 0 w 4"/>
                  <a:gd name="T21" fmla="*/ 5 h 53"/>
                  <a:gd name="T22" fmla="*/ 1 w 4"/>
                  <a:gd name="T23" fmla="*/ 0 h 53"/>
                  <a:gd name="T24" fmla="*/ 1 w 4"/>
                  <a:gd name="T25" fmla="*/ 0 h 53"/>
                  <a:gd name="T26" fmla="*/ 1 w 4"/>
                  <a:gd name="T27" fmla="*/ 0 h 53"/>
                  <a:gd name="T28" fmla="*/ 3 w 4"/>
                  <a:gd name="T29" fmla="*/ 0 h 53"/>
                  <a:gd name="T30" fmla="*/ 3 w 4"/>
                  <a:gd name="T31" fmla="*/ 0 h 53"/>
                  <a:gd name="T32" fmla="*/ 3 w 4"/>
                  <a:gd name="T33" fmla="*/ 2 h 53"/>
                  <a:gd name="T34" fmla="*/ 3 w 4"/>
                  <a:gd name="T35" fmla="*/ 2 h 53"/>
                  <a:gd name="T36" fmla="*/ 3 w 4"/>
                  <a:gd name="T37" fmla="*/ 5 h 53"/>
                  <a:gd name="T38" fmla="*/ 3 w 4"/>
                  <a:gd name="T39" fmla="*/ 5 h 53"/>
                  <a:gd name="T40" fmla="*/ 4 w 4"/>
                  <a:gd name="T41" fmla="*/ 14 h 53"/>
                  <a:gd name="T42" fmla="*/ 4 w 4"/>
                  <a:gd name="T43" fmla="*/ 14 h 53"/>
                  <a:gd name="T44" fmla="*/ 4 w 4"/>
                  <a:gd name="T45" fmla="*/ 19 h 53"/>
                  <a:gd name="T46" fmla="*/ 4 w 4"/>
                  <a:gd name="T47" fmla="*/ 19 h 53"/>
                  <a:gd name="T48" fmla="*/ 4 w 4"/>
                  <a:gd name="T49" fmla="*/ 30 h 53"/>
                  <a:gd name="T50" fmla="*/ 4 w 4"/>
                  <a:gd name="T51" fmla="*/ 30 h 53"/>
                  <a:gd name="T52" fmla="*/ 3 w 4"/>
                  <a:gd name="T53" fmla="*/ 42 h 53"/>
                  <a:gd name="T54" fmla="*/ 3 w 4"/>
                  <a:gd name="T55" fmla="*/ 42 h 53"/>
                  <a:gd name="T56" fmla="*/ 4 w 4"/>
                  <a:gd name="T57" fmla="*/ 51 h 53"/>
                  <a:gd name="T58" fmla="*/ 4 w 4"/>
                  <a:gd name="T59" fmla="*/ 51 h 53"/>
                  <a:gd name="T60" fmla="*/ 4 w 4"/>
                  <a:gd name="T61" fmla="*/ 53 h 53"/>
                  <a:gd name="T62" fmla="*/ 4 w 4"/>
                  <a:gd name="T63" fmla="*/ 53 h 53"/>
                  <a:gd name="T64" fmla="*/ 3 w 4"/>
                  <a:gd name="T65" fmla="*/ 53 h 53"/>
                  <a:gd name="T66" fmla="*/ 3 w 4"/>
                  <a:gd name="T67" fmla="*/ 53 h 53"/>
                  <a:gd name="T68" fmla="*/ 2 w 4"/>
                  <a:gd name="T69"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 h="53">
                    <a:moveTo>
                      <a:pt x="2" y="52"/>
                    </a:moveTo>
                    <a:cubicBezTo>
                      <a:pt x="1" y="49"/>
                      <a:pt x="1" y="46"/>
                      <a:pt x="1" y="42"/>
                    </a:cubicBezTo>
                    <a:cubicBezTo>
                      <a:pt x="1" y="42"/>
                      <a:pt x="1" y="42"/>
                      <a:pt x="1" y="42"/>
                    </a:cubicBezTo>
                    <a:cubicBezTo>
                      <a:pt x="1" y="38"/>
                      <a:pt x="1" y="34"/>
                      <a:pt x="1" y="30"/>
                    </a:cubicBezTo>
                    <a:cubicBezTo>
                      <a:pt x="1" y="30"/>
                      <a:pt x="1" y="30"/>
                      <a:pt x="1" y="30"/>
                    </a:cubicBezTo>
                    <a:cubicBezTo>
                      <a:pt x="1" y="27"/>
                      <a:pt x="1" y="23"/>
                      <a:pt x="1" y="19"/>
                    </a:cubicBezTo>
                    <a:cubicBezTo>
                      <a:pt x="1" y="19"/>
                      <a:pt x="1" y="19"/>
                      <a:pt x="1" y="19"/>
                    </a:cubicBezTo>
                    <a:cubicBezTo>
                      <a:pt x="1" y="18"/>
                      <a:pt x="1" y="16"/>
                      <a:pt x="1" y="14"/>
                    </a:cubicBezTo>
                    <a:cubicBezTo>
                      <a:pt x="1" y="14"/>
                      <a:pt x="1" y="14"/>
                      <a:pt x="1" y="14"/>
                    </a:cubicBezTo>
                    <a:cubicBezTo>
                      <a:pt x="1" y="12"/>
                      <a:pt x="0" y="8"/>
                      <a:pt x="0" y="5"/>
                    </a:cubicBezTo>
                    <a:cubicBezTo>
                      <a:pt x="0" y="5"/>
                      <a:pt x="0" y="5"/>
                      <a:pt x="0" y="5"/>
                    </a:cubicBezTo>
                    <a:cubicBezTo>
                      <a:pt x="0" y="4"/>
                      <a:pt x="0" y="2"/>
                      <a:pt x="1" y="0"/>
                    </a:cubicBezTo>
                    <a:cubicBezTo>
                      <a:pt x="1" y="0"/>
                      <a:pt x="1" y="0"/>
                      <a:pt x="1" y="0"/>
                    </a:cubicBezTo>
                    <a:cubicBezTo>
                      <a:pt x="1" y="0"/>
                      <a:pt x="1" y="0"/>
                      <a:pt x="1" y="0"/>
                    </a:cubicBezTo>
                    <a:cubicBezTo>
                      <a:pt x="2" y="0"/>
                      <a:pt x="2" y="0"/>
                      <a:pt x="3" y="0"/>
                    </a:cubicBezTo>
                    <a:cubicBezTo>
                      <a:pt x="3" y="0"/>
                      <a:pt x="3" y="0"/>
                      <a:pt x="3" y="0"/>
                    </a:cubicBezTo>
                    <a:cubicBezTo>
                      <a:pt x="3" y="0"/>
                      <a:pt x="4" y="1"/>
                      <a:pt x="3" y="2"/>
                    </a:cubicBezTo>
                    <a:cubicBezTo>
                      <a:pt x="3" y="2"/>
                      <a:pt x="3" y="2"/>
                      <a:pt x="3" y="2"/>
                    </a:cubicBezTo>
                    <a:cubicBezTo>
                      <a:pt x="3" y="3"/>
                      <a:pt x="3" y="4"/>
                      <a:pt x="3" y="5"/>
                    </a:cubicBezTo>
                    <a:cubicBezTo>
                      <a:pt x="3" y="5"/>
                      <a:pt x="3" y="5"/>
                      <a:pt x="3" y="5"/>
                    </a:cubicBezTo>
                    <a:cubicBezTo>
                      <a:pt x="3" y="8"/>
                      <a:pt x="3" y="11"/>
                      <a:pt x="4" y="14"/>
                    </a:cubicBezTo>
                    <a:cubicBezTo>
                      <a:pt x="4" y="14"/>
                      <a:pt x="4" y="14"/>
                      <a:pt x="4" y="14"/>
                    </a:cubicBezTo>
                    <a:cubicBezTo>
                      <a:pt x="4" y="16"/>
                      <a:pt x="4" y="18"/>
                      <a:pt x="4" y="19"/>
                    </a:cubicBezTo>
                    <a:cubicBezTo>
                      <a:pt x="4" y="19"/>
                      <a:pt x="4" y="19"/>
                      <a:pt x="4" y="19"/>
                    </a:cubicBezTo>
                    <a:cubicBezTo>
                      <a:pt x="4" y="23"/>
                      <a:pt x="4" y="27"/>
                      <a:pt x="4" y="30"/>
                    </a:cubicBezTo>
                    <a:cubicBezTo>
                      <a:pt x="4" y="30"/>
                      <a:pt x="4" y="30"/>
                      <a:pt x="4" y="30"/>
                    </a:cubicBezTo>
                    <a:cubicBezTo>
                      <a:pt x="4" y="34"/>
                      <a:pt x="3" y="38"/>
                      <a:pt x="3" y="42"/>
                    </a:cubicBezTo>
                    <a:cubicBezTo>
                      <a:pt x="3" y="42"/>
                      <a:pt x="3" y="42"/>
                      <a:pt x="3" y="42"/>
                    </a:cubicBezTo>
                    <a:cubicBezTo>
                      <a:pt x="3" y="46"/>
                      <a:pt x="4" y="49"/>
                      <a:pt x="4" y="51"/>
                    </a:cubicBezTo>
                    <a:cubicBezTo>
                      <a:pt x="4" y="51"/>
                      <a:pt x="4" y="51"/>
                      <a:pt x="4" y="51"/>
                    </a:cubicBezTo>
                    <a:cubicBezTo>
                      <a:pt x="4" y="52"/>
                      <a:pt x="4" y="52"/>
                      <a:pt x="4" y="53"/>
                    </a:cubicBezTo>
                    <a:cubicBezTo>
                      <a:pt x="4" y="53"/>
                      <a:pt x="4" y="53"/>
                      <a:pt x="4" y="53"/>
                    </a:cubicBezTo>
                    <a:cubicBezTo>
                      <a:pt x="3"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8" name="Freeform 129"/>
              <p:cNvSpPr/>
              <p:nvPr/>
            </p:nvSpPr>
            <p:spPr bwMode="auto">
              <a:xfrm>
                <a:off x="7462838" y="4835525"/>
                <a:ext cx="14288" cy="207963"/>
              </a:xfrm>
              <a:custGeom>
                <a:avLst/>
                <a:gdLst>
                  <a:gd name="T0" fmla="*/ 2 w 4"/>
                  <a:gd name="T1" fmla="*/ 55 h 55"/>
                  <a:gd name="T2" fmla="*/ 0 w 4"/>
                  <a:gd name="T3" fmla="*/ 44 h 55"/>
                  <a:gd name="T4" fmla="*/ 0 w 4"/>
                  <a:gd name="T5" fmla="*/ 44 h 55"/>
                  <a:gd name="T6" fmla="*/ 1 w 4"/>
                  <a:gd name="T7" fmla="*/ 31 h 55"/>
                  <a:gd name="T8" fmla="*/ 1 w 4"/>
                  <a:gd name="T9" fmla="*/ 31 h 55"/>
                  <a:gd name="T10" fmla="*/ 1 w 4"/>
                  <a:gd name="T11" fmla="*/ 21 h 55"/>
                  <a:gd name="T12" fmla="*/ 1 w 4"/>
                  <a:gd name="T13" fmla="*/ 21 h 55"/>
                  <a:gd name="T14" fmla="*/ 1 w 4"/>
                  <a:gd name="T15" fmla="*/ 2 h 55"/>
                  <a:gd name="T16" fmla="*/ 1 w 4"/>
                  <a:gd name="T17" fmla="*/ 2 h 55"/>
                  <a:gd name="T18" fmla="*/ 1 w 4"/>
                  <a:gd name="T19" fmla="*/ 1 h 55"/>
                  <a:gd name="T20" fmla="*/ 1 w 4"/>
                  <a:gd name="T21" fmla="*/ 1 h 55"/>
                  <a:gd name="T22" fmla="*/ 2 w 4"/>
                  <a:gd name="T23" fmla="*/ 0 h 55"/>
                  <a:gd name="T24" fmla="*/ 2 w 4"/>
                  <a:gd name="T25" fmla="*/ 0 h 55"/>
                  <a:gd name="T26" fmla="*/ 3 w 4"/>
                  <a:gd name="T27" fmla="*/ 1 h 55"/>
                  <a:gd name="T28" fmla="*/ 3 w 4"/>
                  <a:gd name="T29" fmla="*/ 1 h 55"/>
                  <a:gd name="T30" fmla="*/ 3 w 4"/>
                  <a:gd name="T31" fmla="*/ 2 h 55"/>
                  <a:gd name="T32" fmla="*/ 3 w 4"/>
                  <a:gd name="T33" fmla="*/ 2 h 55"/>
                  <a:gd name="T34" fmla="*/ 4 w 4"/>
                  <a:gd name="T35" fmla="*/ 21 h 55"/>
                  <a:gd name="T36" fmla="*/ 4 w 4"/>
                  <a:gd name="T37" fmla="*/ 21 h 55"/>
                  <a:gd name="T38" fmla="*/ 3 w 4"/>
                  <a:gd name="T39" fmla="*/ 31 h 55"/>
                  <a:gd name="T40" fmla="*/ 3 w 4"/>
                  <a:gd name="T41" fmla="*/ 31 h 55"/>
                  <a:gd name="T42" fmla="*/ 3 w 4"/>
                  <a:gd name="T43" fmla="*/ 44 h 55"/>
                  <a:gd name="T44" fmla="*/ 3 w 4"/>
                  <a:gd name="T45" fmla="*/ 44 h 55"/>
                  <a:gd name="T46" fmla="*/ 4 w 4"/>
                  <a:gd name="T47" fmla="*/ 54 h 55"/>
                  <a:gd name="T48" fmla="*/ 4 w 4"/>
                  <a:gd name="T49" fmla="*/ 54 h 55"/>
                  <a:gd name="T50" fmla="*/ 3 w 4"/>
                  <a:gd name="T51" fmla="*/ 55 h 55"/>
                  <a:gd name="T52" fmla="*/ 3 w 4"/>
                  <a:gd name="T53" fmla="*/ 55 h 55"/>
                  <a:gd name="T54" fmla="*/ 3 w 4"/>
                  <a:gd name="T55" fmla="*/ 55 h 55"/>
                  <a:gd name="T56" fmla="*/ 3 w 4"/>
                  <a:gd name="T57" fmla="*/ 55 h 55"/>
                  <a:gd name="T58" fmla="*/ 2 w 4"/>
                  <a:gd name="T5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55">
                    <a:moveTo>
                      <a:pt x="2" y="55"/>
                    </a:moveTo>
                    <a:cubicBezTo>
                      <a:pt x="1" y="52"/>
                      <a:pt x="0" y="48"/>
                      <a:pt x="0" y="44"/>
                    </a:cubicBezTo>
                    <a:cubicBezTo>
                      <a:pt x="0" y="44"/>
                      <a:pt x="0" y="44"/>
                      <a:pt x="0" y="44"/>
                    </a:cubicBezTo>
                    <a:cubicBezTo>
                      <a:pt x="0" y="39"/>
                      <a:pt x="1" y="34"/>
                      <a:pt x="1" y="31"/>
                    </a:cubicBezTo>
                    <a:cubicBezTo>
                      <a:pt x="1" y="31"/>
                      <a:pt x="1" y="31"/>
                      <a:pt x="1" y="31"/>
                    </a:cubicBezTo>
                    <a:cubicBezTo>
                      <a:pt x="1" y="27"/>
                      <a:pt x="1" y="24"/>
                      <a:pt x="1" y="21"/>
                    </a:cubicBezTo>
                    <a:cubicBezTo>
                      <a:pt x="1" y="21"/>
                      <a:pt x="1" y="21"/>
                      <a:pt x="1" y="21"/>
                    </a:cubicBezTo>
                    <a:cubicBezTo>
                      <a:pt x="1" y="14"/>
                      <a:pt x="1" y="8"/>
                      <a:pt x="1" y="2"/>
                    </a:cubicBezTo>
                    <a:cubicBezTo>
                      <a:pt x="1" y="2"/>
                      <a:pt x="1" y="2"/>
                      <a:pt x="1" y="2"/>
                    </a:cubicBezTo>
                    <a:cubicBezTo>
                      <a:pt x="1" y="1"/>
                      <a:pt x="1" y="1"/>
                      <a:pt x="1" y="1"/>
                    </a:cubicBezTo>
                    <a:cubicBezTo>
                      <a:pt x="1" y="1"/>
                      <a:pt x="1" y="1"/>
                      <a:pt x="1" y="1"/>
                    </a:cubicBezTo>
                    <a:cubicBezTo>
                      <a:pt x="1" y="1"/>
                      <a:pt x="2" y="0"/>
                      <a:pt x="2" y="0"/>
                    </a:cubicBezTo>
                    <a:cubicBezTo>
                      <a:pt x="2" y="0"/>
                      <a:pt x="2" y="0"/>
                      <a:pt x="2" y="0"/>
                    </a:cubicBezTo>
                    <a:cubicBezTo>
                      <a:pt x="3" y="0"/>
                      <a:pt x="3" y="1"/>
                      <a:pt x="3" y="1"/>
                    </a:cubicBezTo>
                    <a:cubicBezTo>
                      <a:pt x="3" y="1"/>
                      <a:pt x="3" y="1"/>
                      <a:pt x="3" y="1"/>
                    </a:cubicBezTo>
                    <a:cubicBezTo>
                      <a:pt x="3" y="1"/>
                      <a:pt x="3" y="2"/>
                      <a:pt x="3" y="2"/>
                    </a:cubicBezTo>
                    <a:cubicBezTo>
                      <a:pt x="3" y="2"/>
                      <a:pt x="3" y="2"/>
                      <a:pt x="3" y="2"/>
                    </a:cubicBezTo>
                    <a:cubicBezTo>
                      <a:pt x="3" y="8"/>
                      <a:pt x="4" y="14"/>
                      <a:pt x="4" y="21"/>
                    </a:cubicBezTo>
                    <a:cubicBezTo>
                      <a:pt x="4" y="21"/>
                      <a:pt x="4" y="21"/>
                      <a:pt x="4" y="21"/>
                    </a:cubicBezTo>
                    <a:cubicBezTo>
                      <a:pt x="4" y="24"/>
                      <a:pt x="4" y="27"/>
                      <a:pt x="3" y="31"/>
                    </a:cubicBezTo>
                    <a:cubicBezTo>
                      <a:pt x="3" y="31"/>
                      <a:pt x="3" y="31"/>
                      <a:pt x="3" y="31"/>
                    </a:cubicBezTo>
                    <a:cubicBezTo>
                      <a:pt x="3" y="34"/>
                      <a:pt x="3" y="39"/>
                      <a:pt x="3" y="44"/>
                    </a:cubicBezTo>
                    <a:cubicBezTo>
                      <a:pt x="3" y="44"/>
                      <a:pt x="3" y="44"/>
                      <a:pt x="3" y="44"/>
                    </a:cubicBezTo>
                    <a:cubicBezTo>
                      <a:pt x="3" y="48"/>
                      <a:pt x="3" y="51"/>
                      <a:pt x="4" y="54"/>
                    </a:cubicBezTo>
                    <a:cubicBezTo>
                      <a:pt x="4" y="54"/>
                      <a:pt x="4" y="54"/>
                      <a:pt x="4" y="54"/>
                    </a:cubicBezTo>
                    <a:cubicBezTo>
                      <a:pt x="4" y="54"/>
                      <a:pt x="4" y="55"/>
                      <a:pt x="3" y="55"/>
                    </a:cubicBezTo>
                    <a:cubicBezTo>
                      <a:pt x="3" y="55"/>
                      <a:pt x="3" y="55"/>
                      <a:pt x="3" y="55"/>
                    </a:cubicBezTo>
                    <a:cubicBezTo>
                      <a:pt x="3" y="55"/>
                      <a:pt x="3" y="55"/>
                      <a:pt x="3" y="55"/>
                    </a:cubicBezTo>
                    <a:cubicBezTo>
                      <a:pt x="3" y="55"/>
                      <a:pt x="3" y="55"/>
                      <a:pt x="3" y="55"/>
                    </a:cubicBezTo>
                    <a:cubicBezTo>
                      <a:pt x="3" y="55"/>
                      <a:pt x="2" y="55"/>
                      <a:pt x="2" y="5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Freeform 130"/>
              <p:cNvSpPr/>
              <p:nvPr/>
            </p:nvSpPr>
            <p:spPr bwMode="auto">
              <a:xfrm>
                <a:off x="7473950" y="4829175"/>
                <a:ext cx="19050" cy="203200"/>
              </a:xfrm>
              <a:custGeom>
                <a:avLst/>
                <a:gdLst>
                  <a:gd name="T0" fmla="*/ 2 w 5"/>
                  <a:gd name="T1" fmla="*/ 54 h 54"/>
                  <a:gd name="T2" fmla="*/ 0 w 5"/>
                  <a:gd name="T3" fmla="*/ 53 h 54"/>
                  <a:gd name="T4" fmla="*/ 0 w 5"/>
                  <a:gd name="T5" fmla="*/ 53 h 54"/>
                  <a:gd name="T6" fmla="*/ 1 w 5"/>
                  <a:gd name="T7" fmla="*/ 28 h 54"/>
                  <a:gd name="T8" fmla="*/ 1 w 5"/>
                  <a:gd name="T9" fmla="*/ 28 h 54"/>
                  <a:gd name="T10" fmla="*/ 1 w 5"/>
                  <a:gd name="T11" fmla="*/ 26 h 54"/>
                  <a:gd name="T12" fmla="*/ 1 w 5"/>
                  <a:gd name="T13" fmla="*/ 26 h 54"/>
                  <a:gd name="T14" fmla="*/ 0 w 5"/>
                  <a:gd name="T15" fmla="*/ 11 h 54"/>
                  <a:gd name="T16" fmla="*/ 0 w 5"/>
                  <a:gd name="T17" fmla="*/ 11 h 54"/>
                  <a:gd name="T18" fmla="*/ 2 w 5"/>
                  <a:gd name="T19" fmla="*/ 1 h 54"/>
                  <a:gd name="T20" fmla="*/ 2 w 5"/>
                  <a:gd name="T21" fmla="*/ 1 h 54"/>
                  <a:gd name="T22" fmla="*/ 2 w 5"/>
                  <a:gd name="T23" fmla="*/ 1 h 54"/>
                  <a:gd name="T24" fmla="*/ 4 w 5"/>
                  <a:gd name="T25" fmla="*/ 1 h 54"/>
                  <a:gd name="T26" fmla="*/ 4 w 5"/>
                  <a:gd name="T27" fmla="*/ 1 h 54"/>
                  <a:gd name="T28" fmla="*/ 4 w 5"/>
                  <a:gd name="T29" fmla="*/ 2 h 54"/>
                  <a:gd name="T30" fmla="*/ 4 w 5"/>
                  <a:gd name="T31" fmla="*/ 2 h 54"/>
                  <a:gd name="T32" fmla="*/ 3 w 5"/>
                  <a:gd name="T33" fmla="*/ 11 h 54"/>
                  <a:gd name="T34" fmla="*/ 3 w 5"/>
                  <a:gd name="T35" fmla="*/ 11 h 54"/>
                  <a:gd name="T36" fmla="*/ 4 w 5"/>
                  <a:gd name="T37" fmla="*/ 26 h 54"/>
                  <a:gd name="T38" fmla="*/ 4 w 5"/>
                  <a:gd name="T39" fmla="*/ 26 h 54"/>
                  <a:gd name="T40" fmla="*/ 4 w 5"/>
                  <a:gd name="T41" fmla="*/ 28 h 54"/>
                  <a:gd name="T42" fmla="*/ 4 w 5"/>
                  <a:gd name="T43" fmla="*/ 28 h 54"/>
                  <a:gd name="T44" fmla="*/ 3 w 5"/>
                  <a:gd name="T45" fmla="*/ 53 h 54"/>
                  <a:gd name="T46" fmla="*/ 3 w 5"/>
                  <a:gd name="T47" fmla="*/ 53 h 54"/>
                  <a:gd name="T48" fmla="*/ 2 w 5"/>
                  <a:gd name="T49" fmla="*/ 54 h 54"/>
                  <a:gd name="T50" fmla="*/ 2 w 5"/>
                  <a:gd name="T51" fmla="*/ 54 h 54"/>
                  <a:gd name="T52" fmla="*/ 2 w 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54">
                    <a:moveTo>
                      <a:pt x="2" y="54"/>
                    </a:moveTo>
                    <a:cubicBezTo>
                      <a:pt x="1" y="54"/>
                      <a:pt x="0" y="54"/>
                      <a:pt x="0" y="53"/>
                    </a:cubicBezTo>
                    <a:cubicBezTo>
                      <a:pt x="0" y="53"/>
                      <a:pt x="0" y="53"/>
                      <a:pt x="0" y="53"/>
                    </a:cubicBezTo>
                    <a:cubicBezTo>
                      <a:pt x="1" y="47"/>
                      <a:pt x="1" y="36"/>
                      <a:pt x="1" y="28"/>
                    </a:cubicBezTo>
                    <a:cubicBezTo>
                      <a:pt x="1" y="28"/>
                      <a:pt x="1" y="28"/>
                      <a:pt x="1" y="28"/>
                    </a:cubicBezTo>
                    <a:cubicBezTo>
                      <a:pt x="1" y="28"/>
                      <a:pt x="1" y="27"/>
                      <a:pt x="1" y="26"/>
                    </a:cubicBezTo>
                    <a:cubicBezTo>
                      <a:pt x="1" y="26"/>
                      <a:pt x="1" y="26"/>
                      <a:pt x="1" y="26"/>
                    </a:cubicBezTo>
                    <a:cubicBezTo>
                      <a:pt x="1" y="22"/>
                      <a:pt x="0" y="16"/>
                      <a:pt x="0" y="11"/>
                    </a:cubicBezTo>
                    <a:cubicBezTo>
                      <a:pt x="0" y="11"/>
                      <a:pt x="0" y="11"/>
                      <a:pt x="0" y="11"/>
                    </a:cubicBezTo>
                    <a:cubicBezTo>
                      <a:pt x="0" y="8"/>
                      <a:pt x="1" y="4"/>
                      <a:pt x="2" y="1"/>
                    </a:cubicBezTo>
                    <a:cubicBezTo>
                      <a:pt x="2" y="1"/>
                      <a:pt x="2" y="1"/>
                      <a:pt x="2" y="1"/>
                    </a:cubicBezTo>
                    <a:cubicBezTo>
                      <a:pt x="2" y="1"/>
                      <a:pt x="2" y="1"/>
                      <a:pt x="2" y="1"/>
                    </a:cubicBezTo>
                    <a:cubicBezTo>
                      <a:pt x="2" y="1"/>
                      <a:pt x="3" y="0"/>
                      <a:pt x="4" y="1"/>
                    </a:cubicBezTo>
                    <a:cubicBezTo>
                      <a:pt x="4" y="1"/>
                      <a:pt x="4" y="1"/>
                      <a:pt x="4" y="1"/>
                    </a:cubicBezTo>
                    <a:cubicBezTo>
                      <a:pt x="4" y="1"/>
                      <a:pt x="5" y="2"/>
                      <a:pt x="4" y="2"/>
                    </a:cubicBezTo>
                    <a:cubicBezTo>
                      <a:pt x="4" y="2"/>
                      <a:pt x="4" y="2"/>
                      <a:pt x="4" y="2"/>
                    </a:cubicBezTo>
                    <a:cubicBezTo>
                      <a:pt x="3" y="5"/>
                      <a:pt x="3" y="8"/>
                      <a:pt x="3" y="11"/>
                    </a:cubicBezTo>
                    <a:cubicBezTo>
                      <a:pt x="3" y="11"/>
                      <a:pt x="3" y="11"/>
                      <a:pt x="3" y="11"/>
                    </a:cubicBezTo>
                    <a:cubicBezTo>
                      <a:pt x="3" y="16"/>
                      <a:pt x="4" y="22"/>
                      <a:pt x="4" y="26"/>
                    </a:cubicBezTo>
                    <a:cubicBezTo>
                      <a:pt x="4" y="26"/>
                      <a:pt x="4" y="26"/>
                      <a:pt x="4" y="26"/>
                    </a:cubicBezTo>
                    <a:cubicBezTo>
                      <a:pt x="4" y="27"/>
                      <a:pt x="4" y="28"/>
                      <a:pt x="4" y="28"/>
                    </a:cubicBezTo>
                    <a:cubicBezTo>
                      <a:pt x="4" y="28"/>
                      <a:pt x="4" y="28"/>
                      <a:pt x="4" y="28"/>
                    </a:cubicBezTo>
                    <a:cubicBezTo>
                      <a:pt x="3" y="36"/>
                      <a:pt x="3" y="47"/>
                      <a:pt x="3" y="53"/>
                    </a:cubicBezTo>
                    <a:cubicBezTo>
                      <a:pt x="3" y="53"/>
                      <a:pt x="3" y="53"/>
                      <a:pt x="3" y="53"/>
                    </a:cubicBezTo>
                    <a:cubicBezTo>
                      <a:pt x="3" y="54"/>
                      <a:pt x="2" y="54"/>
                      <a:pt x="2" y="54"/>
                    </a:cubicBezTo>
                    <a:cubicBezTo>
                      <a:pt x="2" y="54"/>
                      <a:pt x="2" y="54"/>
                      <a:pt x="2" y="54"/>
                    </a:cubicBezTo>
                    <a:cubicBezTo>
                      <a:pt x="2" y="54"/>
                      <a:pt x="2" y="54"/>
                      <a:pt x="2" y="5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0" name="Freeform 131"/>
              <p:cNvSpPr/>
              <p:nvPr/>
            </p:nvSpPr>
            <p:spPr bwMode="auto">
              <a:xfrm>
                <a:off x="7658100" y="4741863"/>
                <a:ext cx="19050" cy="244475"/>
              </a:xfrm>
              <a:custGeom>
                <a:avLst/>
                <a:gdLst>
                  <a:gd name="T0" fmla="*/ 2 w 5"/>
                  <a:gd name="T1" fmla="*/ 64 h 65"/>
                  <a:gd name="T2" fmla="*/ 0 w 5"/>
                  <a:gd name="T3" fmla="*/ 52 h 65"/>
                  <a:gd name="T4" fmla="*/ 0 w 5"/>
                  <a:gd name="T5" fmla="*/ 52 h 65"/>
                  <a:gd name="T6" fmla="*/ 1 w 5"/>
                  <a:gd name="T7" fmla="*/ 34 h 65"/>
                  <a:gd name="T8" fmla="*/ 1 w 5"/>
                  <a:gd name="T9" fmla="*/ 34 h 65"/>
                  <a:gd name="T10" fmla="*/ 3 w 5"/>
                  <a:gd name="T11" fmla="*/ 2 h 65"/>
                  <a:gd name="T12" fmla="*/ 3 w 5"/>
                  <a:gd name="T13" fmla="*/ 2 h 65"/>
                  <a:gd name="T14" fmla="*/ 3 w 5"/>
                  <a:gd name="T15" fmla="*/ 1 h 65"/>
                  <a:gd name="T16" fmla="*/ 3 w 5"/>
                  <a:gd name="T17" fmla="*/ 1 h 65"/>
                  <a:gd name="T18" fmla="*/ 4 w 5"/>
                  <a:gd name="T19" fmla="*/ 0 h 65"/>
                  <a:gd name="T20" fmla="*/ 4 w 5"/>
                  <a:gd name="T21" fmla="*/ 0 h 65"/>
                  <a:gd name="T22" fmla="*/ 5 w 5"/>
                  <a:gd name="T23" fmla="*/ 1 h 65"/>
                  <a:gd name="T24" fmla="*/ 5 w 5"/>
                  <a:gd name="T25" fmla="*/ 1 h 65"/>
                  <a:gd name="T26" fmla="*/ 5 w 5"/>
                  <a:gd name="T27" fmla="*/ 2 h 65"/>
                  <a:gd name="T28" fmla="*/ 5 w 5"/>
                  <a:gd name="T29" fmla="*/ 2 h 65"/>
                  <a:gd name="T30" fmla="*/ 3 w 5"/>
                  <a:gd name="T31" fmla="*/ 34 h 65"/>
                  <a:gd name="T32" fmla="*/ 3 w 5"/>
                  <a:gd name="T33" fmla="*/ 34 h 65"/>
                  <a:gd name="T34" fmla="*/ 2 w 5"/>
                  <a:gd name="T35" fmla="*/ 52 h 65"/>
                  <a:gd name="T36" fmla="*/ 2 w 5"/>
                  <a:gd name="T37" fmla="*/ 52 h 65"/>
                  <a:gd name="T38" fmla="*/ 4 w 5"/>
                  <a:gd name="T39" fmla="*/ 63 h 65"/>
                  <a:gd name="T40" fmla="*/ 4 w 5"/>
                  <a:gd name="T41" fmla="*/ 63 h 65"/>
                  <a:gd name="T42" fmla="*/ 4 w 5"/>
                  <a:gd name="T43" fmla="*/ 65 h 65"/>
                  <a:gd name="T44" fmla="*/ 4 w 5"/>
                  <a:gd name="T45" fmla="*/ 65 h 65"/>
                  <a:gd name="T46" fmla="*/ 3 w 5"/>
                  <a:gd name="T47" fmla="*/ 65 h 65"/>
                  <a:gd name="T48" fmla="*/ 3 w 5"/>
                  <a:gd name="T49" fmla="*/ 65 h 65"/>
                  <a:gd name="T50" fmla="*/ 2 w 5"/>
                  <a:gd name="T5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65">
                    <a:moveTo>
                      <a:pt x="2" y="64"/>
                    </a:moveTo>
                    <a:cubicBezTo>
                      <a:pt x="0" y="61"/>
                      <a:pt x="0" y="56"/>
                      <a:pt x="0" y="52"/>
                    </a:cubicBezTo>
                    <a:cubicBezTo>
                      <a:pt x="0" y="52"/>
                      <a:pt x="0" y="52"/>
                      <a:pt x="0" y="52"/>
                    </a:cubicBezTo>
                    <a:cubicBezTo>
                      <a:pt x="0" y="45"/>
                      <a:pt x="1" y="38"/>
                      <a:pt x="1" y="34"/>
                    </a:cubicBezTo>
                    <a:cubicBezTo>
                      <a:pt x="1" y="34"/>
                      <a:pt x="1" y="34"/>
                      <a:pt x="1" y="34"/>
                    </a:cubicBezTo>
                    <a:cubicBezTo>
                      <a:pt x="2" y="23"/>
                      <a:pt x="3" y="13"/>
                      <a:pt x="3" y="2"/>
                    </a:cubicBezTo>
                    <a:cubicBezTo>
                      <a:pt x="3" y="2"/>
                      <a:pt x="3" y="2"/>
                      <a:pt x="3" y="2"/>
                    </a:cubicBezTo>
                    <a:cubicBezTo>
                      <a:pt x="3" y="1"/>
                      <a:pt x="3" y="1"/>
                      <a:pt x="3" y="1"/>
                    </a:cubicBezTo>
                    <a:cubicBezTo>
                      <a:pt x="3" y="1"/>
                      <a:pt x="3" y="1"/>
                      <a:pt x="3" y="1"/>
                    </a:cubicBezTo>
                    <a:cubicBezTo>
                      <a:pt x="3" y="0"/>
                      <a:pt x="3" y="0"/>
                      <a:pt x="4" y="0"/>
                    </a:cubicBezTo>
                    <a:cubicBezTo>
                      <a:pt x="4" y="0"/>
                      <a:pt x="4" y="0"/>
                      <a:pt x="4" y="0"/>
                    </a:cubicBezTo>
                    <a:cubicBezTo>
                      <a:pt x="5" y="0"/>
                      <a:pt x="5" y="0"/>
                      <a:pt x="5" y="1"/>
                    </a:cubicBezTo>
                    <a:cubicBezTo>
                      <a:pt x="5" y="1"/>
                      <a:pt x="5" y="1"/>
                      <a:pt x="5" y="1"/>
                    </a:cubicBezTo>
                    <a:cubicBezTo>
                      <a:pt x="5" y="1"/>
                      <a:pt x="5" y="1"/>
                      <a:pt x="5" y="2"/>
                    </a:cubicBezTo>
                    <a:cubicBezTo>
                      <a:pt x="5" y="2"/>
                      <a:pt x="5" y="2"/>
                      <a:pt x="5" y="2"/>
                    </a:cubicBezTo>
                    <a:cubicBezTo>
                      <a:pt x="5" y="13"/>
                      <a:pt x="5" y="23"/>
                      <a:pt x="3" y="34"/>
                    </a:cubicBezTo>
                    <a:cubicBezTo>
                      <a:pt x="3" y="34"/>
                      <a:pt x="3" y="34"/>
                      <a:pt x="3" y="34"/>
                    </a:cubicBezTo>
                    <a:cubicBezTo>
                      <a:pt x="3" y="39"/>
                      <a:pt x="2" y="45"/>
                      <a:pt x="2" y="52"/>
                    </a:cubicBezTo>
                    <a:cubicBezTo>
                      <a:pt x="2" y="52"/>
                      <a:pt x="2" y="52"/>
                      <a:pt x="2" y="52"/>
                    </a:cubicBezTo>
                    <a:cubicBezTo>
                      <a:pt x="2" y="56"/>
                      <a:pt x="3" y="61"/>
                      <a:pt x="4" y="63"/>
                    </a:cubicBezTo>
                    <a:cubicBezTo>
                      <a:pt x="4" y="63"/>
                      <a:pt x="4" y="63"/>
                      <a:pt x="4" y="63"/>
                    </a:cubicBezTo>
                    <a:cubicBezTo>
                      <a:pt x="4" y="64"/>
                      <a:pt x="4" y="65"/>
                      <a:pt x="4" y="65"/>
                    </a:cubicBezTo>
                    <a:cubicBezTo>
                      <a:pt x="4" y="65"/>
                      <a:pt x="4" y="65"/>
                      <a:pt x="4" y="65"/>
                    </a:cubicBezTo>
                    <a:cubicBezTo>
                      <a:pt x="3" y="65"/>
                      <a:pt x="3" y="65"/>
                      <a:pt x="3" y="65"/>
                    </a:cubicBezTo>
                    <a:cubicBezTo>
                      <a:pt x="3" y="65"/>
                      <a:pt x="3" y="65"/>
                      <a:pt x="3" y="65"/>
                    </a:cubicBezTo>
                    <a:cubicBezTo>
                      <a:pt x="3" y="65"/>
                      <a:pt x="2" y="65"/>
                      <a:pt x="2" y="6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1" name="Freeform 132"/>
              <p:cNvSpPr/>
              <p:nvPr/>
            </p:nvSpPr>
            <p:spPr bwMode="auto">
              <a:xfrm>
                <a:off x="7669213" y="4779963"/>
                <a:ext cx="19050" cy="200025"/>
              </a:xfrm>
              <a:custGeom>
                <a:avLst/>
                <a:gdLst>
                  <a:gd name="T0" fmla="*/ 2 w 5"/>
                  <a:gd name="T1" fmla="*/ 52 h 53"/>
                  <a:gd name="T2" fmla="*/ 0 w 5"/>
                  <a:gd name="T3" fmla="*/ 36 h 53"/>
                  <a:gd name="T4" fmla="*/ 0 w 5"/>
                  <a:gd name="T5" fmla="*/ 36 h 53"/>
                  <a:gd name="T6" fmla="*/ 2 w 5"/>
                  <a:gd name="T7" fmla="*/ 1 h 53"/>
                  <a:gd name="T8" fmla="*/ 2 w 5"/>
                  <a:gd name="T9" fmla="*/ 1 h 53"/>
                  <a:gd name="T10" fmla="*/ 3 w 5"/>
                  <a:gd name="T11" fmla="*/ 0 h 53"/>
                  <a:gd name="T12" fmla="*/ 3 w 5"/>
                  <a:gd name="T13" fmla="*/ 0 h 53"/>
                  <a:gd name="T14" fmla="*/ 5 w 5"/>
                  <a:gd name="T15" fmla="*/ 1 h 53"/>
                  <a:gd name="T16" fmla="*/ 5 w 5"/>
                  <a:gd name="T17" fmla="*/ 1 h 53"/>
                  <a:gd name="T18" fmla="*/ 2 w 5"/>
                  <a:gd name="T19" fmla="*/ 36 h 53"/>
                  <a:gd name="T20" fmla="*/ 2 w 5"/>
                  <a:gd name="T21" fmla="*/ 36 h 53"/>
                  <a:gd name="T22" fmla="*/ 4 w 5"/>
                  <a:gd name="T23" fmla="*/ 51 h 53"/>
                  <a:gd name="T24" fmla="*/ 4 w 5"/>
                  <a:gd name="T25" fmla="*/ 51 h 53"/>
                  <a:gd name="T26" fmla="*/ 4 w 5"/>
                  <a:gd name="T27" fmla="*/ 52 h 53"/>
                  <a:gd name="T28" fmla="*/ 4 w 5"/>
                  <a:gd name="T29" fmla="*/ 52 h 53"/>
                  <a:gd name="T30" fmla="*/ 3 w 5"/>
                  <a:gd name="T31" fmla="*/ 53 h 53"/>
                  <a:gd name="T32" fmla="*/ 3 w 5"/>
                  <a:gd name="T33" fmla="*/ 53 h 53"/>
                  <a:gd name="T34" fmla="*/ 2 w 5"/>
                  <a:gd name="T35"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53">
                    <a:moveTo>
                      <a:pt x="2" y="52"/>
                    </a:moveTo>
                    <a:cubicBezTo>
                      <a:pt x="0" y="47"/>
                      <a:pt x="0" y="41"/>
                      <a:pt x="0" y="36"/>
                    </a:cubicBezTo>
                    <a:cubicBezTo>
                      <a:pt x="0" y="36"/>
                      <a:pt x="0" y="36"/>
                      <a:pt x="0" y="36"/>
                    </a:cubicBezTo>
                    <a:cubicBezTo>
                      <a:pt x="0" y="24"/>
                      <a:pt x="2" y="11"/>
                      <a:pt x="2" y="1"/>
                    </a:cubicBezTo>
                    <a:cubicBezTo>
                      <a:pt x="2" y="1"/>
                      <a:pt x="2" y="1"/>
                      <a:pt x="2" y="1"/>
                    </a:cubicBezTo>
                    <a:cubicBezTo>
                      <a:pt x="2" y="0"/>
                      <a:pt x="3" y="0"/>
                      <a:pt x="3" y="0"/>
                    </a:cubicBezTo>
                    <a:cubicBezTo>
                      <a:pt x="3" y="0"/>
                      <a:pt x="3" y="0"/>
                      <a:pt x="3" y="0"/>
                    </a:cubicBezTo>
                    <a:cubicBezTo>
                      <a:pt x="4" y="0"/>
                      <a:pt x="5" y="0"/>
                      <a:pt x="5" y="1"/>
                    </a:cubicBezTo>
                    <a:cubicBezTo>
                      <a:pt x="5" y="1"/>
                      <a:pt x="5" y="1"/>
                      <a:pt x="5" y="1"/>
                    </a:cubicBezTo>
                    <a:cubicBezTo>
                      <a:pt x="5" y="11"/>
                      <a:pt x="2" y="24"/>
                      <a:pt x="2" y="36"/>
                    </a:cubicBezTo>
                    <a:cubicBezTo>
                      <a:pt x="2" y="36"/>
                      <a:pt x="2" y="36"/>
                      <a:pt x="2" y="36"/>
                    </a:cubicBezTo>
                    <a:cubicBezTo>
                      <a:pt x="2" y="41"/>
                      <a:pt x="3" y="47"/>
                      <a:pt x="4" y="51"/>
                    </a:cubicBezTo>
                    <a:cubicBezTo>
                      <a:pt x="4" y="51"/>
                      <a:pt x="4" y="51"/>
                      <a:pt x="4" y="51"/>
                    </a:cubicBezTo>
                    <a:cubicBezTo>
                      <a:pt x="5" y="52"/>
                      <a:pt x="4" y="52"/>
                      <a:pt x="4" y="52"/>
                    </a:cubicBezTo>
                    <a:cubicBezTo>
                      <a:pt x="4" y="52"/>
                      <a:pt x="4" y="52"/>
                      <a:pt x="4" y="52"/>
                    </a:cubicBezTo>
                    <a:cubicBezTo>
                      <a:pt x="4" y="53"/>
                      <a:pt x="3" y="53"/>
                      <a:pt x="3" y="53"/>
                    </a:cubicBezTo>
                    <a:cubicBezTo>
                      <a:pt x="3" y="53"/>
                      <a:pt x="3" y="53"/>
                      <a:pt x="3" y="53"/>
                    </a:cubicBezTo>
                    <a:cubicBezTo>
                      <a:pt x="3" y="53"/>
                      <a:pt x="2" y="52"/>
                      <a:pt x="2" y="5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2" name="Freeform 133"/>
              <p:cNvSpPr>
                <a:spLocks noEditPoints="1"/>
              </p:cNvSpPr>
              <p:nvPr/>
            </p:nvSpPr>
            <p:spPr bwMode="auto">
              <a:xfrm>
                <a:off x="6981825" y="4900613"/>
                <a:ext cx="30163" cy="52388"/>
              </a:xfrm>
              <a:custGeom>
                <a:avLst/>
                <a:gdLst>
                  <a:gd name="T0" fmla="*/ 2 w 8"/>
                  <a:gd name="T1" fmla="*/ 13 h 14"/>
                  <a:gd name="T2" fmla="*/ 1 w 8"/>
                  <a:gd name="T3" fmla="*/ 6 h 14"/>
                  <a:gd name="T4" fmla="*/ 1 w 8"/>
                  <a:gd name="T5" fmla="*/ 6 h 14"/>
                  <a:gd name="T6" fmla="*/ 1 w 8"/>
                  <a:gd name="T7" fmla="*/ 4 h 14"/>
                  <a:gd name="T8" fmla="*/ 1 w 8"/>
                  <a:gd name="T9" fmla="*/ 4 h 14"/>
                  <a:gd name="T10" fmla="*/ 1 w 8"/>
                  <a:gd name="T11" fmla="*/ 3 h 14"/>
                  <a:gd name="T12" fmla="*/ 1 w 8"/>
                  <a:gd name="T13" fmla="*/ 3 h 14"/>
                  <a:gd name="T14" fmla="*/ 1 w 8"/>
                  <a:gd name="T15" fmla="*/ 1 h 14"/>
                  <a:gd name="T16" fmla="*/ 1 w 8"/>
                  <a:gd name="T17" fmla="*/ 1 h 14"/>
                  <a:gd name="T18" fmla="*/ 1 w 8"/>
                  <a:gd name="T19" fmla="*/ 1 h 14"/>
                  <a:gd name="T20" fmla="*/ 2 w 8"/>
                  <a:gd name="T21" fmla="*/ 0 h 14"/>
                  <a:gd name="T22" fmla="*/ 2 w 8"/>
                  <a:gd name="T23" fmla="*/ 0 h 14"/>
                  <a:gd name="T24" fmla="*/ 3 w 8"/>
                  <a:gd name="T25" fmla="*/ 0 h 14"/>
                  <a:gd name="T26" fmla="*/ 3 w 8"/>
                  <a:gd name="T27" fmla="*/ 0 h 14"/>
                  <a:gd name="T28" fmla="*/ 3 w 8"/>
                  <a:gd name="T29" fmla="*/ 0 h 14"/>
                  <a:gd name="T30" fmla="*/ 3 w 8"/>
                  <a:gd name="T31" fmla="*/ 0 h 14"/>
                  <a:gd name="T32" fmla="*/ 4 w 8"/>
                  <a:gd name="T33" fmla="*/ 0 h 14"/>
                  <a:gd name="T34" fmla="*/ 4 w 8"/>
                  <a:gd name="T35" fmla="*/ 0 h 14"/>
                  <a:gd name="T36" fmla="*/ 8 w 8"/>
                  <a:gd name="T37" fmla="*/ 8 h 14"/>
                  <a:gd name="T38" fmla="*/ 8 w 8"/>
                  <a:gd name="T39" fmla="*/ 8 h 14"/>
                  <a:gd name="T40" fmla="*/ 4 w 8"/>
                  <a:gd name="T41" fmla="*/ 14 h 14"/>
                  <a:gd name="T42" fmla="*/ 4 w 8"/>
                  <a:gd name="T43" fmla="*/ 14 h 14"/>
                  <a:gd name="T44" fmla="*/ 3 w 8"/>
                  <a:gd name="T45" fmla="*/ 14 h 14"/>
                  <a:gd name="T46" fmla="*/ 3 w 8"/>
                  <a:gd name="T47" fmla="*/ 14 h 14"/>
                  <a:gd name="T48" fmla="*/ 2 w 8"/>
                  <a:gd name="T49" fmla="*/ 13 h 14"/>
                  <a:gd name="T50" fmla="*/ 4 w 8"/>
                  <a:gd name="T51" fmla="*/ 6 h 14"/>
                  <a:gd name="T52" fmla="*/ 4 w 8"/>
                  <a:gd name="T53" fmla="*/ 11 h 14"/>
                  <a:gd name="T54" fmla="*/ 4 w 8"/>
                  <a:gd name="T55" fmla="*/ 11 h 14"/>
                  <a:gd name="T56" fmla="*/ 6 w 8"/>
                  <a:gd name="T57" fmla="*/ 8 h 14"/>
                  <a:gd name="T58" fmla="*/ 6 w 8"/>
                  <a:gd name="T59" fmla="*/ 8 h 14"/>
                  <a:gd name="T60" fmla="*/ 4 w 8"/>
                  <a:gd name="T61" fmla="*/ 3 h 14"/>
                  <a:gd name="T62" fmla="*/ 4 w 8"/>
                  <a:gd name="T63" fmla="*/ 3 h 14"/>
                  <a:gd name="T64" fmla="*/ 4 w 8"/>
                  <a:gd name="T65"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2" y="13"/>
                    </a:moveTo>
                    <a:cubicBezTo>
                      <a:pt x="1" y="11"/>
                      <a:pt x="1" y="8"/>
                      <a:pt x="1" y="6"/>
                    </a:cubicBezTo>
                    <a:cubicBezTo>
                      <a:pt x="1" y="6"/>
                      <a:pt x="1" y="6"/>
                      <a:pt x="1" y="6"/>
                    </a:cubicBezTo>
                    <a:cubicBezTo>
                      <a:pt x="1" y="5"/>
                      <a:pt x="1" y="5"/>
                      <a:pt x="1" y="4"/>
                    </a:cubicBezTo>
                    <a:cubicBezTo>
                      <a:pt x="1" y="4"/>
                      <a:pt x="1" y="4"/>
                      <a:pt x="1" y="4"/>
                    </a:cubicBezTo>
                    <a:cubicBezTo>
                      <a:pt x="1" y="4"/>
                      <a:pt x="0" y="3"/>
                      <a:pt x="1" y="3"/>
                    </a:cubicBezTo>
                    <a:cubicBezTo>
                      <a:pt x="1" y="3"/>
                      <a:pt x="1" y="3"/>
                      <a:pt x="1" y="3"/>
                    </a:cubicBezTo>
                    <a:cubicBezTo>
                      <a:pt x="1" y="2"/>
                      <a:pt x="1" y="1"/>
                      <a:pt x="1" y="1"/>
                    </a:cubicBezTo>
                    <a:cubicBezTo>
                      <a:pt x="1" y="1"/>
                      <a:pt x="1" y="1"/>
                      <a:pt x="1" y="1"/>
                    </a:cubicBezTo>
                    <a:cubicBezTo>
                      <a:pt x="1" y="1"/>
                      <a:pt x="1" y="1"/>
                      <a:pt x="1" y="1"/>
                    </a:cubicBezTo>
                    <a:cubicBezTo>
                      <a:pt x="2" y="1"/>
                      <a:pt x="2" y="0"/>
                      <a:pt x="2" y="0"/>
                    </a:cubicBezTo>
                    <a:cubicBezTo>
                      <a:pt x="2" y="0"/>
                      <a:pt x="2" y="0"/>
                      <a:pt x="2" y="0"/>
                    </a:cubicBezTo>
                    <a:cubicBezTo>
                      <a:pt x="2" y="0"/>
                      <a:pt x="2" y="0"/>
                      <a:pt x="3" y="0"/>
                    </a:cubicBezTo>
                    <a:cubicBezTo>
                      <a:pt x="3" y="0"/>
                      <a:pt x="3" y="0"/>
                      <a:pt x="3" y="0"/>
                    </a:cubicBezTo>
                    <a:cubicBezTo>
                      <a:pt x="3" y="0"/>
                      <a:pt x="3" y="0"/>
                      <a:pt x="3" y="0"/>
                    </a:cubicBezTo>
                    <a:cubicBezTo>
                      <a:pt x="3" y="0"/>
                      <a:pt x="3" y="0"/>
                      <a:pt x="3" y="0"/>
                    </a:cubicBezTo>
                    <a:cubicBezTo>
                      <a:pt x="4" y="0"/>
                      <a:pt x="4" y="0"/>
                      <a:pt x="4" y="0"/>
                    </a:cubicBezTo>
                    <a:cubicBezTo>
                      <a:pt x="4" y="0"/>
                      <a:pt x="4" y="0"/>
                      <a:pt x="4" y="0"/>
                    </a:cubicBezTo>
                    <a:cubicBezTo>
                      <a:pt x="7" y="2"/>
                      <a:pt x="8" y="5"/>
                      <a:pt x="8" y="8"/>
                    </a:cubicBezTo>
                    <a:cubicBezTo>
                      <a:pt x="8" y="8"/>
                      <a:pt x="8" y="8"/>
                      <a:pt x="8" y="8"/>
                    </a:cubicBezTo>
                    <a:cubicBezTo>
                      <a:pt x="8" y="10"/>
                      <a:pt x="7" y="13"/>
                      <a:pt x="4" y="14"/>
                    </a:cubicBezTo>
                    <a:cubicBezTo>
                      <a:pt x="4" y="14"/>
                      <a:pt x="4" y="14"/>
                      <a:pt x="4" y="14"/>
                    </a:cubicBezTo>
                    <a:cubicBezTo>
                      <a:pt x="4" y="14"/>
                      <a:pt x="4" y="14"/>
                      <a:pt x="3" y="14"/>
                    </a:cubicBezTo>
                    <a:cubicBezTo>
                      <a:pt x="3" y="14"/>
                      <a:pt x="3" y="14"/>
                      <a:pt x="3" y="14"/>
                    </a:cubicBezTo>
                    <a:cubicBezTo>
                      <a:pt x="3" y="14"/>
                      <a:pt x="3" y="14"/>
                      <a:pt x="2" y="13"/>
                    </a:cubicBezTo>
                    <a:close/>
                    <a:moveTo>
                      <a:pt x="4" y="6"/>
                    </a:moveTo>
                    <a:cubicBezTo>
                      <a:pt x="4" y="8"/>
                      <a:pt x="4" y="10"/>
                      <a:pt x="4" y="11"/>
                    </a:cubicBezTo>
                    <a:cubicBezTo>
                      <a:pt x="4" y="11"/>
                      <a:pt x="4" y="11"/>
                      <a:pt x="4" y="11"/>
                    </a:cubicBezTo>
                    <a:cubicBezTo>
                      <a:pt x="5" y="10"/>
                      <a:pt x="6" y="9"/>
                      <a:pt x="6" y="8"/>
                    </a:cubicBezTo>
                    <a:cubicBezTo>
                      <a:pt x="6" y="8"/>
                      <a:pt x="6" y="8"/>
                      <a:pt x="6" y="8"/>
                    </a:cubicBezTo>
                    <a:cubicBezTo>
                      <a:pt x="6" y="6"/>
                      <a:pt x="5" y="4"/>
                      <a:pt x="4" y="3"/>
                    </a:cubicBezTo>
                    <a:cubicBezTo>
                      <a:pt x="4" y="3"/>
                      <a:pt x="4" y="3"/>
                      <a:pt x="4" y="3"/>
                    </a:cubicBezTo>
                    <a:cubicBezTo>
                      <a:pt x="4" y="4"/>
                      <a:pt x="4" y="5"/>
                      <a:pt x="4"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3" name="Freeform 134"/>
              <p:cNvSpPr>
                <a:spLocks noEditPoints="1"/>
              </p:cNvSpPr>
              <p:nvPr/>
            </p:nvSpPr>
            <p:spPr bwMode="auto">
              <a:xfrm>
                <a:off x="7007225" y="4900613"/>
                <a:ext cx="30163" cy="60325"/>
              </a:xfrm>
              <a:custGeom>
                <a:avLst/>
                <a:gdLst>
                  <a:gd name="T0" fmla="*/ 3 w 8"/>
                  <a:gd name="T1" fmla="*/ 16 h 16"/>
                  <a:gd name="T2" fmla="*/ 2 w 8"/>
                  <a:gd name="T3" fmla="*/ 15 h 16"/>
                  <a:gd name="T4" fmla="*/ 2 w 8"/>
                  <a:gd name="T5" fmla="*/ 15 h 16"/>
                  <a:gd name="T6" fmla="*/ 1 w 8"/>
                  <a:gd name="T7" fmla="*/ 7 h 16"/>
                  <a:gd name="T8" fmla="*/ 1 w 8"/>
                  <a:gd name="T9" fmla="*/ 7 h 16"/>
                  <a:gd name="T10" fmla="*/ 1 w 8"/>
                  <a:gd name="T11" fmla="*/ 4 h 16"/>
                  <a:gd name="T12" fmla="*/ 1 w 8"/>
                  <a:gd name="T13" fmla="*/ 4 h 16"/>
                  <a:gd name="T14" fmla="*/ 1 w 8"/>
                  <a:gd name="T15" fmla="*/ 3 h 16"/>
                  <a:gd name="T16" fmla="*/ 1 w 8"/>
                  <a:gd name="T17" fmla="*/ 3 h 16"/>
                  <a:gd name="T18" fmla="*/ 0 w 8"/>
                  <a:gd name="T19" fmla="*/ 2 h 16"/>
                  <a:gd name="T20" fmla="*/ 0 w 8"/>
                  <a:gd name="T21" fmla="*/ 2 h 16"/>
                  <a:gd name="T22" fmla="*/ 2 w 8"/>
                  <a:gd name="T23" fmla="*/ 1 h 16"/>
                  <a:gd name="T24" fmla="*/ 2 w 8"/>
                  <a:gd name="T25" fmla="*/ 1 h 16"/>
                  <a:gd name="T26" fmla="*/ 2 w 8"/>
                  <a:gd name="T27" fmla="*/ 1 h 16"/>
                  <a:gd name="T28" fmla="*/ 2 w 8"/>
                  <a:gd name="T29" fmla="*/ 1 h 16"/>
                  <a:gd name="T30" fmla="*/ 3 w 8"/>
                  <a:gd name="T31" fmla="*/ 1 h 16"/>
                  <a:gd name="T32" fmla="*/ 3 w 8"/>
                  <a:gd name="T33" fmla="*/ 1 h 16"/>
                  <a:gd name="T34" fmla="*/ 4 w 8"/>
                  <a:gd name="T35" fmla="*/ 0 h 16"/>
                  <a:gd name="T36" fmla="*/ 4 w 8"/>
                  <a:gd name="T37" fmla="*/ 0 h 16"/>
                  <a:gd name="T38" fmla="*/ 5 w 8"/>
                  <a:gd name="T39" fmla="*/ 2 h 16"/>
                  <a:gd name="T40" fmla="*/ 5 w 8"/>
                  <a:gd name="T41" fmla="*/ 2 h 16"/>
                  <a:gd name="T42" fmla="*/ 4 w 8"/>
                  <a:gd name="T43" fmla="*/ 3 h 16"/>
                  <a:gd name="T44" fmla="*/ 4 w 8"/>
                  <a:gd name="T45" fmla="*/ 3 h 16"/>
                  <a:gd name="T46" fmla="*/ 8 w 8"/>
                  <a:gd name="T47" fmla="*/ 9 h 16"/>
                  <a:gd name="T48" fmla="*/ 8 w 8"/>
                  <a:gd name="T49" fmla="*/ 9 h 16"/>
                  <a:gd name="T50" fmla="*/ 4 w 8"/>
                  <a:gd name="T51" fmla="*/ 16 h 16"/>
                  <a:gd name="T52" fmla="*/ 4 w 8"/>
                  <a:gd name="T53" fmla="*/ 16 h 16"/>
                  <a:gd name="T54" fmla="*/ 4 w 8"/>
                  <a:gd name="T55" fmla="*/ 16 h 16"/>
                  <a:gd name="T56" fmla="*/ 4 w 8"/>
                  <a:gd name="T57" fmla="*/ 16 h 16"/>
                  <a:gd name="T58" fmla="*/ 3 w 8"/>
                  <a:gd name="T59" fmla="*/ 16 h 16"/>
                  <a:gd name="T60" fmla="*/ 3 w 8"/>
                  <a:gd name="T61" fmla="*/ 7 h 16"/>
                  <a:gd name="T62" fmla="*/ 4 w 8"/>
                  <a:gd name="T63" fmla="*/ 12 h 16"/>
                  <a:gd name="T64" fmla="*/ 4 w 8"/>
                  <a:gd name="T65" fmla="*/ 12 h 16"/>
                  <a:gd name="T66" fmla="*/ 5 w 8"/>
                  <a:gd name="T67" fmla="*/ 9 h 16"/>
                  <a:gd name="T68" fmla="*/ 5 w 8"/>
                  <a:gd name="T69" fmla="*/ 9 h 16"/>
                  <a:gd name="T70" fmla="*/ 3 w 8"/>
                  <a:gd name="T71" fmla="*/ 5 h 16"/>
                  <a:gd name="T72" fmla="*/ 3 w 8"/>
                  <a:gd name="T73" fmla="*/ 5 h 16"/>
                  <a:gd name="T74" fmla="*/ 3 w 8"/>
                  <a:gd name="T75"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 h="16">
                    <a:moveTo>
                      <a:pt x="3" y="16"/>
                    </a:moveTo>
                    <a:cubicBezTo>
                      <a:pt x="3" y="16"/>
                      <a:pt x="3" y="16"/>
                      <a:pt x="2" y="15"/>
                    </a:cubicBezTo>
                    <a:cubicBezTo>
                      <a:pt x="2" y="15"/>
                      <a:pt x="2" y="15"/>
                      <a:pt x="2" y="15"/>
                    </a:cubicBezTo>
                    <a:cubicBezTo>
                      <a:pt x="2" y="13"/>
                      <a:pt x="1" y="10"/>
                      <a:pt x="1" y="7"/>
                    </a:cubicBezTo>
                    <a:cubicBezTo>
                      <a:pt x="1" y="7"/>
                      <a:pt x="1" y="7"/>
                      <a:pt x="1" y="7"/>
                    </a:cubicBezTo>
                    <a:cubicBezTo>
                      <a:pt x="1" y="6"/>
                      <a:pt x="1" y="5"/>
                      <a:pt x="1" y="4"/>
                    </a:cubicBezTo>
                    <a:cubicBezTo>
                      <a:pt x="1" y="4"/>
                      <a:pt x="1" y="4"/>
                      <a:pt x="1" y="4"/>
                    </a:cubicBezTo>
                    <a:cubicBezTo>
                      <a:pt x="1" y="4"/>
                      <a:pt x="1" y="3"/>
                      <a:pt x="1" y="3"/>
                    </a:cubicBezTo>
                    <a:cubicBezTo>
                      <a:pt x="1" y="3"/>
                      <a:pt x="1" y="3"/>
                      <a:pt x="1" y="3"/>
                    </a:cubicBezTo>
                    <a:cubicBezTo>
                      <a:pt x="0" y="3"/>
                      <a:pt x="0" y="2"/>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0"/>
                      <a:pt x="4" y="0"/>
                      <a:pt x="4" y="0"/>
                    </a:cubicBezTo>
                    <a:cubicBezTo>
                      <a:pt x="4" y="0"/>
                      <a:pt x="4" y="0"/>
                      <a:pt x="4" y="0"/>
                    </a:cubicBezTo>
                    <a:cubicBezTo>
                      <a:pt x="5" y="1"/>
                      <a:pt x="5" y="2"/>
                      <a:pt x="5" y="2"/>
                    </a:cubicBezTo>
                    <a:cubicBezTo>
                      <a:pt x="5" y="2"/>
                      <a:pt x="5" y="2"/>
                      <a:pt x="5" y="2"/>
                    </a:cubicBezTo>
                    <a:cubicBezTo>
                      <a:pt x="4" y="2"/>
                      <a:pt x="4" y="2"/>
                      <a:pt x="4" y="3"/>
                    </a:cubicBezTo>
                    <a:cubicBezTo>
                      <a:pt x="4" y="3"/>
                      <a:pt x="4" y="3"/>
                      <a:pt x="4" y="3"/>
                    </a:cubicBezTo>
                    <a:cubicBezTo>
                      <a:pt x="7" y="4"/>
                      <a:pt x="8" y="6"/>
                      <a:pt x="8" y="9"/>
                    </a:cubicBezTo>
                    <a:cubicBezTo>
                      <a:pt x="8" y="9"/>
                      <a:pt x="8" y="9"/>
                      <a:pt x="8" y="9"/>
                    </a:cubicBezTo>
                    <a:cubicBezTo>
                      <a:pt x="8" y="11"/>
                      <a:pt x="7" y="14"/>
                      <a:pt x="4" y="16"/>
                    </a:cubicBezTo>
                    <a:cubicBezTo>
                      <a:pt x="4" y="16"/>
                      <a:pt x="4" y="16"/>
                      <a:pt x="4" y="16"/>
                    </a:cubicBezTo>
                    <a:cubicBezTo>
                      <a:pt x="4" y="16"/>
                      <a:pt x="4" y="16"/>
                      <a:pt x="4" y="16"/>
                    </a:cubicBezTo>
                    <a:cubicBezTo>
                      <a:pt x="4" y="16"/>
                      <a:pt x="4" y="16"/>
                      <a:pt x="4" y="16"/>
                    </a:cubicBezTo>
                    <a:cubicBezTo>
                      <a:pt x="4" y="16"/>
                      <a:pt x="3" y="16"/>
                      <a:pt x="3" y="16"/>
                    </a:cubicBezTo>
                    <a:close/>
                    <a:moveTo>
                      <a:pt x="3" y="7"/>
                    </a:moveTo>
                    <a:cubicBezTo>
                      <a:pt x="3" y="9"/>
                      <a:pt x="4" y="11"/>
                      <a:pt x="4" y="12"/>
                    </a:cubicBezTo>
                    <a:cubicBezTo>
                      <a:pt x="4" y="12"/>
                      <a:pt x="4" y="12"/>
                      <a:pt x="4" y="12"/>
                    </a:cubicBezTo>
                    <a:cubicBezTo>
                      <a:pt x="5" y="11"/>
                      <a:pt x="5" y="10"/>
                      <a:pt x="5" y="9"/>
                    </a:cubicBezTo>
                    <a:cubicBezTo>
                      <a:pt x="5" y="9"/>
                      <a:pt x="5" y="9"/>
                      <a:pt x="5" y="9"/>
                    </a:cubicBezTo>
                    <a:cubicBezTo>
                      <a:pt x="5" y="7"/>
                      <a:pt x="5" y="6"/>
                      <a:pt x="3" y="5"/>
                    </a:cubicBezTo>
                    <a:cubicBezTo>
                      <a:pt x="3" y="5"/>
                      <a:pt x="3" y="5"/>
                      <a:pt x="3" y="5"/>
                    </a:cubicBezTo>
                    <a:cubicBezTo>
                      <a:pt x="3" y="6"/>
                      <a:pt x="3" y="6"/>
                      <a:pt x="3" y="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Freeform 135"/>
              <p:cNvSpPr>
                <a:spLocks noEditPoints="1"/>
              </p:cNvSpPr>
              <p:nvPr/>
            </p:nvSpPr>
            <p:spPr bwMode="auto">
              <a:xfrm>
                <a:off x="6992938" y="4960938"/>
                <a:ext cx="30163" cy="55563"/>
              </a:xfrm>
              <a:custGeom>
                <a:avLst/>
                <a:gdLst>
                  <a:gd name="T0" fmla="*/ 1 w 8"/>
                  <a:gd name="T1" fmla="*/ 15 h 15"/>
                  <a:gd name="T2" fmla="*/ 1 w 8"/>
                  <a:gd name="T3" fmla="*/ 14 h 15"/>
                  <a:gd name="T4" fmla="*/ 1 w 8"/>
                  <a:gd name="T5" fmla="*/ 14 h 15"/>
                  <a:gd name="T6" fmla="*/ 0 w 8"/>
                  <a:gd name="T7" fmla="*/ 1 h 15"/>
                  <a:gd name="T8" fmla="*/ 0 w 8"/>
                  <a:gd name="T9" fmla="*/ 1 h 15"/>
                  <a:gd name="T10" fmla="*/ 1 w 8"/>
                  <a:gd name="T11" fmla="*/ 0 h 15"/>
                  <a:gd name="T12" fmla="*/ 1 w 8"/>
                  <a:gd name="T13" fmla="*/ 0 h 15"/>
                  <a:gd name="T14" fmla="*/ 2 w 8"/>
                  <a:gd name="T15" fmla="*/ 1 h 15"/>
                  <a:gd name="T16" fmla="*/ 2 w 8"/>
                  <a:gd name="T17" fmla="*/ 1 h 15"/>
                  <a:gd name="T18" fmla="*/ 2 w 8"/>
                  <a:gd name="T19" fmla="*/ 1 h 15"/>
                  <a:gd name="T20" fmla="*/ 2 w 8"/>
                  <a:gd name="T21" fmla="*/ 1 h 15"/>
                  <a:gd name="T22" fmla="*/ 3 w 8"/>
                  <a:gd name="T23" fmla="*/ 1 h 15"/>
                  <a:gd name="T24" fmla="*/ 3 w 8"/>
                  <a:gd name="T25" fmla="*/ 1 h 15"/>
                  <a:gd name="T26" fmla="*/ 3 w 8"/>
                  <a:gd name="T27" fmla="*/ 1 h 15"/>
                  <a:gd name="T28" fmla="*/ 3 w 8"/>
                  <a:gd name="T29" fmla="*/ 1 h 15"/>
                  <a:gd name="T30" fmla="*/ 8 w 8"/>
                  <a:gd name="T31" fmla="*/ 8 h 15"/>
                  <a:gd name="T32" fmla="*/ 8 w 8"/>
                  <a:gd name="T33" fmla="*/ 8 h 15"/>
                  <a:gd name="T34" fmla="*/ 2 w 8"/>
                  <a:gd name="T35" fmla="*/ 15 h 15"/>
                  <a:gd name="T36" fmla="*/ 2 w 8"/>
                  <a:gd name="T37" fmla="*/ 15 h 15"/>
                  <a:gd name="T38" fmla="*/ 2 w 8"/>
                  <a:gd name="T39" fmla="*/ 15 h 15"/>
                  <a:gd name="T40" fmla="*/ 2 w 8"/>
                  <a:gd name="T41" fmla="*/ 15 h 15"/>
                  <a:gd name="T42" fmla="*/ 1 w 8"/>
                  <a:gd name="T43" fmla="*/ 15 h 15"/>
                  <a:gd name="T44" fmla="*/ 3 w 8"/>
                  <a:gd name="T45" fmla="*/ 12 h 15"/>
                  <a:gd name="T46" fmla="*/ 6 w 8"/>
                  <a:gd name="T47" fmla="*/ 8 h 15"/>
                  <a:gd name="T48" fmla="*/ 6 w 8"/>
                  <a:gd name="T49" fmla="*/ 8 h 15"/>
                  <a:gd name="T50" fmla="*/ 5 w 8"/>
                  <a:gd name="T51" fmla="*/ 5 h 15"/>
                  <a:gd name="T52" fmla="*/ 5 w 8"/>
                  <a:gd name="T53" fmla="*/ 5 h 15"/>
                  <a:gd name="T54" fmla="*/ 3 w 8"/>
                  <a:gd name="T55" fmla="*/ 4 h 15"/>
                  <a:gd name="T56" fmla="*/ 3 w 8"/>
                  <a:gd name="T57" fmla="*/ 4 h 15"/>
                  <a:gd name="T58" fmla="*/ 3 w 8"/>
                  <a:gd name="T59" fmla="*/ 4 h 15"/>
                  <a:gd name="T60" fmla="*/ 2 w 8"/>
                  <a:gd name="T61" fmla="*/ 4 h 15"/>
                  <a:gd name="T62" fmla="*/ 2 w 8"/>
                  <a:gd name="T63" fmla="*/ 4 h 15"/>
                  <a:gd name="T64" fmla="*/ 3 w 8"/>
                  <a:gd name="T65"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1" y="15"/>
                    </a:moveTo>
                    <a:cubicBezTo>
                      <a:pt x="1" y="15"/>
                      <a:pt x="1" y="14"/>
                      <a:pt x="1" y="14"/>
                    </a:cubicBezTo>
                    <a:cubicBezTo>
                      <a:pt x="1" y="14"/>
                      <a:pt x="1" y="14"/>
                      <a:pt x="1" y="14"/>
                    </a:cubicBezTo>
                    <a:cubicBezTo>
                      <a:pt x="0" y="10"/>
                      <a:pt x="0" y="5"/>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
                      <a:pt x="2" y="1"/>
                      <a:pt x="2" y="1"/>
                    </a:cubicBezTo>
                    <a:cubicBezTo>
                      <a:pt x="2" y="1"/>
                      <a:pt x="2" y="1"/>
                      <a:pt x="2" y="1"/>
                    </a:cubicBezTo>
                    <a:cubicBezTo>
                      <a:pt x="2" y="1"/>
                      <a:pt x="2" y="1"/>
                      <a:pt x="3" y="1"/>
                    </a:cubicBezTo>
                    <a:cubicBezTo>
                      <a:pt x="3" y="1"/>
                      <a:pt x="3" y="1"/>
                      <a:pt x="3" y="1"/>
                    </a:cubicBezTo>
                    <a:cubicBezTo>
                      <a:pt x="3" y="1"/>
                      <a:pt x="3" y="1"/>
                      <a:pt x="3" y="1"/>
                    </a:cubicBezTo>
                    <a:cubicBezTo>
                      <a:pt x="3" y="1"/>
                      <a:pt x="3" y="1"/>
                      <a:pt x="3" y="1"/>
                    </a:cubicBezTo>
                    <a:cubicBezTo>
                      <a:pt x="6" y="2"/>
                      <a:pt x="8" y="5"/>
                      <a:pt x="8" y="8"/>
                    </a:cubicBezTo>
                    <a:cubicBezTo>
                      <a:pt x="8" y="8"/>
                      <a:pt x="8" y="8"/>
                      <a:pt x="8" y="8"/>
                    </a:cubicBezTo>
                    <a:cubicBezTo>
                      <a:pt x="8" y="11"/>
                      <a:pt x="6" y="14"/>
                      <a:pt x="2" y="15"/>
                    </a:cubicBezTo>
                    <a:cubicBezTo>
                      <a:pt x="2" y="15"/>
                      <a:pt x="2" y="15"/>
                      <a:pt x="2" y="15"/>
                    </a:cubicBezTo>
                    <a:cubicBezTo>
                      <a:pt x="2" y="15"/>
                      <a:pt x="2" y="15"/>
                      <a:pt x="2" y="15"/>
                    </a:cubicBezTo>
                    <a:cubicBezTo>
                      <a:pt x="2" y="15"/>
                      <a:pt x="2" y="15"/>
                      <a:pt x="2" y="15"/>
                    </a:cubicBezTo>
                    <a:cubicBezTo>
                      <a:pt x="2" y="15"/>
                      <a:pt x="2" y="15"/>
                      <a:pt x="1" y="15"/>
                    </a:cubicBezTo>
                    <a:close/>
                    <a:moveTo>
                      <a:pt x="3" y="12"/>
                    </a:moveTo>
                    <a:cubicBezTo>
                      <a:pt x="5" y="12"/>
                      <a:pt x="6" y="10"/>
                      <a:pt x="6" y="8"/>
                    </a:cubicBezTo>
                    <a:cubicBezTo>
                      <a:pt x="6" y="8"/>
                      <a:pt x="6" y="8"/>
                      <a:pt x="6" y="8"/>
                    </a:cubicBezTo>
                    <a:cubicBezTo>
                      <a:pt x="6" y="7"/>
                      <a:pt x="5" y="6"/>
                      <a:pt x="5" y="5"/>
                    </a:cubicBezTo>
                    <a:cubicBezTo>
                      <a:pt x="5" y="5"/>
                      <a:pt x="5" y="5"/>
                      <a:pt x="5" y="5"/>
                    </a:cubicBezTo>
                    <a:cubicBezTo>
                      <a:pt x="4" y="4"/>
                      <a:pt x="3" y="4"/>
                      <a:pt x="3" y="4"/>
                    </a:cubicBezTo>
                    <a:cubicBezTo>
                      <a:pt x="3" y="4"/>
                      <a:pt x="3" y="4"/>
                      <a:pt x="3" y="4"/>
                    </a:cubicBezTo>
                    <a:cubicBezTo>
                      <a:pt x="3" y="4"/>
                      <a:pt x="3" y="4"/>
                      <a:pt x="3" y="4"/>
                    </a:cubicBezTo>
                    <a:cubicBezTo>
                      <a:pt x="3" y="4"/>
                      <a:pt x="3" y="4"/>
                      <a:pt x="2" y="4"/>
                    </a:cubicBezTo>
                    <a:cubicBezTo>
                      <a:pt x="2" y="4"/>
                      <a:pt x="2" y="4"/>
                      <a:pt x="2" y="4"/>
                    </a:cubicBezTo>
                    <a:cubicBezTo>
                      <a:pt x="2" y="7"/>
                      <a:pt x="3" y="9"/>
                      <a:pt x="3" y="1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5" name="Freeform 136"/>
              <p:cNvSpPr>
                <a:spLocks noEditPoints="1"/>
              </p:cNvSpPr>
              <p:nvPr/>
            </p:nvSpPr>
            <p:spPr bwMode="auto">
              <a:xfrm>
                <a:off x="7029450" y="4960938"/>
                <a:ext cx="30163" cy="52388"/>
              </a:xfrm>
              <a:custGeom>
                <a:avLst/>
                <a:gdLst>
                  <a:gd name="T0" fmla="*/ 3 w 8"/>
                  <a:gd name="T1" fmla="*/ 14 h 14"/>
                  <a:gd name="T2" fmla="*/ 2 w 8"/>
                  <a:gd name="T3" fmla="*/ 13 h 14"/>
                  <a:gd name="T4" fmla="*/ 2 w 8"/>
                  <a:gd name="T5" fmla="*/ 13 h 14"/>
                  <a:gd name="T6" fmla="*/ 0 w 8"/>
                  <a:gd name="T7" fmla="*/ 3 h 14"/>
                  <a:gd name="T8" fmla="*/ 0 w 8"/>
                  <a:gd name="T9" fmla="*/ 3 h 14"/>
                  <a:gd name="T10" fmla="*/ 0 w 8"/>
                  <a:gd name="T11" fmla="*/ 3 h 14"/>
                  <a:gd name="T12" fmla="*/ 1 w 8"/>
                  <a:gd name="T13" fmla="*/ 2 h 14"/>
                  <a:gd name="T14" fmla="*/ 1 w 8"/>
                  <a:gd name="T15" fmla="*/ 2 h 14"/>
                  <a:gd name="T16" fmla="*/ 1 w 8"/>
                  <a:gd name="T17" fmla="*/ 1 h 14"/>
                  <a:gd name="T18" fmla="*/ 1 w 8"/>
                  <a:gd name="T19" fmla="*/ 1 h 14"/>
                  <a:gd name="T20" fmla="*/ 2 w 8"/>
                  <a:gd name="T21" fmla="*/ 0 h 14"/>
                  <a:gd name="T22" fmla="*/ 2 w 8"/>
                  <a:gd name="T23" fmla="*/ 0 h 14"/>
                  <a:gd name="T24" fmla="*/ 8 w 8"/>
                  <a:gd name="T25" fmla="*/ 8 h 14"/>
                  <a:gd name="T26" fmla="*/ 8 w 8"/>
                  <a:gd name="T27" fmla="*/ 8 h 14"/>
                  <a:gd name="T28" fmla="*/ 4 w 8"/>
                  <a:gd name="T29" fmla="*/ 14 h 14"/>
                  <a:gd name="T30" fmla="*/ 4 w 8"/>
                  <a:gd name="T31" fmla="*/ 14 h 14"/>
                  <a:gd name="T32" fmla="*/ 3 w 8"/>
                  <a:gd name="T33" fmla="*/ 14 h 14"/>
                  <a:gd name="T34" fmla="*/ 3 w 8"/>
                  <a:gd name="T35" fmla="*/ 14 h 14"/>
                  <a:gd name="T36" fmla="*/ 3 w 8"/>
                  <a:gd name="T37" fmla="*/ 14 h 14"/>
                  <a:gd name="T38" fmla="*/ 4 w 8"/>
                  <a:gd name="T39" fmla="*/ 11 h 14"/>
                  <a:gd name="T40" fmla="*/ 6 w 8"/>
                  <a:gd name="T41" fmla="*/ 8 h 14"/>
                  <a:gd name="T42" fmla="*/ 6 w 8"/>
                  <a:gd name="T43" fmla="*/ 8 h 14"/>
                  <a:gd name="T44" fmla="*/ 3 w 8"/>
                  <a:gd name="T45" fmla="*/ 3 h 14"/>
                  <a:gd name="T46" fmla="*/ 3 w 8"/>
                  <a:gd name="T47" fmla="*/ 3 h 14"/>
                  <a:gd name="T48" fmla="*/ 4 w 8"/>
                  <a:gd name="T49"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 h="14">
                    <a:moveTo>
                      <a:pt x="3" y="14"/>
                    </a:moveTo>
                    <a:cubicBezTo>
                      <a:pt x="3" y="14"/>
                      <a:pt x="3" y="14"/>
                      <a:pt x="2" y="13"/>
                    </a:cubicBezTo>
                    <a:cubicBezTo>
                      <a:pt x="2" y="13"/>
                      <a:pt x="2" y="13"/>
                      <a:pt x="2" y="13"/>
                    </a:cubicBezTo>
                    <a:cubicBezTo>
                      <a:pt x="1" y="10"/>
                      <a:pt x="1" y="5"/>
                      <a:pt x="0" y="3"/>
                    </a:cubicBezTo>
                    <a:cubicBezTo>
                      <a:pt x="0" y="3"/>
                      <a:pt x="0" y="3"/>
                      <a:pt x="0" y="3"/>
                    </a:cubicBezTo>
                    <a:cubicBezTo>
                      <a:pt x="0" y="3"/>
                      <a:pt x="0" y="3"/>
                      <a:pt x="0" y="3"/>
                    </a:cubicBezTo>
                    <a:cubicBezTo>
                      <a:pt x="0" y="2"/>
                      <a:pt x="1" y="2"/>
                      <a:pt x="1" y="2"/>
                    </a:cubicBezTo>
                    <a:cubicBezTo>
                      <a:pt x="1" y="2"/>
                      <a:pt x="1" y="2"/>
                      <a:pt x="1" y="2"/>
                    </a:cubicBezTo>
                    <a:cubicBezTo>
                      <a:pt x="0" y="1"/>
                      <a:pt x="0" y="1"/>
                      <a:pt x="1" y="1"/>
                    </a:cubicBezTo>
                    <a:cubicBezTo>
                      <a:pt x="1" y="1"/>
                      <a:pt x="1" y="1"/>
                      <a:pt x="1" y="1"/>
                    </a:cubicBezTo>
                    <a:cubicBezTo>
                      <a:pt x="1" y="0"/>
                      <a:pt x="1" y="0"/>
                      <a:pt x="2" y="0"/>
                    </a:cubicBezTo>
                    <a:cubicBezTo>
                      <a:pt x="2" y="0"/>
                      <a:pt x="2" y="0"/>
                      <a:pt x="2" y="0"/>
                    </a:cubicBezTo>
                    <a:cubicBezTo>
                      <a:pt x="6" y="1"/>
                      <a:pt x="8" y="4"/>
                      <a:pt x="8" y="8"/>
                    </a:cubicBezTo>
                    <a:cubicBezTo>
                      <a:pt x="8" y="8"/>
                      <a:pt x="8" y="8"/>
                      <a:pt x="8" y="8"/>
                    </a:cubicBezTo>
                    <a:cubicBezTo>
                      <a:pt x="8" y="10"/>
                      <a:pt x="7" y="12"/>
                      <a:pt x="4" y="14"/>
                    </a:cubicBezTo>
                    <a:cubicBezTo>
                      <a:pt x="4" y="14"/>
                      <a:pt x="4" y="14"/>
                      <a:pt x="4" y="14"/>
                    </a:cubicBezTo>
                    <a:cubicBezTo>
                      <a:pt x="4" y="14"/>
                      <a:pt x="4" y="14"/>
                      <a:pt x="3" y="14"/>
                    </a:cubicBezTo>
                    <a:cubicBezTo>
                      <a:pt x="3" y="14"/>
                      <a:pt x="3" y="14"/>
                      <a:pt x="3" y="14"/>
                    </a:cubicBezTo>
                    <a:cubicBezTo>
                      <a:pt x="3" y="14"/>
                      <a:pt x="3" y="14"/>
                      <a:pt x="3" y="14"/>
                    </a:cubicBezTo>
                    <a:close/>
                    <a:moveTo>
                      <a:pt x="4" y="11"/>
                    </a:moveTo>
                    <a:cubicBezTo>
                      <a:pt x="5" y="10"/>
                      <a:pt x="6" y="9"/>
                      <a:pt x="6" y="8"/>
                    </a:cubicBezTo>
                    <a:cubicBezTo>
                      <a:pt x="6" y="8"/>
                      <a:pt x="6" y="8"/>
                      <a:pt x="6" y="8"/>
                    </a:cubicBezTo>
                    <a:cubicBezTo>
                      <a:pt x="6" y="6"/>
                      <a:pt x="5" y="4"/>
                      <a:pt x="3" y="3"/>
                    </a:cubicBezTo>
                    <a:cubicBezTo>
                      <a:pt x="3" y="3"/>
                      <a:pt x="3" y="3"/>
                      <a:pt x="3" y="3"/>
                    </a:cubicBezTo>
                    <a:cubicBezTo>
                      <a:pt x="3" y="5"/>
                      <a:pt x="3" y="9"/>
                      <a:pt x="4" y="11"/>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6" name="Freeform 137"/>
              <p:cNvSpPr/>
              <p:nvPr/>
            </p:nvSpPr>
            <p:spPr bwMode="auto">
              <a:xfrm>
                <a:off x="7226300" y="5424488"/>
                <a:ext cx="1381125" cy="95250"/>
              </a:xfrm>
              <a:custGeom>
                <a:avLst/>
                <a:gdLst>
                  <a:gd name="T0" fmla="*/ 365 w 367"/>
                  <a:gd name="T1" fmla="*/ 25 h 25"/>
                  <a:gd name="T2" fmla="*/ 365 w 367"/>
                  <a:gd name="T3" fmla="*/ 25 h 25"/>
                  <a:gd name="T4" fmla="*/ 365 w 367"/>
                  <a:gd name="T5" fmla="*/ 25 h 25"/>
                  <a:gd name="T6" fmla="*/ 230 w 367"/>
                  <a:gd name="T7" fmla="*/ 21 h 25"/>
                  <a:gd name="T8" fmla="*/ 230 w 367"/>
                  <a:gd name="T9" fmla="*/ 21 h 25"/>
                  <a:gd name="T10" fmla="*/ 159 w 367"/>
                  <a:gd name="T11" fmla="*/ 15 h 25"/>
                  <a:gd name="T12" fmla="*/ 159 w 367"/>
                  <a:gd name="T13" fmla="*/ 15 h 25"/>
                  <a:gd name="T14" fmla="*/ 155 w 367"/>
                  <a:gd name="T15" fmla="*/ 15 h 25"/>
                  <a:gd name="T16" fmla="*/ 155 w 367"/>
                  <a:gd name="T17" fmla="*/ 15 h 25"/>
                  <a:gd name="T18" fmla="*/ 129 w 367"/>
                  <a:gd name="T19" fmla="*/ 16 h 25"/>
                  <a:gd name="T20" fmla="*/ 129 w 367"/>
                  <a:gd name="T21" fmla="*/ 16 h 25"/>
                  <a:gd name="T22" fmla="*/ 113 w 367"/>
                  <a:gd name="T23" fmla="*/ 13 h 25"/>
                  <a:gd name="T24" fmla="*/ 113 w 367"/>
                  <a:gd name="T25" fmla="*/ 13 h 25"/>
                  <a:gd name="T26" fmla="*/ 112 w 367"/>
                  <a:gd name="T27" fmla="*/ 12 h 25"/>
                  <a:gd name="T28" fmla="*/ 112 w 367"/>
                  <a:gd name="T29" fmla="*/ 12 h 25"/>
                  <a:gd name="T30" fmla="*/ 112 w 367"/>
                  <a:gd name="T31" fmla="*/ 11 h 25"/>
                  <a:gd name="T32" fmla="*/ 112 w 367"/>
                  <a:gd name="T33" fmla="*/ 11 h 25"/>
                  <a:gd name="T34" fmla="*/ 122 w 367"/>
                  <a:gd name="T35" fmla="*/ 4 h 25"/>
                  <a:gd name="T36" fmla="*/ 122 w 367"/>
                  <a:gd name="T37" fmla="*/ 4 h 25"/>
                  <a:gd name="T38" fmla="*/ 98 w 367"/>
                  <a:gd name="T39" fmla="*/ 2 h 25"/>
                  <a:gd name="T40" fmla="*/ 98 w 367"/>
                  <a:gd name="T41" fmla="*/ 2 h 25"/>
                  <a:gd name="T42" fmla="*/ 7 w 367"/>
                  <a:gd name="T43" fmla="*/ 9 h 25"/>
                  <a:gd name="T44" fmla="*/ 7 w 367"/>
                  <a:gd name="T45" fmla="*/ 9 h 25"/>
                  <a:gd name="T46" fmla="*/ 1 w 367"/>
                  <a:gd name="T47" fmla="*/ 8 h 25"/>
                  <a:gd name="T48" fmla="*/ 1 w 367"/>
                  <a:gd name="T49" fmla="*/ 8 h 25"/>
                  <a:gd name="T50" fmla="*/ 1 w 367"/>
                  <a:gd name="T51" fmla="*/ 8 h 25"/>
                  <a:gd name="T52" fmla="*/ 0 w 367"/>
                  <a:gd name="T53" fmla="*/ 7 h 25"/>
                  <a:gd name="T54" fmla="*/ 0 w 367"/>
                  <a:gd name="T55" fmla="*/ 7 h 25"/>
                  <a:gd name="T56" fmla="*/ 1 w 367"/>
                  <a:gd name="T57" fmla="*/ 6 h 25"/>
                  <a:gd name="T58" fmla="*/ 1 w 367"/>
                  <a:gd name="T59" fmla="*/ 6 h 25"/>
                  <a:gd name="T60" fmla="*/ 7 w 367"/>
                  <a:gd name="T61" fmla="*/ 6 h 25"/>
                  <a:gd name="T62" fmla="*/ 7 w 367"/>
                  <a:gd name="T63" fmla="*/ 6 h 25"/>
                  <a:gd name="T64" fmla="*/ 98 w 367"/>
                  <a:gd name="T65" fmla="*/ 0 h 25"/>
                  <a:gd name="T66" fmla="*/ 98 w 367"/>
                  <a:gd name="T67" fmla="*/ 0 h 25"/>
                  <a:gd name="T68" fmla="*/ 125 w 367"/>
                  <a:gd name="T69" fmla="*/ 1 h 25"/>
                  <a:gd name="T70" fmla="*/ 125 w 367"/>
                  <a:gd name="T71" fmla="*/ 1 h 25"/>
                  <a:gd name="T72" fmla="*/ 126 w 367"/>
                  <a:gd name="T73" fmla="*/ 2 h 25"/>
                  <a:gd name="T74" fmla="*/ 126 w 367"/>
                  <a:gd name="T75" fmla="*/ 2 h 25"/>
                  <a:gd name="T76" fmla="*/ 125 w 367"/>
                  <a:gd name="T77" fmla="*/ 4 h 25"/>
                  <a:gd name="T78" fmla="*/ 125 w 367"/>
                  <a:gd name="T79" fmla="*/ 4 h 25"/>
                  <a:gd name="T80" fmla="*/ 115 w 367"/>
                  <a:gd name="T81" fmla="*/ 12 h 25"/>
                  <a:gd name="T82" fmla="*/ 115 w 367"/>
                  <a:gd name="T83" fmla="*/ 12 h 25"/>
                  <a:gd name="T84" fmla="*/ 129 w 367"/>
                  <a:gd name="T85" fmla="*/ 14 h 25"/>
                  <a:gd name="T86" fmla="*/ 129 w 367"/>
                  <a:gd name="T87" fmla="*/ 14 h 25"/>
                  <a:gd name="T88" fmla="*/ 155 w 367"/>
                  <a:gd name="T89" fmla="*/ 12 h 25"/>
                  <a:gd name="T90" fmla="*/ 155 w 367"/>
                  <a:gd name="T91" fmla="*/ 12 h 25"/>
                  <a:gd name="T92" fmla="*/ 159 w 367"/>
                  <a:gd name="T93" fmla="*/ 13 h 25"/>
                  <a:gd name="T94" fmla="*/ 159 w 367"/>
                  <a:gd name="T95" fmla="*/ 13 h 25"/>
                  <a:gd name="T96" fmla="*/ 230 w 367"/>
                  <a:gd name="T97" fmla="*/ 19 h 25"/>
                  <a:gd name="T98" fmla="*/ 230 w 367"/>
                  <a:gd name="T99" fmla="*/ 19 h 25"/>
                  <a:gd name="T100" fmla="*/ 365 w 367"/>
                  <a:gd name="T101" fmla="*/ 22 h 25"/>
                  <a:gd name="T102" fmla="*/ 365 w 367"/>
                  <a:gd name="T103" fmla="*/ 22 h 25"/>
                  <a:gd name="T104" fmla="*/ 365 w 367"/>
                  <a:gd name="T105" fmla="*/ 22 h 25"/>
                  <a:gd name="T106" fmla="*/ 365 w 367"/>
                  <a:gd name="T107" fmla="*/ 22 h 25"/>
                  <a:gd name="T108" fmla="*/ 367 w 367"/>
                  <a:gd name="T109" fmla="*/ 24 h 25"/>
                  <a:gd name="T110" fmla="*/ 367 w 367"/>
                  <a:gd name="T111" fmla="*/ 24 h 25"/>
                  <a:gd name="T112" fmla="*/ 365 w 367"/>
                  <a:gd name="T113" fmla="*/ 25 h 25"/>
                  <a:gd name="T114" fmla="*/ 365 w 367"/>
                  <a:gd name="T115" fmla="*/ 25 h 25"/>
                  <a:gd name="T116" fmla="*/ 365 w 367"/>
                  <a:gd name="T1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7" h="25">
                    <a:moveTo>
                      <a:pt x="365" y="25"/>
                    </a:moveTo>
                    <a:cubicBezTo>
                      <a:pt x="365" y="25"/>
                      <a:pt x="365" y="25"/>
                      <a:pt x="365" y="25"/>
                    </a:cubicBezTo>
                    <a:cubicBezTo>
                      <a:pt x="365" y="25"/>
                      <a:pt x="365" y="25"/>
                      <a:pt x="365" y="25"/>
                    </a:cubicBezTo>
                    <a:cubicBezTo>
                      <a:pt x="320" y="25"/>
                      <a:pt x="275" y="22"/>
                      <a:pt x="230" y="21"/>
                    </a:cubicBezTo>
                    <a:cubicBezTo>
                      <a:pt x="230" y="21"/>
                      <a:pt x="230" y="21"/>
                      <a:pt x="230" y="21"/>
                    </a:cubicBezTo>
                    <a:cubicBezTo>
                      <a:pt x="206" y="21"/>
                      <a:pt x="183" y="17"/>
                      <a:pt x="159" y="15"/>
                    </a:cubicBezTo>
                    <a:cubicBezTo>
                      <a:pt x="159" y="15"/>
                      <a:pt x="159" y="15"/>
                      <a:pt x="159" y="15"/>
                    </a:cubicBezTo>
                    <a:cubicBezTo>
                      <a:pt x="158" y="15"/>
                      <a:pt x="156" y="15"/>
                      <a:pt x="155" y="15"/>
                    </a:cubicBezTo>
                    <a:cubicBezTo>
                      <a:pt x="155" y="15"/>
                      <a:pt x="155" y="15"/>
                      <a:pt x="155" y="15"/>
                    </a:cubicBezTo>
                    <a:cubicBezTo>
                      <a:pt x="147" y="15"/>
                      <a:pt x="138" y="16"/>
                      <a:pt x="129" y="16"/>
                    </a:cubicBezTo>
                    <a:cubicBezTo>
                      <a:pt x="129" y="16"/>
                      <a:pt x="129" y="16"/>
                      <a:pt x="129" y="16"/>
                    </a:cubicBezTo>
                    <a:cubicBezTo>
                      <a:pt x="123" y="16"/>
                      <a:pt x="118" y="16"/>
                      <a:pt x="113" y="13"/>
                    </a:cubicBezTo>
                    <a:cubicBezTo>
                      <a:pt x="113" y="13"/>
                      <a:pt x="113" y="13"/>
                      <a:pt x="113" y="13"/>
                    </a:cubicBezTo>
                    <a:cubicBezTo>
                      <a:pt x="112" y="13"/>
                      <a:pt x="112" y="13"/>
                      <a:pt x="112" y="12"/>
                    </a:cubicBezTo>
                    <a:cubicBezTo>
                      <a:pt x="112" y="12"/>
                      <a:pt x="112" y="12"/>
                      <a:pt x="112" y="12"/>
                    </a:cubicBezTo>
                    <a:cubicBezTo>
                      <a:pt x="112" y="12"/>
                      <a:pt x="112" y="12"/>
                      <a:pt x="112" y="11"/>
                    </a:cubicBezTo>
                    <a:cubicBezTo>
                      <a:pt x="112" y="11"/>
                      <a:pt x="112" y="11"/>
                      <a:pt x="112" y="11"/>
                    </a:cubicBezTo>
                    <a:cubicBezTo>
                      <a:pt x="115" y="8"/>
                      <a:pt x="119" y="6"/>
                      <a:pt x="122" y="4"/>
                    </a:cubicBezTo>
                    <a:cubicBezTo>
                      <a:pt x="122" y="4"/>
                      <a:pt x="122" y="4"/>
                      <a:pt x="122" y="4"/>
                    </a:cubicBezTo>
                    <a:cubicBezTo>
                      <a:pt x="114" y="2"/>
                      <a:pt x="106" y="2"/>
                      <a:pt x="98" y="2"/>
                    </a:cubicBezTo>
                    <a:cubicBezTo>
                      <a:pt x="98" y="2"/>
                      <a:pt x="98" y="2"/>
                      <a:pt x="98" y="2"/>
                    </a:cubicBezTo>
                    <a:cubicBezTo>
                      <a:pt x="68" y="2"/>
                      <a:pt x="37" y="9"/>
                      <a:pt x="7" y="9"/>
                    </a:cubicBezTo>
                    <a:cubicBezTo>
                      <a:pt x="7" y="9"/>
                      <a:pt x="7" y="9"/>
                      <a:pt x="7" y="9"/>
                    </a:cubicBezTo>
                    <a:cubicBezTo>
                      <a:pt x="5" y="9"/>
                      <a:pt x="3" y="9"/>
                      <a:pt x="1" y="8"/>
                    </a:cubicBezTo>
                    <a:cubicBezTo>
                      <a:pt x="1" y="8"/>
                      <a:pt x="1" y="8"/>
                      <a:pt x="1" y="8"/>
                    </a:cubicBezTo>
                    <a:cubicBezTo>
                      <a:pt x="1" y="8"/>
                      <a:pt x="1" y="8"/>
                      <a:pt x="1" y="8"/>
                    </a:cubicBezTo>
                    <a:cubicBezTo>
                      <a:pt x="0" y="8"/>
                      <a:pt x="0" y="8"/>
                      <a:pt x="0" y="7"/>
                    </a:cubicBezTo>
                    <a:cubicBezTo>
                      <a:pt x="0" y="7"/>
                      <a:pt x="0" y="7"/>
                      <a:pt x="0" y="7"/>
                    </a:cubicBezTo>
                    <a:cubicBezTo>
                      <a:pt x="0" y="7"/>
                      <a:pt x="0" y="6"/>
                      <a:pt x="1" y="6"/>
                    </a:cubicBezTo>
                    <a:cubicBezTo>
                      <a:pt x="1" y="6"/>
                      <a:pt x="1" y="6"/>
                      <a:pt x="1" y="6"/>
                    </a:cubicBezTo>
                    <a:cubicBezTo>
                      <a:pt x="3" y="6"/>
                      <a:pt x="5" y="6"/>
                      <a:pt x="7" y="6"/>
                    </a:cubicBezTo>
                    <a:cubicBezTo>
                      <a:pt x="7" y="6"/>
                      <a:pt x="7" y="6"/>
                      <a:pt x="7" y="6"/>
                    </a:cubicBezTo>
                    <a:cubicBezTo>
                      <a:pt x="37" y="6"/>
                      <a:pt x="68" y="0"/>
                      <a:pt x="98" y="0"/>
                    </a:cubicBezTo>
                    <a:cubicBezTo>
                      <a:pt x="98" y="0"/>
                      <a:pt x="98" y="0"/>
                      <a:pt x="98" y="0"/>
                    </a:cubicBezTo>
                    <a:cubicBezTo>
                      <a:pt x="107" y="0"/>
                      <a:pt x="116" y="0"/>
                      <a:pt x="125" y="1"/>
                    </a:cubicBezTo>
                    <a:cubicBezTo>
                      <a:pt x="125" y="1"/>
                      <a:pt x="125" y="1"/>
                      <a:pt x="125" y="1"/>
                    </a:cubicBezTo>
                    <a:cubicBezTo>
                      <a:pt x="125" y="2"/>
                      <a:pt x="125" y="2"/>
                      <a:pt x="126" y="2"/>
                    </a:cubicBezTo>
                    <a:cubicBezTo>
                      <a:pt x="126" y="2"/>
                      <a:pt x="126" y="2"/>
                      <a:pt x="126" y="2"/>
                    </a:cubicBezTo>
                    <a:cubicBezTo>
                      <a:pt x="126" y="3"/>
                      <a:pt x="126" y="3"/>
                      <a:pt x="125" y="4"/>
                    </a:cubicBezTo>
                    <a:cubicBezTo>
                      <a:pt x="125" y="4"/>
                      <a:pt x="125" y="4"/>
                      <a:pt x="125" y="4"/>
                    </a:cubicBezTo>
                    <a:cubicBezTo>
                      <a:pt x="122" y="7"/>
                      <a:pt x="118" y="9"/>
                      <a:pt x="115" y="12"/>
                    </a:cubicBezTo>
                    <a:cubicBezTo>
                      <a:pt x="115" y="12"/>
                      <a:pt x="115" y="12"/>
                      <a:pt x="115" y="12"/>
                    </a:cubicBezTo>
                    <a:cubicBezTo>
                      <a:pt x="119" y="13"/>
                      <a:pt x="124" y="14"/>
                      <a:pt x="129" y="14"/>
                    </a:cubicBezTo>
                    <a:cubicBezTo>
                      <a:pt x="129" y="14"/>
                      <a:pt x="129" y="14"/>
                      <a:pt x="129" y="14"/>
                    </a:cubicBezTo>
                    <a:cubicBezTo>
                      <a:pt x="138" y="14"/>
                      <a:pt x="147" y="12"/>
                      <a:pt x="155" y="12"/>
                    </a:cubicBezTo>
                    <a:cubicBezTo>
                      <a:pt x="155" y="12"/>
                      <a:pt x="155" y="12"/>
                      <a:pt x="155" y="12"/>
                    </a:cubicBezTo>
                    <a:cubicBezTo>
                      <a:pt x="156" y="12"/>
                      <a:pt x="158" y="12"/>
                      <a:pt x="159" y="13"/>
                    </a:cubicBezTo>
                    <a:cubicBezTo>
                      <a:pt x="159" y="13"/>
                      <a:pt x="159" y="13"/>
                      <a:pt x="159" y="13"/>
                    </a:cubicBezTo>
                    <a:cubicBezTo>
                      <a:pt x="183" y="14"/>
                      <a:pt x="206" y="19"/>
                      <a:pt x="230" y="19"/>
                    </a:cubicBezTo>
                    <a:cubicBezTo>
                      <a:pt x="230" y="19"/>
                      <a:pt x="230" y="19"/>
                      <a:pt x="230" y="19"/>
                    </a:cubicBezTo>
                    <a:cubicBezTo>
                      <a:pt x="275" y="19"/>
                      <a:pt x="320" y="22"/>
                      <a:pt x="365" y="22"/>
                    </a:cubicBezTo>
                    <a:cubicBezTo>
                      <a:pt x="365" y="22"/>
                      <a:pt x="365" y="22"/>
                      <a:pt x="365" y="22"/>
                    </a:cubicBezTo>
                    <a:cubicBezTo>
                      <a:pt x="365" y="22"/>
                      <a:pt x="365" y="22"/>
                      <a:pt x="365" y="22"/>
                    </a:cubicBezTo>
                    <a:cubicBezTo>
                      <a:pt x="365" y="22"/>
                      <a:pt x="365" y="22"/>
                      <a:pt x="365" y="22"/>
                    </a:cubicBezTo>
                    <a:cubicBezTo>
                      <a:pt x="366" y="22"/>
                      <a:pt x="367" y="23"/>
                      <a:pt x="367" y="24"/>
                    </a:cubicBezTo>
                    <a:cubicBezTo>
                      <a:pt x="367" y="24"/>
                      <a:pt x="367" y="24"/>
                      <a:pt x="367" y="24"/>
                    </a:cubicBezTo>
                    <a:cubicBezTo>
                      <a:pt x="367" y="24"/>
                      <a:pt x="366" y="25"/>
                      <a:pt x="365" y="25"/>
                    </a:cubicBezTo>
                    <a:cubicBezTo>
                      <a:pt x="365" y="25"/>
                      <a:pt x="365" y="25"/>
                      <a:pt x="365" y="25"/>
                    </a:cubicBezTo>
                    <a:cubicBezTo>
                      <a:pt x="365" y="25"/>
                      <a:pt x="365" y="25"/>
                      <a:pt x="365" y="2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7" name="Freeform 138"/>
              <p:cNvSpPr/>
              <p:nvPr/>
            </p:nvSpPr>
            <p:spPr bwMode="auto">
              <a:xfrm>
                <a:off x="7064375" y="5462588"/>
                <a:ext cx="1263650" cy="252413"/>
              </a:xfrm>
              <a:custGeom>
                <a:avLst/>
                <a:gdLst>
                  <a:gd name="T0" fmla="*/ 334 w 336"/>
                  <a:gd name="T1" fmla="*/ 66 h 67"/>
                  <a:gd name="T2" fmla="*/ 292 w 336"/>
                  <a:gd name="T3" fmla="*/ 57 h 67"/>
                  <a:gd name="T4" fmla="*/ 292 w 336"/>
                  <a:gd name="T5" fmla="*/ 57 h 67"/>
                  <a:gd name="T6" fmla="*/ 218 w 336"/>
                  <a:gd name="T7" fmla="*/ 46 h 67"/>
                  <a:gd name="T8" fmla="*/ 218 w 336"/>
                  <a:gd name="T9" fmla="*/ 46 h 67"/>
                  <a:gd name="T10" fmla="*/ 144 w 336"/>
                  <a:gd name="T11" fmla="*/ 34 h 67"/>
                  <a:gd name="T12" fmla="*/ 144 w 336"/>
                  <a:gd name="T13" fmla="*/ 34 h 67"/>
                  <a:gd name="T14" fmla="*/ 143 w 336"/>
                  <a:gd name="T15" fmla="*/ 34 h 67"/>
                  <a:gd name="T16" fmla="*/ 143 w 336"/>
                  <a:gd name="T17" fmla="*/ 34 h 67"/>
                  <a:gd name="T18" fmla="*/ 113 w 336"/>
                  <a:gd name="T19" fmla="*/ 37 h 67"/>
                  <a:gd name="T20" fmla="*/ 113 w 336"/>
                  <a:gd name="T21" fmla="*/ 37 h 67"/>
                  <a:gd name="T22" fmla="*/ 98 w 336"/>
                  <a:gd name="T23" fmla="*/ 34 h 67"/>
                  <a:gd name="T24" fmla="*/ 98 w 336"/>
                  <a:gd name="T25" fmla="*/ 34 h 67"/>
                  <a:gd name="T26" fmla="*/ 97 w 336"/>
                  <a:gd name="T27" fmla="*/ 33 h 67"/>
                  <a:gd name="T28" fmla="*/ 97 w 336"/>
                  <a:gd name="T29" fmla="*/ 33 h 67"/>
                  <a:gd name="T30" fmla="*/ 97 w 336"/>
                  <a:gd name="T31" fmla="*/ 32 h 67"/>
                  <a:gd name="T32" fmla="*/ 97 w 336"/>
                  <a:gd name="T33" fmla="*/ 32 h 67"/>
                  <a:gd name="T34" fmla="*/ 138 w 336"/>
                  <a:gd name="T35" fmla="*/ 17 h 67"/>
                  <a:gd name="T36" fmla="*/ 138 w 336"/>
                  <a:gd name="T37" fmla="*/ 17 h 67"/>
                  <a:gd name="T38" fmla="*/ 110 w 336"/>
                  <a:gd name="T39" fmla="*/ 6 h 67"/>
                  <a:gd name="T40" fmla="*/ 110 w 336"/>
                  <a:gd name="T41" fmla="*/ 6 h 67"/>
                  <a:gd name="T42" fmla="*/ 52 w 336"/>
                  <a:gd name="T43" fmla="*/ 2 h 67"/>
                  <a:gd name="T44" fmla="*/ 52 w 336"/>
                  <a:gd name="T45" fmla="*/ 2 h 67"/>
                  <a:gd name="T46" fmla="*/ 2 w 336"/>
                  <a:gd name="T47" fmla="*/ 3 h 67"/>
                  <a:gd name="T48" fmla="*/ 2 w 336"/>
                  <a:gd name="T49" fmla="*/ 3 h 67"/>
                  <a:gd name="T50" fmla="*/ 2 w 336"/>
                  <a:gd name="T51" fmla="*/ 3 h 67"/>
                  <a:gd name="T52" fmla="*/ 2 w 336"/>
                  <a:gd name="T53" fmla="*/ 3 h 67"/>
                  <a:gd name="T54" fmla="*/ 0 w 336"/>
                  <a:gd name="T55" fmla="*/ 2 h 67"/>
                  <a:gd name="T56" fmla="*/ 0 w 336"/>
                  <a:gd name="T57" fmla="*/ 2 h 67"/>
                  <a:gd name="T58" fmla="*/ 2 w 336"/>
                  <a:gd name="T59" fmla="*/ 1 h 67"/>
                  <a:gd name="T60" fmla="*/ 2 w 336"/>
                  <a:gd name="T61" fmla="*/ 1 h 67"/>
                  <a:gd name="T62" fmla="*/ 2 w 336"/>
                  <a:gd name="T63" fmla="*/ 1 h 67"/>
                  <a:gd name="T64" fmla="*/ 2 w 336"/>
                  <a:gd name="T65" fmla="*/ 1 h 67"/>
                  <a:gd name="T66" fmla="*/ 52 w 336"/>
                  <a:gd name="T67" fmla="*/ 0 h 67"/>
                  <a:gd name="T68" fmla="*/ 52 w 336"/>
                  <a:gd name="T69" fmla="*/ 0 h 67"/>
                  <a:gd name="T70" fmla="*/ 110 w 336"/>
                  <a:gd name="T71" fmla="*/ 3 h 67"/>
                  <a:gd name="T72" fmla="*/ 110 w 336"/>
                  <a:gd name="T73" fmla="*/ 3 h 67"/>
                  <a:gd name="T74" fmla="*/ 141 w 336"/>
                  <a:gd name="T75" fmla="*/ 18 h 67"/>
                  <a:gd name="T76" fmla="*/ 141 w 336"/>
                  <a:gd name="T77" fmla="*/ 18 h 67"/>
                  <a:gd name="T78" fmla="*/ 140 w 336"/>
                  <a:gd name="T79" fmla="*/ 19 h 67"/>
                  <a:gd name="T80" fmla="*/ 140 w 336"/>
                  <a:gd name="T81" fmla="*/ 19 h 67"/>
                  <a:gd name="T82" fmla="*/ 101 w 336"/>
                  <a:gd name="T83" fmla="*/ 33 h 67"/>
                  <a:gd name="T84" fmla="*/ 101 w 336"/>
                  <a:gd name="T85" fmla="*/ 33 h 67"/>
                  <a:gd name="T86" fmla="*/ 113 w 336"/>
                  <a:gd name="T87" fmla="*/ 34 h 67"/>
                  <a:gd name="T88" fmla="*/ 113 w 336"/>
                  <a:gd name="T89" fmla="*/ 34 h 67"/>
                  <a:gd name="T90" fmla="*/ 143 w 336"/>
                  <a:gd name="T91" fmla="*/ 32 h 67"/>
                  <a:gd name="T92" fmla="*/ 143 w 336"/>
                  <a:gd name="T93" fmla="*/ 32 h 67"/>
                  <a:gd name="T94" fmla="*/ 144 w 336"/>
                  <a:gd name="T95" fmla="*/ 32 h 67"/>
                  <a:gd name="T96" fmla="*/ 144 w 336"/>
                  <a:gd name="T97" fmla="*/ 32 h 67"/>
                  <a:gd name="T98" fmla="*/ 218 w 336"/>
                  <a:gd name="T99" fmla="*/ 43 h 67"/>
                  <a:gd name="T100" fmla="*/ 218 w 336"/>
                  <a:gd name="T101" fmla="*/ 43 h 67"/>
                  <a:gd name="T102" fmla="*/ 292 w 336"/>
                  <a:gd name="T103" fmla="*/ 55 h 67"/>
                  <a:gd name="T104" fmla="*/ 292 w 336"/>
                  <a:gd name="T105" fmla="*/ 55 h 67"/>
                  <a:gd name="T106" fmla="*/ 336 w 336"/>
                  <a:gd name="T107" fmla="*/ 65 h 67"/>
                  <a:gd name="T108" fmla="*/ 336 w 336"/>
                  <a:gd name="T109" fmla="*/ 65 h 67"/>
                  <a:gd name="T110" fmla="*/ 336 w 336"/>
                  <a:gd name="T111" fmla="*/ 66 h 67"/>
                  <a:gd name="T112" fmla="*/ 336 w 336"/>
                  <a:gd name="T113" fmla="*/ 66 h 67"/>
                  <a:gd name="T114" fmla="*/ 335 w 336"/>
                  <a:gd name="T115" fmla="*/ 67 h 67"/>
                  <a:gd name="T116" fmla="*/ 335 w 336"/>
                  <a:gd name="T117" fmla="*/ 67 h 67"/>
                  <a:gd name="T118" fmla="*/ 334 w 336"/>
                  <a:gd name="T119" fmla="*/ 6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6" h="67">
                    <a:moveTo>
                      <a:pt x="334" y="66"/>
                    </a:moveTo>
                    <a:cubicBezTo>
                      <a:pt x="326" y="58"/>
                      <a:pt x="304" y="59"/>
                      <a:pt x="292" y="57"/>
                    </a:cubicBezTo>
                    <a:cubicBezTo>
                      <a:pt x="292" y="57"/>
                      <a:pt x="292" y="57"/>
                      <a:pt x="292" y="57"/>
                    </a:cubicBezTo>
                    <a:cubicBezTo>
                      <a:pt x="267" y="55"/>
                      <a:pt x="242" y="50"/>
                      <a:pt x="218" y="46"/>
                    </a:cubicBezTo>
                    <a:cubicBezTo>
                      <a:pt x="218" y="46"/>
                      <a:pt x="218" y="46"/>
                      <a:pt x="218" y="46"/>
                    </a:cubicBezTo>
                    <a:cubicBezTo>
                      <a:pt x="193" y="41"/>
                      <a:pt x="169" y="34"/>
                      <a:pt x="144" y="34"/>
                    </a:cubicBezTo>
                    <a:cubicBezTo>
                      <a:pt x="144" y="34"/>
                      <a:pt x="144" y="34"/>
                      <a:pt x="144" y="34"/>
                    </a:cubicBezTo>
                    <a:cubicBezTo>
                      <a:pt x="144" y="34"/>
                      <a:pt x="143" y="34"/>
                      <a:pt x="143" y="34"/>
                    </a:cubicBezTo>
                    <a:cubicBezTo>
                      <a:pt x="143" y="34"/>
                      <a:pt x="143" y="34"/>
                      <a:pt x="143" y="34"/>
                    </a:cubicBezTo>
                    <a:cubicBezTo>
                      <a:pt x="134" y="34"/>
                      <a:pt x="123" y="37"/>
                      <a:pt x="113" y="37"/>
                    </a:cubicBezTo>
                    <a:cubicBezTo>
                      <a:pt x="113" y="37"/>
                      <a:pt x="113" y="37"/>
                      <a:pt x="113" y="37"/>
                    </a:cubicBezTo>
                    <a:cubicBezTo>
                      <a:pt x="107" y="37"/>
                      <a:pt x="102" y="36"/>
                      <a:pt x="98" y="34"/>
                    </a:cubicBezTo>
                    <a:cubicBezTo>
                      <a:pt x="98" y="34"/>
                      <a:pt x="98" y="34"/>
                      <a:pt x="98" y="34"/>
                    </a:cubicBezTo>
                    <a:cubicBezTo>
                      <a:pt x="97" y="34"/>
                      <a:pt x="97" y="33"/>
                      <a:pt x="97" y="33"/>
                    </a:cubicBezTo>
                    <a:cubicBezTo>
                      <a:pt x="97" y="33"/>
                      <a:pt x="97" y="33"/>
                      <a:pt x="97" y="33"/>
                    </a:cubicBezTo>
                    <a:cubicBezTo>
                      <a:pt x="97" y="32"/>
                      <a:pt x="97" y="32"/>
                      <a:pt x="97" y="32"/>
                    </a:cubicBezTo>
                    <a:cubicBezTo>
                      <a:pt x="97" y="32"/>
                      <a:pt x="97" y="32"/>
                      <a:pt x="97" y="32"/>
                    </a:cubicBezTo>
                    <a:cubicBezTo>
                      <a:pt x="109" y="24"/>
                      <a:pt x="126" y="21"/>
                      <a:pt x="138" y="17"/>
                    </a:cubicBezTo>
                    <a:cubicBezTo>
                      <a:pt x="138" y="17"/>
                      <a:pt x="138" y="17"/>
                      <a:pt x="138" y="17"/>
                    </a:cubicBezTo>
                    <a:cubicBezTo>
                      <a:pt x="137" y="12"/>
                      <a:pt x="126" y="8"/>
                      <a:pt x="110" y="6"/>
                    </a:cubicBezTo>
                    <a:cubicBezTo>
                      <a:pt x="110" y="6"/>
                      <a:pt x="110" y="6"/>
                      <a:pt x="110" y="6"/>
                    </a:cubicBezTo>
                    <a:cubicBezTo>
                      <a:pt x="93" y="3"/>
                      <a:pt x="71" y="2"/>
                      <a:pt x="52" y="2"/>
                    </a:cubicBezTo>
                    <a:cubicBezTo>
                      <a:pt x="52" y="2"/>
                      <a:pt x="52" y="2"/>
                      <a:pt x="52" y="2"/>
                    </a:cubicBezTo>
                    <a:cubicBezTo>
                      <a:pt x="29" y="2"/>
                      <a:pt x="9" y="3"/>
                      <a:pt x="2" y="3"/>
                    </a:cubicBezTo>
                    <a:cubicBezTo>
                      <a:pt x="2" y="3"/>
                      <a:pt x="2" y="3"/>
                      <a:pt x="2" y="3"/>
                    </a:cubicBezTo>
                    <a:cubicBezTo>
                      <a:pt x="2" y="3"/>
                      <a:pt x="2" y="3"/>
                      <a:pt x="2" y="3"/>
                    </a:cubicBezTo>
                    <a:cubicBezTo>
                      <a:pt x="2" y="3"/>
                      <a:pt x="2" y="3"/>
                      <a:pt x="2" y="3"/>
                    </a:cubicBezTo>
                    <a:cubicBezTo>
                      <a:pt x="1" y="3"/>
                      <a:pt x="0" y="3"/>
                      <a:pt x="0" y="2"/>
                    </a:cubicBezTo>
                    <a:cubicBezTo>
                      <a:pt x="0" y="2"/>
                      <a:pt x="0" y="2"/>
                      <a:pt x="0" y="2"/>
                    </a:cubicBezTo>
                    <a:cubicBezTo>
                      <a:pt x="0" y="1"/>
                      <a:pt x="1" y="1"/>
                      <a:pt x="2" y="1"/>
                    </a:cubicBezTo>
                    <a:cubicBezTo>
                      <a:pt x="2" y="1"/>
                      <a:pt x="2" y="1"/>
                      <a:pt x="2" y="1"/>
                    </a:cubicBezTo>
                    <a:cubicBezTo>
                      <a:pt x="2" y="1"/>
                      <a:pt x="2" y="1"/>
                      <a:pt x="2" y="1"/>
                    </a:cubicBezTo>
                    <a:cubicBezTo>
                      <a:pt x="2" y="1"/>
                      <a:pt x="2" y="1"/>
                      <a:pt x="2" y="1"/>
                    </a:cubicBezTo>
                    <a:cubicBezTo>
                      <a:pt x="9" y="1"/>
                      <a:pt x="29" y="0"/>
                      <a:pt x="52" y="0"/>
                    </a:cubicBezTo>
                    <a:cubicBezTo>
                      <a:pt x="52" y="0"/>
                      <a:pt x="52" y="0"/>
                      <a:pt x="52" y="0"/>
                    </a:cubicBezTo>
                    <a:cubicBezTo>
                      <a:pt x="71" y="0"/>
                      <a:pt x="93" y="1"/>
                      <a:pt x="110" y="3"/>
                    </a:cubicBezTo>
                    <a:cubicBezTo>
                      <a:pt x="110" y="3"/>
                      <a:pt x="110" y="3"/>
                      <a:pt x="110" y="3"/>
                    </a:cubicBezTo>
                    <a:cubicBezTo>
                      <a:pt x="127" y="6"/>
                      <a:pt x="140" y="9"/>
                      <a:pt x="141" y="18"/>
                    </a:cubicBezTo>
                    <a:cubicBezTo>
                      <a:pt x="141" y="18"/>
                      <a:pt x="141" y="18"/>
                      <a:pt x="141" y="18"/>
                    </a:cubicBezTo>
                    <a:cubicBezTo>
                      <a:pt x="141" y="19"/>
                      <a:pt x="141" y="19"/>
                      <a:pt x="140" y="19"/>
                    </a:cubicBezTo>
                    <a:cubicBezTo>
                      <a:pt x="140" y="19"/>
                      <a:pt x="140" y="19"/>
                      <a:pt x="140" y="19"/>
                    </a:cubicBezTo>
                    <a:cubicBezTo>
                      <a:pt x="128" y="23"/>
                      <a:pt x="112" y="26"/>
                      <a:pt x="101" y="33"/>
                    </a:cubicBezTo>
                    <a:cubicBezTo>
                      <a:pt x="101" y="33"/>
                      <a:pt x="101" y="33"/>
                      <a:pt x="101" y="33"/>
                    </a:cubicBezTo>
                    <a:cubicBezTo>
                      <a:pt x="104" y="34"/>
                      <a:pt x="108" y="34"/>
                      <a:pt x="113" y="34"/>
                    </a:cubicBezTo>
                    <a:cubicBezTo>
                      <a:pt x="113" y="34"/>
                      <a:pt x="113" y="34"/>
                      <a:pt x="113" y="34"/>
                    </a:cubicBezTo>
                    <a:cubicBezTo>
                      <a:pt x="123" y="34"/>
                      <a:pt x="134" y="32"/>
                      <a:pt x="143" y="32"/>
                    </a:cubicBezTo>
                    <a:cubicBezTo>
                      <a:pt x="143" y="32"/>
                      <a:pt x="143" y="32"/>
                      <a:pt x="143" y="32"/>
                    </a:cubicBezTo>
                    <a:cubicBezTo>
                      <a:pt x="143" y="32"/>
                      <a:pt x="144" y="32"/>
                      <a:pt x="144" y="32"/>
                    </a:cubicBezTo>
                    <a:cubicBezTo>
                      <a:pt x="144" y="32"/>
                      <a:pt x="144" y="32"/>
                      <a:pt x="144" y="32"/>
                    </a:cubicBezTo>
                    <a:cubicBezTo>
                      <a:pt x="169" y="32"/>
                      <a:pt x="194" y="39"/>
                      <a:pt x="218" y="43"/>
                    </a:cubicBezTo>
                    <a:cubicBezTo>
                      <a:pt x="218" y="43"/>
                      <a:pt x="218" y="43"/>
                      <a:pt x="218" y="43"/>
                    </a:cubicBezTo>
                    <a:cubicBezTo>
                      <a:pt x="243" y="48"/>
                      <a:pt x="267" y="52"/>
                      <a:pt x="292" y="55"/>
                    </a:cubicBezTo>
                    <a:cubicBezTo>
                      <a:pt x="292" y="55"/>
                      <a:pt x="292" y="55"/>
                      <a:pt x="292" y="55"/>
                    </a:cubicBezTo>
                    <a:cubicBezTo>
                      <a:pt x="304" y="56"/>
                      <a:pt x="326" y="55"/>
                      <a:pt x="336" y="65"/>
                    </a:cubicBezTo>
                    <a:cubicBezTo>
                      <a:pt x="336" y="65"/>
                      <a:pt x="336" y="65"/>
                      <a:pt x="336" y="65"/>
                    </a:cubicBezTo>
                    <a:cubicBezTo>
                      <a:pt x="336" y="65"/>
                      <a:pt x="336" y="66"/>
                      <a:pt x="336" y="66"/>
                    </a:cubicBezTo>
                    <a:cubicBezTo>
                      <a:pt x="336" y="66"/>
                      <a:pt x="336" y="66"/>
                      <a:pt x="336" y="66"/>
                    </a:cubicBezTo>
                    <a:cubicBezTo>
                      <a:pt x="336" y="67"/>
                      <a:pt x="335" y="67"/>
                      <a:pt x="335" y="67"/>
                    </a:cubicBezTo>
                    <a:cubicBezTo>
                      <a:pt x="335" y="67"/>
                      <a:pt x="335" y="67"/>
                      <a:pt x="335" y="67"/>
                    </a:cubicBezTo>
                    <a:cubicBezTo>
                      <a:pt x="335" y="67"/>
                      <a:pt x="335" y="67"/>
                      <a:pt x="334" y="6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8" name="Freeform 139"/>
              <p:cNvSpPr/>
              <p:nvPr/>
            </p:nvSpPr>
            <p:spPr bwMode="auto">
              <a:xfrm>
                <a:off x="7053263" y="5492750"/>
                <a:ext cx="665163" cy="211138"/>
              </a:xfrm>
              <a:custGeom>
                <a:avLst/>
                <a:gdLst>
                  <a:gd name="T0" fmla="*/ 175 w 177"/>
                  <a:gd name="T1" fmla="*/ 56 h 56"/>
                  <a:gd name="T2" fmla="*/ 120 w 177"/>
                  <a:gd name="T3" fmla="*/ 42 h 56"/>
                  <a:gd name="T4" fmla="*/ 120 w 177"/>
                  <a:gd name="T5" fmla="*/ 42 h 56"/>
                  <a:gd name="T6" fmla="*/ 70 w 177"/>
                  <a:gd name="T7" fmla="*/ 29 h 56"/>
                  <a:gd name="T8" fmla="*/ 70 w 177"/>
                  <a:gd name="T9" fmla="*/ 29 h 56"/>
                  <a:gd name="T10" fmla="*/ 70 w 177"/>
                  <a:gd name="T11" fmla="*/ 28 h 56"/>
                  <a:gd name="T12" fmla="*/ 70 w 177"/>
                  <a:gd name="T13" fmla="*/ 28 h 56"/>
                  <a:gd name="T14" fmla="*/ 70 w 177"/>
                  <a:gd name="T15" fmla="*/ 27 h 56"/>
                  <a:gd name="T16" fmla="*/ 70 w 177"/>
                  <a:gd name="T17" fmla="*/ 27 h 56"/>
                  <a:gd name="T18" fmla="*/ 89 w 177"/>
                  <a:gd name="T19" fmla="*/ 17 h 56"/>
                  <a:gd name="T20" fmla="*/ 89 w 177"/>
                  <a:gd name="T21" fmla="*/ 17 h 56"/>
                  <a:gd name="T22" fmla="*/ 32 w 177"/>
                  <a:gd name="T23" fmla="*/ 3 h 56"/>
                  <a:gd name="T24" fmla="*/ 32 w 177"/>
                  <a:gd name="T25" fmla="*/ 3 h 56"/>
                  <a:gd name="T26" fmla="*/ 1 w 177"/>
                  <a:gd name="T27" fmla="*/ 3 h 56"/>
                  <a:gd name="T28" fmla="*/ 1 w 177"/>
                  <a:gd name="T29" fmla="*/ 3 h 56"/>
                  <a:gd name="T30" fmla="*/ 0 w 177"/>
                  <a:gd name="T31" fmla="*/ 2 h 56"/>
                  <a:gd name="T32" fmla="*/ 0 w 177"/>
                  <a:gd name="T33" fmla="*/ 2 h 56"/>
                  <a:gd name="T34" fmla="*/ 1 w 177"/>
                  <a:gd name="T35" fmla="*/ 1 h 56"/>
                  <a:gd name="T36" fmla="*/ 1 w 177"/>
                  <a:gd name="T37" fmla="*/ 1 h 56"/>
                  <a:gd name="T38" fmla="*/ 32 w 177"/>
                  <a:gd name="T39" fmla="*/ 0 h 56"/>
                  <a:gd name="T40" fmla="*/ 32 w 177"/>
                  <a:gd name="T41" fmla="*/ 0 h 56"/>
                  <a:gd name="T42" fmla="*/ 91 w 177"/>
                  <a:gd name="T43" fmla="*/ 16 h 56"/>
                  <a:gd name="T44" fmla="*/ 91 w 177"/>
                  <a:gd name="T45" fmla="*/ 16 h 56"/>
                  <a:gd name="T46" fmla="*/ 92 w 177"/>
                  <a:gd name="T47" fmla="*/ 17 h 56"/>
                  <a:gd name="T48" fmla="*/ 92 w 177"/>
                  <a:gd name="T49" fmla="*/ 17 h 56"/>
                  <a:gd name="T50" fmla="*/ 73 w 177"/>
                  <a:gd name="T51" fmla="*/ 28 h 56"/>
                  <a:gd name="T52" fmla="*/ 73 w 177"/>
                  <a:gd name="T53" fmla="*/ 28 h 56"/>
                  <a:gd name="T54" fmla="*/ 121 w 177"/>
                  <a:gd name="T55" fmla="*/ 40 h 56"/>
                  <a:gd name="T56" fmla="*/ 121 w 177"/>
                  <a:gd name="T57" fmla="*/ 40 h 56"/>
                  <a:gd name="T58" fmla="*/ 176 w 177"/>
                  <a:gd name="T59" fmla="*/ 53 h 56"/>
                  <a:gd name="T60" fmla="*/ 176 w 177"/>
                  <a:gd name="T61" fmla="*/ 53 h 56"/>
                  <a:gd name="T62" fmla="*/ 177 w 177"/>
                  <a:gd name="T63" fmla="*/ 55 h 56"/>
                  <a:gd name="T64" fmla="*/ 177 w 177"/>
                  <a:gd name="T65" fmla="*/ 55 h 56"/>
                  <a:gd name="T66" fmla="*/ 175 w 177"/>
                  <a:gd name="T67" fmla="*/ 56 h 56"/>
                  <a:gd name="T68" fmla="*/ 175 w 177"/>
                  <a:gd name="T69" fmla="*/ 56 h 56"/>
                  <a:gd name="T70" fmla="*/ 175 w 177"/>
                  <a:gd name="T7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56">
                    <a:moveTo>
                      <a:pt x="175" y="56"/>
                    </a:moveTo>
                    <a:cubicBezTo>
                      <a:pt x="157" y="50"/>
                      <a:pt x="138" y="47"/>
                      <a:pt x="120" y="42"/>
                    </a:cubicBezTo>
                    <a:cubicBezTo>
                      <a:pt x="120" y="42"/>
                      <a:pt x="120" y="42"/>
                      <a:pt x="120" y="42"/>
                    </a:cubicBezTo>
                    <a:cubicBezTo>
                      <a:pt x="105" y="38"/>
                      <a:pt x="83" y="38"/>
                      <a:pt x="70" y="29"/>
                    </a:cubicBezTo>
                    <a:cubicBezTo>
                      <a:pt x="70" y="29"/>
                      <a:pt x="70" y="29"/>
                      <a:pt x="70" y="29"/>
                    </a:cubicBezTo>
                    <a:cubicBezTo>
                      <a:pt x="70" y="29"/>
                      <a:pt x="70" y="29"/>
                      <a:pt x="70" y="28"/>
                    </a:cubicBezTo>
                    <a:cubicBezTo>
                      <a:pt x="70" y="28"/>
                      <a:pt x="70" y="28"/>
                      <a:pt x="70" y="28"/>
                    </a:cubicBezTo>
                    <a:cubicBezTo>
                      <a:pt x="70" y="28"/>
                      <a:pt x="70" y="28"/>
                      <a:pt x="70" y="27"/>
                    </a:cubicBezTo>
                    <a:cubicBezTo>
                      <a:pt x="70" y="27"/>
                      <a:pt x="70" y="27"/>
                      <a:pt x="70" y="27"/>
                    </a:cubicBezTo>
                    <a:cubicBezTo>
                      <a:pt x="76" y="22"/>
                      <a:pt x="84" y="21"/>
                      <a:pt x="89" y="17"/>
                    </a:cubicBezTo>
                    <a:cubicBezTo>
                      <a:pt x="89" y="17"/>
                      <a:pt x="89" y="17"/>
                      <a:pt x="89" y="17"/>
                    </a:cubicBezTo>
                    <a:cubicBezTo>
                      <a:pt x="78" y="5"/>
                      <a:pt x="54" y="3"/>
                      <a:pt x="32" y="3"/>
                    </a:cubicBezTo>
                    <a:cubicBezTo>
                      <a:pt x="32" y="3"/>
                      <a:pt x="32" y="3"/>
                      <a:pt x="32" y="3"/>
                    </a:cubicBezTo>
                    <a:cubicBezTo>
                      <a:pt x="21" y="3"/>
                      <a:pt x="9" y="3"/>
                      <a:pt x="1" y="3"/>
                    </a:cubicBezTo>
                    <a:cubicBezTo>
                      <a:pt x="1" y="3"/>
                      <a:pt x="1" y="3"/>
                      <a:pt x="1" y="3"/>
                    </a:cubicBezTo>
                    <a:cubicBezTo>
                      <a:pt x="1" y="3"/>
                      <a:pt x="0" y="3"/>
                      <a:pt x="0" y="2"/>
                    </a:cubicBezTo>
                    <a:cubicBezTo>
                      <a:pt x="0" y="2"/>
                      <a:pt x="0" y="2"/>
                      <a:pt x="0" y="2"/>
                    </a:cubicBezTo>
                    <a:cubicBezTo>
                      <a:pt x="0" y="2"/>
                      <a:pt x="1" y="1"/>
                      <a:pt x="1" y="1"/>
                    </a:cubicBezTo>
                    <a:cubicBezTo>
                      <a:pt x="1" y="1"/>
                      <a:pt x="1" y="1"/>
                      <a:pt x="1" y="1"/>
                    </a:cubicBezTo>
                    <a:cubicBezTo>
                      <a:pt x="9" y="1"/>
                      <a:pt x="21" y="0"/>
                      <a:pt x="32" y="0"/>
                    </a:cubicBezTo>
                    <a:cubicBezTo>
                      <a:pt x="32" y="0"/>
                      <a:pt x="32" y="0"/>
                      <a:pt x="32" y="0"/>
                    </a:cubicBezTo>
                    <a:cubicBezTo>
                      <a:pt x="55" y="0"/>
                      <a:pt x="79" y="2"/>
                      <a:pt x="91" y="16"/>
                    </a:cubicBezTo>
                    <a:cubicBezTo>
                      <a:pt x="91" y="16"/>
                      <a:pt x="91" y="16"/>
                      <a:pt x="91" y="16"/>
                    </a:cubicBezTo>
                    <a:cubicBezTo>
                      <a:pt x="92" y="16"/>
                      <a:pt x="92" y="17"/>
                      <a:pt x="92" y="17"/>
                    </a:cubicBezTo>
                    <a:cubicBezTo>
                      <a:pt x="92" y="17"/>
                      <a:pt x="92" y="17"/>
                      <a:pt x="92" y="17"/>
                    </a:cubicBezTo>
                    <a:cubicBezTo>
                      <a:pt x="86" y="23"/>
                      <a:pt x="78" y="24"/>
                      <a:pt x="73" y="28"/>
                    </a:cubicBezTo>
                    <a:cubicBezTo>
                      <a:pt x="73" y="28"/>
                      <a:pt x="73" y="28"/>
                      <a:pt x="73" y="28"/>
                    </a:cubicBezTo>
                    <a:cubicBezTo>
                      <a:pt x="85" y="36"/>
                      <a:pt x="106" y="36"/>
                      <a:pt x="121" y="40"/>
                    </a:cubicBezTo>
                    <a:cubicBezTo>
                      <a:pt x="121" y="40"/>
                      <a:pt x="121" y="40"/>
                      <a:pt x="121" y="40"/>
                    </a:cubicBezTo>
                    <a:cubicBezTo>
                      <a:pt x="139" y="44"/>
                      <a:pt x="158" y="48"/>
                      <a:pt x="176" y="53"/>
                    </a:cubicBezTo>
                    <a:cubicBezTo>
                      <a:pt x="176" y="53"/>
                      <a:pt x="176" y="53"/>
                      <a:pt x="176" y="53"/>
                    </a:cubicBezTo>
                    <a:cubicBezTo>
                      <a:pt x="176" y="53"/>
                      <a:pt x="177" y="54"/>
                      <a:pt x="177" y="55"/>
                    </a:cubicBezTo>
                    <a:cubicBezTo>
                      <a:pt x="177" y="55"/>
                      <a:pt x="177" y="55"/>
                      <a:pt x="177" y="55"/>
                    </a:cubicBezTo>
                    <a:cubicBezTo>
                      <a:pt x="176" y="55"/>
                      <a:pt x="176" y="56"/>
                      <a:pt x="175" y="56"/>
                    </a:cubicBezTo>
                    <a:cubicBezTo>
                      <a:pt x="175" y="56"/>
                      <a:pt x="175" y="56"/>
                      <a:pt x="175" y="56"/>
                    </a:cubicBezTo>
                    <a:cubicBezTo>
                      <a:pt x="175" y="56"/>
                      <a:pt x="175" y="56"/>
                      <a:pt x="175"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Freeform 140"/>
              <p:cNvSpPr>
                <a:spLocks noEditPoints="1"/>
              </p:cNvSpPr>
              <p:nvPr/>
            </p:nvSpPr>
            <p:spPr bwMode="auto">
              <a:xfrm>
                <a:off x="8742363" y="4635500"/>
                <a:ext cx="14288" cy="136525"/>
              </a:xfrm>
              <a:custGeom>
                <a:avLst/>
                <a:gdLst>
                  <a:gd name="T0" fmla="*/ 2 w 4"/>
                  <a:gd name="T1" fmla="*/ 36 h 36"/>
                  <a:gd name="T2" fmla="*/ 0 w 4"/>
                  <a:gd name="T3" fmla="*/ 30 h 36"/>
                  <a:gd name="T4" fmla="*/ 0 w 4"/>
                  <a:gd name="T5" fmla="*/ 30 h 36"/>
                  <a:gd name="T6" fmla="*/ 1 w 4"/>
                  <a:gd name="T7" fmla="*/ 20 h 36"/>
                  <a:gd name="T8" fmla="*/ 1 w 4"/>
                  <a:gd name="T9" fmla="*/ 20 h 36"/>
                  <a:gd name="T10" fmla="*/ 1 w 4"/>
                  <a:gd name="T11" fmla="*/ 20 h 36"/>
                  <a:gd name="T12" fmla="*/ 1 w 4"/>
                  <a:gd name="T13" fmla="*/ 20 h 36"/>
                  <a:gd name="T14" fmla="*/ 0 w 4"/>
                  <a:gd name="T15" fmla="*/ 2 h 36"/>
                  <a:gd name="T16" fmla="*/ 0 w 4"/>
                  <a:gd name="T17" fmla="*/ 2 h 36"/>
                  <a:gd name="T18" fmla="*/ 0 w 4"/>
                  <a:gd name="T19" fmla="*/ 1 h 36"/>
                  <a:gd name="T20" fmla="*/ 0 w 4"/>
                  <a:gd name="T21" fmla="*/ 1 h 36"/>
                  <a:gd name="T22" fmla="*/ 0 w 4"/>
                  <a:gd name="T23" fmla="*/ 1 h 36"/>
                  <a:gd name="T24" fmla="*/ 1 w 4"/>
                  <a:gd name="T25" fmla="*/ 0 h 36"/>
                  <a:gd name="T26" fmla="*/ 1 w 4"/>
                  <a:gd name="T27" fmla="*/ 0 h 36"/>
                  <a:gd name="T28" fmla="*/ 2 w 4"/>
                  <a:gd name="T29" fmla="*/ 1 h 36"/>
                  <a:gd name="T30" fmla="*/ 2 w 4"/>
                  <a:gd name="T31" fmla="*/ 1 h 36"/>
                  <a:gd name="T32" fmla="*/ 2 w 4"/>
                  <a:gd name="T33" fmla="*/ 2 h 36"/>
                  <a:gd name="T34" fmla="*/ 2 w 4"/>
                  <a:gd name="T35" fmla="*/ 2 h 36"/>
                  <a:gd name="T36" fmla="*/ 3 w 4"/>
                  <a:gd name="T37" fmla="*/ 20 h 36"/>
                  <a:gd name="T38" fmla="*/ 3 w 4"/>
                  <a:gd name="T39" fmla="*/ 20 h 36"/>
                  <a:gd name="T40" fmla="*/ 3 w 4"/>
                  <a:gd name="T41" fmla="*/ 20 h 36"/>
                  <a:gd name="T42" fmla="*/ 3 w 4"/>
                  <a:gd name="T43" fmla="*/ 20 h 36"/>
                  <a:gd name="T44" fmla="*/ 3 w 4"/>
                  <a:gd name="T45" fmla="*/ 30 h 36"/>
                  <a:gd name="T46" fmla="*/ 3 w 4"/>
                  <a:gd name="T47" fmla="*/ 30 h 36"/>
                  <a:gd name="T48" fmla="*/ 3 w 4"/>
                  <a:gd name="T49" fmla="*/ 34 h 36"/>
                  <a:gd name="T50" fmla="*/ 3 w 4"/>
                  <a:gd name="T51" fmla="*/ 34 h 36"/>
                  <a:gd name="T52" fmla="*/ 4 w 4"/>
                  <a:gd name="T53" fmla="*/ 36 h 36"/>
                  <a:gd name="T54" fmla="*/ 4 w 4"/>
                  <a:gd name="T55" fmla="*/ 36 h 36"/>
                  <a:gd name="T56" fmla="*/ 3 w 4"/>
                  <a:gd name="T57" fmla="*/ 36 h 36"/>
                  <a:gd name="T58" fmla="*/ 3 w 4"/>
                  <a:gd name="T59" fmla="*/ 36 h 36"/>
                  <a:gd name="T60" fmla="*/ 2 w 4"/>
                  <a:gd name="T61" fmla="*/ 36 h 36"/>
                  <a:gd name="T62" fmla="*/ 3 w 4"/>
                  <a:gd name="T63" fmla="*/ 34 h 36"/>
                  <a:gd name="T64" fmla="*/ 3 w 4"/>
                  <a:gd name="T65"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 h="36">
                    <a:moveTo>
                      <a:pt x="2" y="36"/>
                    </a:moveTo>
                    <a:cubicBezTo>
                      <a:pt x="0" y="35"/>
                      <a:pt x="1" y="32"/>
                      <a:pt x="0" y="30"/>
                    </a:cubicBezTo>
                    <a:cubicBezTo>
                      <a:pt x="0" y="30"/>
                      <a:pt x="0" y="30"/>
                      <a:pt x="0" y="30"/>
                    </a:cubicBezTo>
                    <a:cubicBezTo>
                      <a:pt x="0" y="26"/>
                      <a:pt x="1" y="22"/>
                      <a:pt x="1" y="20"/>
                    </a:cubicBezTo>
                    <a:cubicBezTo>
                      <a:pt x="1" y="20"/>
                      <a:pt x="1" y="20"/>
                      <a:pt x="1" y="20"/>
                    </a:cubicBezTo>
                    <a:cubicBezTo>
                      <a:pt x="1" y="20"/>
                      <a:pt x="1" y="20"/>
                      <a:pt x="1" y="20"/>
                    </a:cubicBezTo>
                    <a:cubicBezTo>
                      <a:pt x="1" y="20"/>
                      <a:pt x="1" y="20"/>
                      <a:pt x="1" y="20"/>
                    </a:cubicBezTo>
                    <a:cubicBezTo>
                      <a:pt x="1" y="14"/>
                      <a:pt x="0" y="8"/>
                      <a:pt x="0" y="2"/>
                    </a:cubicBezTo>
                    <a:cubicBezTo>
                      <a:pt x="0" y="2"/>
                      <a:pt x="0" y="2"/>
                      <a:pt x="0" y="2"/>
                    </a:cubicBezTo>
                    <a:cubicBezTo>
                      <a:pt x="0" y="2"/>
                      <a:pt x="0" y="2"/>
                      <a:pt x="0" y="1"/>
                    </a:cubicBezTo>
                    <a:cubicBezTo>
                      <a:pt x="0" y="1"/>
                      <a:pt x="0" y="1"/>
                      <a:pt x="0" y="1"/>
                    </a:cubicBezTo>
                    <a:cubicBezTo>
                      <a:pt x="0" y="1"/>
                      <a:pt x="0" y="1"/>
                      <a:pt x="0" y="1"/>
                    </a:cubicBezTo>
                    <a:cubicBezTo>
                      <a:pt x="0" y="1"/>
                      <a:pt x="0" y="0"/>
                      <a:pt x="1" y="0"/>
                    </a:cubicBezTo>
                    <a:cubicBezTo>
                      <a:pt x="1" y="0"/>
                      <a:pt x="1" y="0"/>
                      <a:pt x="1" y="0"/>
                    </a:cubicBezTo>
                    <a:cubicBezTo>
                      <a:pt x="2" y="0"/>
                      <a:pt x="2" y="1"/>
                      <a:pt x="2" y="1"/>
                    </a:cubicBezTo>
                    <a:cubicBezTo>
                      <a:pt x="2" y="1"/>
                      <a:pt x="2" y="1"/>
                      <a:pt x="2" y="1"/>
                    </a:cubicBezTo>
                    <a:cubicBezTo>
                      <a:pt x="2" y="2"/>
                      <a:pt x="2" y="2"/>
                      <a:pt x="2" y="2"/>
                    </a:cubicBezTo>
                    <a:cubicBezTo>
                      <a:pt x="2" y="2"/>
                      <a:pt x="2" y="2"/>
                      <a:pt x="2" y="2"/>
                    </a:cubicBezTo>
                    <a:cubicBezTo>
                      <a:pt x="2" y="8"/>
                      <a:pt x="3" y="14"/>
                      <a:pt x="3" y="20"/>
                    </a:cubicBezTo>
                    <a:cubicBezTo>
                      <a:pt x="3" y="20"/>
                      <a:pt x="3" y="20"/>
                      <a:pt x="3" y="20"/>
                    </a:cubicBezTo>
                    <a:cubicBezTo>
                      <a:pt x="3" y="20"/>
                      <a:pt x="3" y="20"/>
                      <a:pt x="3" y="20"/>
                    </a:cubicBezTo>
                    <a:cubicBezTo>
                      <a:pt x="3" y="20"/>
                      <a:pt x="3" y="20"/>
                      <a:pt x="3" y="20"/>
                    </a:cubicBezTo>
                    <a:cubicBezTo>
                      <a:pt x="3" y="22"/>
                      <a:pt x="3" y="26"/>
                      <a:pt x="3" y="30"/>
                    </a:cubicBezTo>
                    <a:cubicBezTo>
                      <a:pt x="3" y="30"/>
                      <a:pt x="3" y="30"/>
                      <a:pt x="3" y="30"/>
                    </a:cubicBezTo>
                    <a:cubicBezTo>
                      <a:pt x="3" y="32"/>
                      <a:pt x="3" y="34"/>
                      <a:pt x="3" y="34"/>
                    </a:cubicBezTo>
                    <a:cubicBezTo>
                      <a:pt x="3" y="34"/>
                      <a:pt x="3" y="34"/>
                      <a:pt x="3" y="34"/>
                    </a:cubicBezTo>
                    <a:cubicBezTo>
                      <a:pt x="4" y="35"/>
                      <a:pt x="4" y="35"/>
                      <a:pt x="4" y="36"/>
                    </a:cubicBezTo>
                    <a:cubicBezTo>
                      <a:pt x="4" y="36"/>
                      <a:pt x="4" y="36"/>
                      <a:pt x="4" y="36"/>
                    </a:cubicBezTo>
                    <a:cubicBezTo>
                      <a:pt x="3" y="36"/>
                      <a:pt x="3" y="36"/>
                      <a:pt x="3" y="36"/>
                    </a:cubicBezTo>
                    <a:cubicBezTo>
                      <a:pt x="3" y="36"/>
                      <a:pt x="3" y="36"/>
                      <a:pt x="3" y="36"/>
                    </a:cubicBezTo>
                    <a:cubicBezTo>
                      <a:pt x="2" y="36"/>
                      <a:pt x="2" y="36"/>
                      <a:pt x="2" y="36"/>
                    </a:cubicBezTo>
                    <a:close/>
                    <a:moveTo>
                      <a:pt x="3" y="34"/>
                    </a:moveTo>
                    <a:cubicBezTo>
                      <a:pt x="3" y="34"/>
                      <a:pt x="3" y="34"/>
                      <a:pt x="3" y="3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0" name="Freeform 141"/>
              <p:cNvSpPr/>
              <p:nvPr/>
            </p:nvSpPr>
            <p:spPr bwMode="auto">
              <a:xfrm>
                <a:off x="8753475" y="4643438"/>
                <a:ext cx="14288" cy="106363"/>
              </a:xfrm>
              <a:custGeom>
                <a:avLst/>
                <a:gdLst>
                  <a:gd name="T0" fmla="*/ 1 w 4"/>
                  <a:gd name="T1" fmla="*/ 27 h 28"/>
                  <a:gd name="T2" fmla="*/ 1 w 4"/>
                  <a:gd name="T3" fmla="*/ 27 h 28"/>
                  <a:gd name="T4" fmla="*/ 1 w 4"/>
                  <a:gd name="T5" fmla="*/ 27 h 28"/>
                  <a:gd name="T6" fmla="*/ 1 w 4"/>
                  <a:gd name="T7" fmla="*/ 26 h 28"/>
                  <a:gd name="T8" fmla="*/ 1 w 4"/>
                  <a:gd name="T9" fmla="*/ 26 h 28"/>
                  <a:gd name="T10" fmla="*/ 0 w 4"/>
                  <a:gd name="T11" fmla="*/ 24 h 28"/>
                  <a:gd name="T12" fmla="*/ 0 w 4"/>
                  <a:gd name="T13" fmla="*/ 24 h 28"/>
                  <a:gd name="T14" fmla="*/ 0 w 4"/>
                  <a:gd name="T15" fmla="*/ 21 h 28"/>
                  <a:gd name="T16" fmla="*/ 0 w 4"/>
                  <a:gd name="T17" fmla="*/ 21 h 28"/>
                  <a:gd name="T18" fmla="*/ 0 w 4"/>
                  <a:gd name="T19" fmla="*/ 16 h 28"/>
                  <a:gd name="T20" fmla="*/ 0 w 4"/>
                  <a:gd name="T21" fmla="*/ 16 h 28"/>
                  <a:gd name="T22" fmla="*/ 0 w 4"/>
                  <a:gd name="T23" fmla="*/ 15 h 28"/>
                  <a:gd name="T24" fmla="*/ 0 w 4"/>
                  <a:gd name="T25" fmla="*/ 15 h 28"/>
                  <a:gd name="T26" fmla="*/ 0 w 4"/>
                  <a:gd name="T27" fmla="*/ 3 h 28"/>
                  <a:gd name="T28" fmla="*/ 0 w 4"/>
                  <a:gd name="T29" fmla="*/ 3 h 28"/>
                  <a:gd name="T30" fmla="*/ 0 w 4"/>
                  <a:gd name="T31" fmla="*/ 2 h 28"/>
                  <a:gd name="T32" fmla="*/ 0 w 4"/>
                  <a:gd name="T33" fmla="*/ 2 h 28"/>
                  <a:gd name="T34" fmla="*/ 0 w 4"/>
                  <a:gd name="T35" fmla="*/ 1 h 28"/>
                  <a:gd name="T36" fmla="*/ 0 w 4"/>
                  <a:gd name="T37" fmla="*/ 1 h 28"/>
                  <a:gd name="T38" fmla="*/ 2 w 4"/>
                  <a:gd name="T39" fmla="*/ 1 h 28"/>
                  <a:gd name="T40" fmla="*/ 2 w 4"/>
                  <a:gd name="T41" fmla="*/ 1 h 28"/>
                  <a:gd name="T42" fmla="*/ 2 w 4"/>
                  <a:gd name="T43" fmla="*/ 2 h 28"/>
                  <a:gd name="T44" fmla="*/ 2 w 4"/>
                  <a:gd name="T45" fmla="*/ 2 h 28"/>
                  <a:gd name="T46" fmla="*/ 2 w 4"/>
                  <a:gd name="T47" fmla="*/ 2 h 28"/>
                  <a:gd name="T48" fmla="*/ 2 w 4"/>
                  <a:gd name="T49" fmla="*/ 3 h 28"/>
                  <a:gd name="T50" fmla="*/ 2 w 4"/>
                  <a:gd name="T51" fmla="*/ 3 h 28"/>
                  <a:gd name="T52" fmla="*/ 3 w 4"/>
                  <a:gd name="T53" fmla="*/ 15 h 28"/>
                  <a:gd name="T54" fmla="*/ 3 w 4"/>
                  <a:gd name="T55" fmla="*/ 15 h 28"/>
                  <a:gd name="T56" fmla="*/ 3 w 4"/>
                  <a:gd name="T57" fmla="*/ 16 h 28"/>
                  <a:gd name="T58" fmla="*/ 3 w 4"/>
                  <a:gd name="T59" fmla="*/ 16 h 28"/>
                  <a:gd name="T60" fmla="*/ 3 w 4"/>
                  <a:gd name="T61" fmla="*/ 21 h 28"/>
                  <a:gd name="T62" fmla="*/ 3 w 4"/>
                  <a:gd name="T63" fmla="*/ 21 h 28"/>
                  <a:gd name="T64" fmla="*/ 3 w 4"/>
                  <a:gd name="T65" fmla="*/ 24 h 28"/>
                  <a:gd name="T66" fmla="*/ 3 w 4"/>
                  <a:gd name="T67" fmla="*/ 24 h 28"/>
                  <a:gd name="T68" fmla="*/ 3 w 4"/>
                  <a:gd name="T69" fmla="*/ 26 h 28"/>
                  <a:gd name="T70" fmla="*/ 3 w 4"/>
                  <a:gd name="T71" fmla="*/ 26 h 28"/>
                  <a:gd name="T72" fmla="*/ 3 w 4"/>
                  <a:gd name="T73" fmla="*/ 27 h 28"/>
                  <a:gd name="T74" fmla="*/ 3 w 4"/>
                  <a:gd name="T75" fmla="*/ 27 h 28"/>
                  <a:gd name="T76" fmla="*/ 3 w 4"/>
                  <a:gd name="T77" fmla="*/ 27 h 28"/>
                  <a:gd name="T78" fmla="*/ 3 w 4"/>
                  <a:gd name="T79" fmla="*/ 27 h 28"/>
                  <a:gd name="T80" fmla="*/ 2 w 4"/>
                  <a:gd name="T81" fmla="*/ 28 h 28"/>
                  <a:gd name="T82" fmla="*/ 2 w 4"/>
                  <a:gd name="T83" fmla="*/ 28 h 28"/>
                  <a:gd name="T84" fmla="*/ 1 w 4"/>
                  <a:gd name="T8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 h="28">
                    <a:moveTo>
                      <a:pt x="1" y="27"/>
                    </a:moveTo>
                    <a:cubicBezTo>
                      <a:pt x="1" y="27"/>
                      <a:pt x="1" y="27"/>
                      <a:pt x="1" y="27"/>
                    </a:cubicBezTo>
                    <a:cubicBezTo>
                      <a:pt x="1" y="27"/>
                      <a:pt x="1" y="27"/>
                      <a:pt x="1" y="27"/>
                    </a:cubicBezTo>
                    <a:cubicBezTo>
                      <a:pt x="1" y="27"/>
                      <a:pt x="1" y="26"/>
                      <a:pt x="1" y="26"/>
                    </a:cubicBezTo>
                    <a:cubicBezTo>
                      <a:pt x="1" y="26"/>
                      <a:pt x="1" y="26"/>
                      <a:pt x="1" y="26"/>
                    </a:cubicBezTo>
                    <a:cubicBezTo>
                      <a:pt x="1" y="25"/>
                      <a:pt x="0" y="24"/>
                      <a:pt x="0" y="24"/>
                    </a:cubicBezTo>
                    <a:cubicBezTo>
                      <a:pt x="0" y="24"/>
                      <a:pt x="0" y="24"/>
                      <a:pt x="0" y="24"/>
                    </a:cubicBezTo>
                    <a:cubicBezTo>
                      <a:pt x="0" y="23"/>
                      <a:pt x="0" y="22"/>
                      <a:pt x="0" y="21"/>
                    </a:cubicBezTo>
                    <a:cubicBezTo>
                      <a:pt x="0" y="21"/>
                      <a:pt x="0" y="21"/>
                      <a:pt x="0" y="21"/>
                    </a:cubicBezTo>
                    <a:cubicBezTo>
                      <a:pt x="0" y="19"/>
                      <a:pt x="0" y="17"/>
                      <a:pt x="0" y="16"/>
                    </a:cubicBezTo>
                    <a:cubicBezTo>
                      <a:pt x="0" y="16"/>
                      <a:pt x="0" y="16"/>
                      <a:pt x="0" y="16"/>
                    </a:cubicBezTo>
                    <a:cubicBezTo>
                      <a:pt x="0" y="15"/>
                      <a:pt x="0" y="15"/>
                      <a:pt x="0" y="15"/>
                    </a:cubicBezTo>
                    <a:cubicBezTo>
                      <a:pt x="0" y="15"/>
                      <a:pt x="0" y="15"/>
                      <a:pt x="0" y="15"/>
                    </a:cubicBezTo>
                    <a:cubicBezTo>
                      <a:pt x="0" y="13"/>
                      <a:pt x="0" y="6"/>
                      <a:pt x="0" y="3"/>
                    </a:cubicBezTo>
                    <a:cubicBezTo>
                      <a:pt x="0" y="3"/>
                      <a:pt x="0" y="3"/>
                      <a:pt x="0" y="3"/>
                    </a:cubicBezTo>
                    <a:cubicBezTo>
                      <a:pt x="0" y="2"/>
                      <a:pt x="0" y="2"/>
                      <a:pt x="0" y="2"/>
                    </a:cubicBezTo>
                    <a:cubicBezTo>
                      <a:pt x="0" y="2"/>
                      <a:pt x="0" y="2"/>
                      <a:pt x="0" y="2"/>
                    </a:cubicBezTo>
                    <a:cubicBezTo>
                      <a:pt x="0" y="2"/>
                      <a:pt x="0" y="1"/>
                      <a:pt x="0" y="1"/>
                    </a:cubicBezTo>
                    <a:cubicBezTo>
                      <a:pt x="0" y="1"/>
                      <a:pt x="0" y="1"/>
                      <a:pt x="0" y="1"/>
                    </a:cubicBezTo>
                    <a:cubicBezTo>
                      <a:pt x="1" y="0"/>
                      <a:pt x="2" y="0"/>
                      <a:pt x="2" y="1"/>
                    </a:cubicBezTo>
                    <a:cubicBezTo>
                      <a:pt x="2" y="1"/>
                      <a:pt x="2" y="1"/>
                      <a:pt x="2" y="1"/>
                    </a:cubicBezTo>
                    <a:cubicBezTo>
                      <a:pt x="2" y="1"/>
                      <a:pt x="2" y="2"/>
                      <a:pt x="2" y="2"/>
                    </a:cubicBezTo>
                    <a:cubicBezTo>
                      <a:pt x="2" y="2"/>
                      <a:pt x="2" y="2"/>
                      <a:pt x="2" y="2"/>
                    </a:cubicBezTo>
                    <a:cubicBezTo>
                      <a:pt x="2" y="2"/>
                      <a:pt x="2" y="2"/>
                      <a:pt x="2" y="2"/>
                    </a:cubicBezTo>
                    <a:cubicBezTo>
                      <a:pt x="2" y="2"/>
                      <a:pt x="2" y="3"/>
                      <a:pt x="2" y="3"/>
                    </a:cubicBezTo>
                    <a:cubicBezTo>
                      <a:pt x="2" y="3"/>
                      <a:pt x="2" y="3"/>
                      <a:pt x="2" y="3"/>
                    </a:cubicBezTo>
                    <a:cubicBezTo>
                      <a:pt x="2" y="6"/>
                      <a:pt x="3" y="13"/>
                      <a:pt x="3" y="15"/>
                    </a:cubicBezTo>
                    <a:cubicBezTo>
                      <a:pt x="3" y="15"/>
                      <a:pt x="3" y="15"/>
                      <a:pt x="3" y="15"/>
                    </a:cubicBezTo>
                    <a:cubicBezTo>
                      <a:pt x="3" y="15"/>
                      <a:pt x="3" y="16"/>
                      <a:pt x="3" y="16"/>
                    </a:cubicBezTo>
                    <a:cubicBezTo>
                      <a:pt x="3" y="16"/>
                      <a:pt x="3" y="16"/>
                      <a:pt x="3" y="16"/>
                    </a:cubicBezTo>
                    <a:cubicBezTo>
                      <a:pt x="3" y="17"/>
                      <a:pt x="3" y="19"/>
                      <a:pt x="3" y="21"/>
                    </a:cubicBezTo>
                    <a:cubicBezTo>
                      <a:pt x="3" y="21"/>
                      <a:pt x="3" y="21"/>
                      <a:pt x="3" y="21"/>
                    </a:cubicBezTo>
                    <a:cubicBezTo>
                      <a:pt x="3" y="22"/>
                      <a:pt x="3" y="23"/>
                      <a:pt x="3" y="24"/>
                    </a:cubicBezTo>
                    <a:cubicBezTo>
                      <a:pt x="3" y="24"/>
                      <a:pt x="3" y="24"/>
                      <a:pt x="3" y="24"/>
                    </a:cubicBezTo>
                    <a:cubicBezTo>
                      <a:pt x="3" y="24"/>
                      <a:pt x="3" y="25"/>
                      <a:pt x="3" y="26"/>
                    </a:cubicBezTo>
                    <a:cubicBezTo>
                      <a:pt x="3" y="26"/>
                      <a:pt x="3" y="26"/>
                      <a:pt x="3" y="26"/>
                    </a:cubicBezTo>
                    <a:cubicBezTo>
                      <a:pt x="3" y="26"/>
                      <a:pt x="3" y="26"/>
                      <a:pt x="3" y="27"/>
                    </a:cubicBezTo>
                    <a:cubicBezTo>
                      <a:pt x="3" y="27"/>
                      <a:pt x="3" y="27"/>
                      <a:pt x="3" y="27"/>
                    </a:cubicBezTo>
                    <a:cubicBezTo>
                      <a:pt x="3" y="27"/>
                      <a:pt x="3" y="27"/>
                      <a:pt x="3" y="27"/>
                    </a:cubicBezTo>
                    <a:cubicBezTo>
                      <a:pt x="3" y="27"/>
                      <a:pt x="3" y="27"/>
                      <a:pt x="3" y="27"/>
                    </a:cubicBezTo>
                    <a:cubicBezTo>
                      <a:pt x="3" y="27"/>
                      <a:pt x="4" y="28"/>
                      <a:pt x="2" y="28"/>
                    </a:cubicBezTo>
                    <a:cubicBezTo>
                      <a:pt x="2" y="28"/>
                      <a:pt x="2" y="28"/>
                      <a:pt x="2" y="28"/>
                    </a:cubicBezTo>
                    <a:cubicBezTo>
                      <a:pt x="1" y="28"/>
                      <a:pt x="1" y="28"/>
                      <a:pt x="1" y="27"/>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1" name="Freeform 142"/>
              <p:cNvSpPr>
                <a:spLocks noEditPoints="1"/>
              </p:cNvSpPr>
              <p:nvPr/>
            </p:nvSpPr>
            <p:spPr bwMode="auto">
              <a:xfrm>
                <a:off x="8767763" y="4640263"/>
                <a:ext cx="12700" cy="123825"/>
              </a:xfrm>
              <a:custGeom>
                <a:avLst/>
                <a:gdLst>
                  <a:gd name="T0" fmla="*/ 0 w 3"/>
                  <a:gd name="T1" fmla="*/ 27 h 33"/>
                  <a:gd name="T2" fmla="*/ 1 w 3"/>
                  <a:gd name="T3" fmla="*/ 15 h 33"/>
                  <a:gd name="T4" fmla="*/ 0 w 3"/>
                  <a:gd name="T5" fmla="*/ 2 h 33"/>
                  <a:gd name="T6" fmla="*/ 0 w 3"/>
                  <a:gd name="T7" fmla="*/ 2 h 33"/>
                  <a:gd name="T8" fmla="*/ 0 w 3"/>
                  <a:gd name="T9" fmla="*/ 2 h 33"/>
                  <a:gd name="T10" fmla="*/ 0 w 3"/>
                  <a:gd name="T11" fmla="*/ 2 h 33"/>
                  <a:gd name="T12" fmla="*/ 0 w 3"/>
                  <a:gd name="T13" fmla="*/ 2 h 33"/>
                  <a:gd name="T14" fmla="*/ 0 w 3"/>
                  <a:gd name="T15" fmla="*/ 1 h 33"/>
                  <a:gd name="T16" fmla="*/ 1 w 3"/>
                  <a:gd name="T17" fmla="*/ 0 h 33"/>
                  <a:gd name="T18" fmla="*/ 2 w 3"/>
                  <a:gd name="T19" fmla="*/ 1 h 33"/>
                  <a:gd name="T20" fmla="*/ 2 w 3"/>
                  <a:gd name="T21" fmla="*/ 1 h 33"/>
                  <a:gd name="T22" fmla="*/ 2 w 3"/>
                  <a:gd name="T23" fmla="*/ 1 h 33"/>
                  <a:gd name="T24" fmla="*/ 2 w 3"/>
                  <a:gd name="T25" fmla="*/ 1 h 33"/>
                  <a:gd name="T26" fmla="*/ 2 w 3"/>
                  <a:gd name="T27" fmla="*/ 1 h 33"/>
                  <a:gd name="T28" fmla="*/ 2 w 3"/>
                  <a:gd name="T29" fmla="*/ 1 h 33"/>
                  <a:gd name="T30" fmla="*/ 2 w 3"/>
                  <a:gd name="T31" fmla="*/ 2 h 33"/>
                  <a:gd name="T32" fmla="*/ 2 w 3"/>
                  <a:gd name="T33" fmla="*/ 2 h 33"/>
                  <a:gd name="T34" fmla="*/ 2 w 3"/>
                  <a:gd name="T35" fmla="*/ 3 h 33"/>
                  <a:gd name="T36" fmla="*/ 3 w 3"/>
                  <a:gd name="T37" fmla="*/ 8 h 33"/>
                  <a:gd name="T38" fmla="*/ 3 w 3"/>
                  <a:gd name="T39" fmla="*/ 15 h 33"/>
                  <a:gd name="T40" fmla="*/ 3 w 3"/>
                  <a:gd name="T41" fmla="*/ 27 h 33"/>
                  <a:gd name="T42" fmla="*/ 3 w 3"/>
                  <a:gd name="T43" fmla="*/ 29 h 33"/>
                  <a:gd name="T44" fmla="*/ 3 w 3"/>
                  <a:gd name="T45" fmla="*/ 30 h 33"/>
                  <a:gd name="T46" fmla="*/ 3 w 3"/>
                  <a:gd name="T47" fmla="*/ 31 h 33"/>
                  <a:gd name="T48" fmla="*/ 2 w 3"/>
                  <a:gd name="T49" fmla="*/ 33 h 33"/>
                  <a:gd name="T50" fmla="*/ 2 w 3"/>
                  <a:gd name="T51" fmla="*/ 33 h 33"/>
                  <a:gd name="T52" fmla="*/ 1 w 3"/>
                  <a:gd name="T53" fmla="*/ 32 h 33"/>
                  <a:gd name="T54" fmla="*/ 1 w 3"/>
                  <a:gd name="T55" fmla="*/ 3 h 33"/>
                  <a:gd name="T56" fmla="*/ 1 w 3"/>
                  <a:gd name="T57" fmla="*/ 3 h 33"/>
                  <a:gd name="T58" fmla="*/ 0 w 3"/>
                  <a:gd name="T59" fmla="*/ 2 h 33"/>
                  <a:gd name="T60" fmla="*/ 0 w 3"/>
                  <a:gd name="T61" fmla="*/ 2 h 33"/>
                  <a:gd name="T62" fmla="*/ 0 w 3"/>
                  <a:gd name="T63" fmla="*/ 2 h 33"/>
                  <a:gd name="T64" fmla="*/ 0 w 3"/>
                  <a:gd name="T65" fmla="*/ 2 h 33"/>
                  <a:gd name="T66" fmla="*/ 0 w 3"/>
                  <a:gd name="T67" fmla="*/ 2 h 33"/>
                  <a:gd name="T68" fmla="*/ 0 w 3"/>
                  <a:gd name="T69" fmla="*/ 2 h 33"/>
                  <a:gd name="T70" fmla="*/ 0 w 3"/>
                  <a:gd name="T71" fmla="*/ 2 h 33"/>
                  <a:gd name="T72" fmla="*/ 0 w 3"/>
                  <a:gd name="T73" fmla="*/ 2 h 33"/>
                  <a:gd name="T74" fmla="*/ 0 w 3"/>
                  <a:gd name="T75" fmla="*/ 2 h 33"/>
                  <a:gd name="T76" fmla="*/ 0 w 3"/>
                  <a:gd name="T77" fmla="*/ 2 h 33"/>
                  <a:gd name="T78" fmla="*/ 0 w 3"/>
                  <a:gd name="T79" fmla="*/ 2 h 33"/>
                  <a:gd name="T80" fmla="*/ 0 w 3"/>
                  <a:gd name="T81" fmla="*/ 2 h 33"/>
                  <a:gd name="T82" fmla="*/ 0 w 3"/>
                  <a:gd name="T83" fmla="*/ 2 h 33"/>
                  <a:gd name="T84" fmla="*/ 0 w 3"/>
                  <a:gd name="T85" fmla="*/ 2 h 33"/>
                  <a:gd name="T86" fmla="*/ 0 w 3"/>
                  <a:gd name="T87" fmla="*/ 2 h 33"/>
                  <a:gd name="T88" fmla="*/ 0 w 3"/>
                  <a:gd name="T89" fmla="*/ 2 h 33"/>
                  <a:gd name="T90" fmla="*/ 0 w 3"/>
                  <a:gd name="T91" fmla="*/ 2 h 33"/>
                  <a:gd name="T92" fmla="*/ 0 w 3"/>
                  <a:gd name="T93" fmla="*/ 2 h 33"/>
                  <a:gd name="T94" fmla="*/ 0 w 3"/>
                  <a:gd name="T95" fmla="*/ 2 h 33"/>
                  <a:gd name="T96" fmla="*/ 0 w 3"/>
                  <a:gd name="T9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 h="33">
                    <a:moveTo>
                      <a:pt x="1" y="32"/>
                    </a:moveTo>
                    <a:cubicBezTo>
                      <a:pt x="0" y="31"/>
                      <a:pt x="0" y="29"/>
                      <a:pt x="0" y="27"/>
                    </a:cubicBezTo>
                    <a:cubicBezTo>
                      <a:pt x="0" y="27"/>
                      <a:pt x="0" y="27"/>
                      <a:pt x="0" y="27"/>
                    </a:cubicBezTo>
                    <a:cubicBezTo>
                      <a:pt x="0" y="23"/>
                      <a:pt x="1" y="18"/>
                      <a:pt x="1" y="15"/>
                    </a:cubicBezTo>
                    <a:cubicBezTo>
                      <a:pt x="1" y="15"/>
                      <a:pt x="1" y="15"/>
                      <a:pt x="1" y="15"/>
                    </a:cubicBezTo>
                    <a:cubicBezTo>
                      <a:pt x="1" y="14"/>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0"/>
                      <a:pt x="1" y="0"/>
                      <a:pt x="1" y="0"/>
                    </a:cubicBezTo>
                    <a:cubicBezTo>
                      <a:pt x="1" y="0"/>
                      <a:pt x="1" y="0"/>
                      <a:pt x="1" y="0"/>
                    </a:cubicBezTo>
                    <a:cubicBezTo>
                      <a:pt x="1" y="0"/>
                      <a:pt x="1" y="0"/>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1"/>
                    </a:cubicBezTo>
                    <a:cubicBezTo>
                      <a:pt x="2" y="1"/>
                      <a:pt x="2" y="1"/>
                      <a:pt x="2" y="2"/>
                    </a:cubicBezTo>
                    <a:cubicBezTo>
                      <a:pt x="2" y="2"/>
                      <a:pt x="2" y="2"/>
                      <a:pt x="2" y="2"/>
                    </a:cubicBezTo>
                    <a:cubicBezTo>
                      <a:pt x="2" y="2"/>
                      <a:pt x="2" y="2"/>
                      <a:pt x="2" y="2"/>
                    </a:cubicBezTo>
                    <a:cubicBezTo>
                      <a:pt x="2" y="2"/>
                      <a:pt x="2" y="2"/>
                      <a:pt x="2" y="2"/>
                    </a:cubicBezTo>
                    <a:cubicBezTo>
                      <a:pt x="2" y="2"/>
                      <a:pt x="2" y="3"/>
                      <a:pt x="2" y="3"/>
                    </a:cubicBezTo>
                    <a:cubicBezTo>
                      <a:pt x="2" y="3"/>
                      <a:pt x="2" y="3"/>
                      <a:pt x="2" y="3"/>
                    </a:cubicBezTo>
                    <a:cubicBezTo>
                      <a:pt x="2" y="4"/>
                      <a:pt x="3" y="6"/>
                      <a:pt x="3" y="8"/>
                    </a:cubicBezTo>
                    <a:cubicBezTo>
                      <a:pt x="3" y="8"/>
                      <a:pt x="3" y="8"/>
                      <a:pt x="3" y="8"/>
                    </a:cubicBezTo>
                    <a:cubicBezTo>
                      <a:pt x="3" y="11"/>
                      <a:pt x="3" y="14"/>
                      <a:pt x="3" y="15"/>
                    </a:cubicBezTo>
                    <a:cubicBezTo>
                      <a:pt x="3" y="15"/>
                      <a:pt x="3" y="15"/>
                      <a:pt x="3" y="15"/>
                    </a:cubicBezTo>
                    <a:cubicBezTo>
                      <a:pt x="3" y="18"/>
                      <a:pt x="3" y="23"/>
                      <a:pt x="3" y="27"/>
                    </a:cubicBezTo>
                    <a:cubicBezTo>
                      <a:pt x="3" y="27"/>
                      <a:pt x="3" y="27"/>
                      <a:pt x="3" y="27"/>
                    </a:cubicBezTo>
                    <a:cubicBezTo>
                      <a:pt x="3" y="28"/>
                      <a:pt x="3" y="29"/>
                      <a:pt x="3" y="29"/>
                    </a:cubicBezTo>
                    <a:cubicBezTo>
                      <a:pt x="3" y="29"/>
                      <a:pt x="3" y="29"/>
                      <a:pt x="3" y="29"/>
                    </a:cubicBezTo>
                    <a:cubicBezTo>
                      <a:pt x="3" y="29"/>
                      <a:pt x="3" y="30"/>
                      <a:pt x="3" y="30"/>
                    </a:cubicBezTo>
                    <a:cubicBezTo>
                      <a:pt x="3" y="30"/>
                      <a:pt x="3" y="30"/>
                      <a:pt x="3" y="30"/>
                    </a:cubicBezTo>
                    <a:cubicBezTo>
                      <a:pt x="3" y="31"/>
                      <a:pt x="3" y="31"/>
                      <a:pt x="3" y="31"/>
                    </a:cubicBezTo>
                    <a:cubicBezTo>
                      <a:pt x="3" y="31"/>
                      <a:pt x="3" y="31"/>
                      <a:pt x="3" y="31"/>
                    </a:cubicBezTo>
                    <a:cubicBezTo>
                      <a:pt x="3" y="32"/>
                      <a:pt x="3" y="32"/>
                      <a:pt x="2" y="33"/>
                    </a:cubicBezTo>
                    <a:cubicBezTo>
                      <a:pt x="2" y="33"/>
                      <a:pt x="2" y="33"/>
                      <a:pt x="2" y="33"/>
                    </a:cubicBezTo>
                    <a:cubicBezTo>
                      <a:pt x="2" y="33"/>
                      <a:pt x="2" y="33"/>
                      <a:pt x="2" y="33"/>
                    </a:cubicBezTo>
                    <a:cubicBezTo>
                      <a:pt x="2" y="33"/>
                      <a:pt x="2" y="33"/>
                      <a:pt x="2" y="33"/>
                    </a:cubicBezTo>
                    <a:cubicBezTo>
                      <a:pt x="2" y="33"/>
                      <a:pt x="1" y="32"/>
                      <a:pt x="1" y="32"/>
                    </a:cubicBezTo>
                    <a:close/>
                    <a:moveTo>
                      <a:pt x="1" y="3"/>
                    </a:moveTo>
                    <a:cubicBezTo>
                      <a:pt x="1" y="3"/>
                      <a:pt x="1" y="3"/>
                      <a:pt x="1" y="3"/>
                    </a:cubicBezTo>
                    <a:cubicBezTo>
                      <a:pt x="1" y="3"/>
                      <a:pt x="1" y="3"/>
                      <a:pt x="1" y="3"/>
                    </a:cubicBezTo>
                    <a:cubicBezTo>
                      <a:pt x="1" y="3"/>
                      <a:pt x="1" y="3"/>
                      <a:pt x="1" y="3"/>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ubicBezTo>
                      <a:pt x="0" y="2"/>
                      <a:pt x="0" y="2"/>
                      <a:pt x="0" y="2"/>
                    </a:cubicBezTo>
                    <a:close/>
                    <a:moveTo>
                      <a:pt x="0" y="2"/>
                    </a:moveTo>
                    <a:cubicBezTo>
                      <a:pt x="0" y="2"/>
                      <a:pt x="0" y="2"/>
                      <a:pt x="0" y="2"/>
                    </a:cubicBezTo>
                    <a:cubicBezTo>
                      <a:pt x="0" y="2"/>
                      <a:pt x="0" y="2"/>
                      <a:pt x="0" y="2"/>
                    </a:cubicBezTo>
                    <a:cubicBezTo>
                      <a:pt x="0" y="2"/>
                      <a:pt x="0" y="2"/>
                      <a:pt x="0" y="2"/>
                    </a:cubicBezTo>
                    <a:cubicBezTo>
                      <a:pt x="0" y="2"/>
                      <a:pt x="0" y="2"/>
                      <a:pt x="0"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2" name="Freeform 143"/>
              <p:cNvSpPr/>
              <p:nvPr/>
            </p:nvSpPr>
            <p:spPr bwMode="auto">
              <a:xfrm>
                <a:off x="8780463" y="4635500"/>
                <a:ext cx="17463" cy="114300"/>
              </a:xfrm>
              <a:custGeom>
                <a:avLst/>
                <a:gdLst>
                  <a:gd name="T0" fmla="*/ 2 w 5"/>
                  <a:gd name="T1" fmla="*/ 30 h 30"/>
                  <a:gd name="T2" fmla="*/ 2 w 5"/>
                  <a:gd name="T3" fmla="*/ 29 h 30"/>
                  <a:gd name="T4" fmla="*/ 2 w 5"/>
                  <a:gd name="T5" fmla="*/ 29 h 30"/>
                  <a:gd name="T6" fmla="*/ 2 w 5"/>
                  <a:gd name="T7" fmla="*/ 23 h 30"/>
                  <a:gd name="T8" fmla="*/ 2 w 5"/>
                  <a:gd name="T9" fmla="*/ 23 h 30"/>
                  <a:gd name="T10" fmla="*/ 0 w 5"/>
                  <a:gd name="T11" fmla="*/ 4 h 30"/>
                  <a:gd name="T12" fmla="*/ 0 w 5"/>
                  <a:gd name="T13" fmla="*/ 4 h 30"/>
                  <a:gd name="T14" fmla="*/ 1 w 5"/>
                  <a:gd name="T15" fmla="*/ 1 h 30"/>
                  <a:gd name="T16" fmla="*/ 1 w 5"/>
                  <a:gd name="T17" fmla="*/ 1 h 30"/>
                  <a:gd name="T18" fmla="*/ 1 w 5"/>
                  <a:gd name="T19" fmla="*/ 1 h 30"/>
                  <a:gd name="T20" fmla="*/ 2 w 5"/>
                  <a:gd name="T21" fmla="*/ 0 h 30"/>
                  <a:gd name="T22" fmla="*/ 2 w 5"/>
                  <a:gd name="T23" fmla="*/ 0 h 30"/>
                  <a:gd name="T24" fmla="*/ 3 w 5"/>
                  <a:gd name="T25" fmla="*/ 2 h 30"/>
                  <a:gd name="T26" fmla="*/ 3 w 5"/>
                  <a:gd name="T27" fmla="*/ 2 h 30"/>
                  <a:gd name="T28" fmla="*/ 3 w 5"/>
                  <a:gd name="T29" fmla="*/ 4 h 30"/>
                  <a:gd name="T30" fmla="*/ 3 w 5"/>
                  <a:gd name="T31" fmla="*/ 4 h 30"/>
                  <a:gd name="T32" fmla="*/ 5 w 5"/>
                  <a:gd name="T33" fmla="*/ 23 h 30"/>
                  <a:gd name="T34" fmla="*/ 5 w 5"/>
                  <a:gd name="T35" fmla="*/ 23 h 30"/>
                  <a:gd name="T36" fmla="*/ 4 w 5"/>
                  <a:gd name="T37" fmla="*/ 29 h 30"/>
                  <a:gd name="T38" fmla="*/ 4 w 5"/>
                  <a:gd name="T39" fmla="*/ 29 h 30"/>
                  <a:gd name="T40" fmla="*/ 3 w 5"/>
                  <a:gd name="T41" fmla="*/ 30 h 30"/>
                  <a:gd name="T42" fmla="*/ 3 w 5"/>
                  <a:gd name="T43" fmla="*/ 30 h 30"/>
                  <a:gd name="T44" fmla="*/ 2 w 5"/>
                  <a:gd name="T45"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 h="30">
                    <a:moveTo>
                      <a:pt x="2" y="30"/>
                    </a:moveTo>
                    <a:cubicBezTo>
                      <a:pt x="2" y="30"/>
                      <a:pt x="1" y="29"/>
                      <a:pt x="2" y="29"/>
                    </a:cubicBezTo>
                    <a:cubicBezTo>
                      <a:pt x="2" y="29"/>
                      <a:pt x="2" y="29"/>
                      <a:pt x="2" y="29"/>
                    </a:cubicBezTo>
                    <a:cubicBezTo>
                      <a:pt x="2" y="27"/>
                      <a:pt x="2" y="25"/>
                      <a:pt x="2" y="23"/>
                    </a:cubicBezTo>
                    <a:cubicBezTo>
                      <a:pt x="2" y="23"/>
                      <a:pt x="2" y="23"/>
                      <a:pt x="2" y="23"/>
                    </a:cubicBezTo>
                    <a:cubicBezTo>
                      <a:pt x="2" y="17"/>
                      <a:pt x="0" y="10"/>
                      <a:pt x="0" y="4"/>
                    </a:cubicBezTo>
                    <a:cubicBezTo>
                      <a:pt x="0" y="4"/>
                      <a:pt x="0" y="4"/>
                      <a:pt x="0" y="4"/>
                    </a:cubicBezTo>
                    <a:cubicBezTo>
                      <a:pt x="0" y="3"/>
                      <a:pt x="0" y="2"/>
                      <a:pt x="1" y="1"/>
                    </a:cubicBezTo>
                    <a:cubicBezTo>
                      <a:pt x="1" y="1"/>
                      <a:pt x="1" y="1"/>
                      <a:pt x="1" y="1"/>
                    </a:cubicBezTo>
                    <a:cubicBezTo>
                      <a:pt x="1" y="1"/>
                      <a:pt x="1" y="1"/>
                      <a:pt x="1" y="1"/>
                    </a:cubicBezTo>
                    <a:cubicBezTo>
                      <a:pt x="1" y="1"/>
                      <a:pt x="1" y="0"/>
                      <a:pt x="2" y="0"/>
                    </a:cubicBezTo>
                    <a:cubicBezTo>
                      <a:pt x="2" y="0"/>
                      <a:pt x="2" y="0"/>
                      <a:pt x="2" y="0"/>
                    </a:cubicBezTo>
                    <a:cubicBezTo>
                      <a:pt x="3" y="0"/>
                      <a:pt x="3" y="1"/>
                      <a:pt x="3" y="2"/>
                    </a:cubicBezTo>
                    <a:cubicBezTo>
                      <a:pt x="3" y="2"/>
                      <a:pt x="3" y="2"/>
                      <a:pt x="3" y="2"/>
                    </a:cubicBezTo>
                    <a:cubicBezTo>
                      <a:pt x="3" y="2"/>
                      <a:pt x="3" y="3"/>
                      <a:pt x="3" y="4"/>
                    </a:cubicBezTo>
                    <a:cubicBezTo>
                      <a:pt x="3" y="4"/>
                      <a:pt x="3" y="4"/>
                      <a:pt x="3" y="4"/>
                    </a:cubicBezTo>
                    <a:cubicBezTo>
                      <a:pt x="3" y="9"/>
                      <a:pt x="5" y="17"/>
                      <a:pt x="5" y="23"/>
                    </a:cubicBezTo>
                    <a:cubicBezTo>
                      <a:pt x="5" y="23"/>
                      <a:pt x="5" y="23"/>
                      <a:pt x="5" y="23"/>
                    </a:cubicBezTo>
                    <a:cubicBezTo>
                      <a:pt x="5" y="25"/>
                      <a:pt x="5" y="27"/>
                      <a:pt x="4" y="29"/>
                    </a:cubicBezTo>
                    <a:cubicBezTo>
                      <a:pt x="4" y="29"/>
                      <a:pt x="4" y="29"/>
                      <a:pt x="4" y="29"/>
                    </a:cubicBezTo>
                    <a:cubicBezTo>
                      <a:pt x="4" y="30"/>
                      <a:pt x="3" y="30"/>
                      <a:pt x="3" y="30"/>
                    </a:cubicBezTo>
                    <a:cubicBezTo>
                      <a:pt x="3" y="30"/>
                      <a:pt x="3" y="30"/>
                      <a:pt x="3" y="30"/>
                    </a:cubicBezTo>
                    <a:cubicBezTo>
                      <a:pt x="3" y="30"/>
                      <a:pt x="3" y="30"/>
                      <a:pt x="2" y="3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3" name="Freeform 144"/>
              <p:cNvSpPr/>
              <p:nvPr/>
            </p:nvSpPr>
            <p:spPr bwMode="auto">
              <a:xfrm>
                <a:off x="8797925" y="4635500"/>
                <a:ext cx="15875" cy="133350"/>
              </a:xfrm>
              <a:custGeom>
                <a:avLst/>
                <a:gdLst>
                  <a:gd name="T0" fmla="*/ 1 w 4"/>
                  <a:gd name="T1" fmla="*/ 35 h 35"/>
                  <a:gd name="T2" fmla="*/ 0 w 4"/>
                  <a:gd name="T3" fmla="*/ 29 h 35"/>
                  <a:gd name="T4" fmla="*/ 0 w 4"/>
                  <a:gd name="T5" fmla="*/ 29 h 35"/>
                  <a:gd name="T6" fmla="*/ 1 w 4"/>
                  <a:gd name="T7" fmla="*/ 18 h 35"/>
                  <a:gd name="T8" fmla="*/ 1 w 4"/>
                  <a:gd name="T9" fmla="*/ 18 h 35"/>
                  <a:gd name="T10" fmla="*/ 1 w 4"/>
                  <a:gd name="T11" fmla="*/ 17 h 35"/>
                  <a:gd name="T12" fmla="*/ 1 w 4"/>
                  <a:gd name="T13" fmla="*/ 17 h 35"/>
                  <a:gd name="T14" fmla="*/ 0 w 4"/>
                  <a:gd name="T15" fmla="*/ 6 h 35"/>
                  <a:gd name="T16" fmla="*/ 0 w 4"/>
                  <a:gd name="T17" fmla="*/ 6 h 35"/>
                  <a:gd name="T18" fmla="*/ 1 w 4"/>
                  <a:gd name="T19" fmla="*/ 1 h 35"/>
                  <a:gd name="T20" fmla="*/ 1 w 4"/>
                  <a:gd name="T21" fmla="*/ 1 h 35"/>
                  <a:gd name="T22" fmla="*/ 3 w 4"/>
                  <a:gd name="T23" fmla="*/ 0 h 35"/>
                  <a:gd name="T24" fmla="*/ 3 w 4"/>
                  <a:gd name="T25" fmla="*/ 0 h 35"/>
                  <a:gd name="T26" fmla="*/ 3 w 4"/>
                  <a:gd name="T27" fmla="*/ 2 h 35"/>
                  <a:gd name="T28" fmla="*/ 3 w 4"/>
                  <a:gd name="T29" fmla="*/ 2 h 35"/>
                  <a:gd name="T30" fmla="*/ 2 w 4"/>
                  <a:gd name="T31" fmla="*/ 6 h 35"/>
                  <a:gd name="T32" fmla="*/ 2 w 4"/>
                  <a:gd name="T33" fmla="*/ 6 h 35"/>
                  <a:gd name="T34" fmla="*/ 3 w 4"/>
                  <a:gd name="T35" fmla="*/ 17 h 35"/>
                  <a:gd name="T36" fmla="*/ 3 w 4"/>
                  <a:gd name="T37" fmla="*/ 17 h 35"/>
                  <a:gd name="T38" fmla="*/ 3 w 4"/>
                  <a:gd name="T39" fmla="*/ 18 h 35"/>
                  <a:gd name="T40" fmla="*/ 3 w 4"/>
                  <a:gd name="T41" fmla="*/ 18 h 35"/>
                  <a:gd name="T42" fmla="*/ 2 w 4"/>
                  <a:gd name="T43" fmla="*/ 29 h 35"/>
                  <a:gd name="T44" fmla="*/ 2 w 4"/>
                  <a:gd name="T45" fmla="*/ 29 h 35"/>
                  <a:gd name="T46" fmla="*/ 3 w 4"/>
                  <a:gd name="T47" fmla="*/ 33 h 35"/>
                  <a:gd name="T48" fmla="*/ 3 w 4"/>
                  <a:gd name="T49" fmla="*/ 33 h 35"/>
                  <a:gd name="T50" fmla="*/ 3 w 4"/>
                  <a:gd name="T51" fmla="*/ 35 h 35"/>
                  <a:gd name="T52" fmla="*/ 3 w 4"/>
                  <a:gd name="T53" fmla="*/ 35 h 35"/>
                  <a:gd name="T54" fmla="*/ 2 w 4"/>
                  <a:gd name="T55" fmla="*/ 35 h 35"/>
                  <a:gd name="T56" fmla="*/ 2 w 4"/>
                  <a:gd name="T57" fmla="*/ 35 h 35"/>
                  <a:gd name="T58" fmla="*/ 1 w 4"/>
                  <a:gd name="T5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 h="35">
                    <a:moveTo>
                      <a:pt x="1" y="35"/>
                    </a:moveTo>
                    <a:cubicBezTo>
                      <a:pt x="0" y="33"/>
                      <a:pt x="0" y="31"/>
                      <a:pt x="0" y="29"/>
                    </a:cubicBezTo>
                    <a:cubicBezTo>
                      <a:pt x="0" y="29"/>
                      <a:pt x="0" y="29"/>
                      <a:pt x="0" y="29"/>
                    </a:cubicBezTo>
                    <a:cubicBezTo>
                      <a:pt x="0" y="25"/>
                      <a:pt x="1" y="20"/>
                      <a:pt x="1" y="18"/>
                    </a:cubicBezTo>
                    <a:cubicBezTo>
                      <a:pt x="1" y="18"/>
                      <a:pt x="1" y="18"/>
                      <a:pt x="1" y="18"/>
                    </a:cubicBezTo>
                    <a:cubicBezTo>
                      <a:pt x="1" y="17"/>
                      <a:pt x="1" y="17"/>
                      <a:pt x="1" y="17"/>
                    </a:cubicBezTo>
                    <a:cubicBezTo>
                      <a:pt x="1" y="17"/>
                      <a:pt x="1" y="17"/>
                      <a:pt x="1" y="17"/>
                    </a:cubicBezTo>
                    <a:cubicBezTo>
                      <a:pt x="1" y="15"/>
                      <a:pt x="0" y="10"/>
                      <a:pt x="0" y="6"/>
                    </a:cubicBezTo>
                    <a:cubicBezTo>
                      <a:pt x="0" y="6"/>
                      <a:pt x="0" y="6"/>
                      <a:pt x="0" y="6"/>
                    </a:cubicBezTo>
                    <a:cubicBezTo>
                      <a:pt x="0" y="4"/>
                      <a:pt x="0" y="2"/>
                      <a:pt x="1" y="1"/>
                    </a:cubicBezTo>
                    <a:cubicBezTo>
                      <a:pt x="1" y="1"/>
                      <a:pt x="1" y="1"/>
                      <a:pt x="1" y="1"/>
                    </a:cubicBezTo>
                    <a:cubicBezTo>
                      <a:pt x="1" y="0"/>
                      <a:pt x="2" y="0"/>
                      <a:pt x="3" y="0"/>
                    </a:cubicBezTo>
                    <a:cubicBezTo>
                      <a:pt x="3" y="0"/>
                      <a:pt x="3" y="0"/>
                      <a:pt x="3" y="0"/>
                    </a:cubicBezTo>
                    <a:cubicBezTo>
                      <a:pt x="3" y="1"/>
                      <a:pt x="4" y="2"/>
                      <a:pt x="3" y="2"/>
                    </a:cubicBezTo>
                    <a:cubicBezTo>
                      <a:pt x="3" y="2"/>
                      <a:pt x="3" y="2"/>
                      <a:pt x="3" y="2"/>
                    </a:cubicBezTo>
                    <a:cubicBezTo>
                      <a:pt x="3" y="3"/>
                      <a:pt x="2" y="4"/>
                      <a:pt x="2" y="6"/>
                    </a:cubicBezTo>
                    <a:cubicBezTo>
                      <a:pt x="2" y="6"/>
                      <a:pt x="2" y="6"/>
                      <a:pt x="2" y="6"/>
                    </a:cubicBezTo>
                    <a:cubicBezTo>
                      <a:pt x="2" y="10"/>
                      <a:pt x="3" y="14"/>
                      <a:pt x="3" y="17"/>
                    </a:cubicBezTo>
                    <a:cubicBezTo>
                      <a:pt x="3" y="17"/>
                      <a:pt x="3" y="17"/>
                      <a:pt x="3" y="17"/>
                    </a:cubicBezTo>
                    <a:cubicBezTo>
                      <a:pt x="3" y="17"/>
                      <a:pt x="3" y="17"/>
                      <a:pt x="3" y="18"/>
                    </a:cubicBezTo>
                    <a:cubicBezTo>
                      <a:pt x="3" y="18"/>
                      <a:pt x="3" y="18"/>
                      <a:pt x="3" y="18"/>
                    </a:cubicBezTo>
                    <a:cubicBezTo>
                      <a:pt x="3" y="20"/>
                      <a:pt x="2" y="25"/>
                      <a:pt x="2" y="29"/>
                    </a:cubicBezTo>
                    <a:cubicBezTo>
                      <a:pt x="2" y="29"/>
                      <a:pt x="2" y="29"/>
                      <a:pt x="2" y="29"/>
                    </a:cubicBezTo>
                    <a:cubicBezTo>
                      <a:pt x="2" y="31"/>
                      <a:pt x="3" y="33"/>
                      <a:pt x="3" y="33"/>
                    </a:cubicBezTo>
                    <a:cubicBezTo>
                      <a:pt x="3" y="33"/>
                      <a:pt x="3" y="33"/>
                      <a:pt x="3" y="33"/>
                    </a:cubicBezTo>
                    <a:cubicBezTo>
                      <a:pt x="4" y="34"/>
                      <a:pt x="3" y="35"/>
                      <a:pt x="3" y="35"/>
                    </a:cubicBezTo>
                    <a:cubicBezTo>
                      <a:pt x="3" y="35"/>
                      <a:pt x="3" y="35"/>
                      <a:pt x="3" y="35"/>
                    </a:cubicBezTo>
                    <a:cubicBezTo>
                      <a:pt x="3" y="35"/>
                      <a:pt x="2" y="35"/>
                      <a:pt x="2" y="35"/>
                    </a:cubicBezTo>
                    <a:cubicBezTo>
                      <a:pt x="2" y="35"/>
                      <a:pt x="2" y="35"/>
                      <a:pt x="2" y="35"/>
                    </a:cubicBezTo>
                    <a:cubicBezTo>
                      <a:pt x="2" y="35"/>
                      <a:pt x="1" y="35"/>
                      <a:pt x="1" y="3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Freeform 145"/>
              <p:cNvSpPr/>
              <p:nvPr/>
            </p:nvSpPr>
            <p:spPr bwMode="auto">
              <a:xfrm>
                <a:off x="8816975" y="4635500"/>
                <a:ext cx="11113" cy="125413"/>
              </a:xfrm>
              <a:custGeom>
                <a:avLst/>
                <a:gdLst>
                  <a:gd name="T0" fmla="*/ 1 w 3"/>
                  <a:gd name="T1" fmla="*/ 32 h 33"/>
                  <a:gd name="T2" fmla="*/ 0 w 3"/>
                  <a:gd name="T3" fmla="*/ 26 h 33"/>
                  <a:gd name="T4" fmla="*/ 0 w 3"/>
                  <a:gd name="T5" fmla="*/ 26 h 33"/>
                  <a:gd name="T6" fmla="*/ 0 w 3"/>
                  <a:gd name="T7" fmla="*/ 18 h 33"/>
                  <a:gd name="T8" fmla="*/ 0 w 3"/>
                  <a:gd name="T9" fmla="*/ 18 h 33"/>
                  <a:gd name="T10" fmla="*/ 0 w 3"/>
                  <a:gd name="T11" fmla="*/ 17 h 33"/>
                  <a:gd name="T12" fmla="*/ 0 w 3"/>
                  <a:gd name="T13" fmla="*/ 17 h 33"/>
                  <a:gd name="T14" fmla="*/ 0 w 3"/>
                  <a:gd name="T15" fmla="*/ 1 h 33"/>
                  <a:gd name="T16" fmla="*/ 0 w 3"/>
                  <a:gd name="T17" fmla="*/ 1 h 33"/>
                  <a:gd name="T18" fmla="*/ 1 w 3"/>
                  <a:gd name="T19" fmla="*/ 0 h 33"/>
                  <a:gd name="T20" fmla="*/ 1 w 3"/>
                  <a:gd name="T21" fmla="*/ 0 h 33"/>
                  <a:gd name="T22" fmla="*/ 2 w 3"/>
                  <a:gd name="T23" fmla="*/ 1 h 33"/>
                  <a:gd name="T24" fmla="*/ 2 w 3"/>
                  <a:gd name="T25" fmla="*/ 1 h 33"/>
                  <a:gd name="T26" fmla="*/ 3 w 3"/>
                  <a:gd name="T27" fmla="*/ 17 h 33"/>
                  <a:gd name="T28" fmla="*/ 3 w 3"/>
                  <a:gd name="T29" fmla="*/ 17 h 33"/>
                  <a:gd name="T30" fmla="*/ 3 w 3"/>
                  <a:gd name="T31" fmla="*/ 18 h 33"/>
                  <a:gd name="T32" fmla="*/ 3 w 3"/>
                  <a:gd name="T33" fmla="*/ 18 h 33"/>
                  <a:gd name="T34" fmla="*/ 2 w 3"/>
                  <a:gd name="T35" fmla="*/ 26 h 33"/>
                  <a:gd name="T36" fmla="*/ 2 w 3"/>
                  <a:gd name="T37" fmla="*/ 26 h 33"/>
                  <a:gd name="T38" fmla="*/ 3 w 3"/>
                  <a:gd name="T39" fmla="*/ 31 h 33"/>
                  <a:gd name="T40" fmla="*/ 3 w 3"/>
                  <a:gd name="T41" fmla="*/ 31 h 33"/>
                  <a:gd name="T42" fmla="*/ 3 w 3"/>
                  <a:gd name="T43" fmla="*/ 32 h 33"/>
                  <a:gd name="T44" fmla="*/ 3 w 3"/>
                  <a:gd name="T45" fmla="*/ 32 h 33"/>
                  <a:gd name="T46" fmla="*/ 2 w 3"/>
                  <a:gd name="T47" fmla="*/ 33 h 33"/>
                  <a:gd name="T48" fmla="*/ 2 w 3"/>
                  <a:gd name="T49" fmla="*/ 33 h 33"/>
                  <a:gd name="T50" fmla="*/ 1 w 3"/>
                  <a:gd name="T51"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 h="33">
                    <a:moveTo>
                      <a:pt x="1" y="32"/>
                    </a:moveTo>
                    <a:cubicBezTo>
                      <a:pt x="0" y="30"/>
                      <a:pt x="0" y="28"/>
                      <a:pt x="0" y="26"/>
                    </a:cubicBezTo>
                    <a:cubicBezTo>
                      <a:pt x="0" y="26"/>
                      <a:pt x="0" y="26"/>
                      <a:pt x="0" y="26"/>
                    </a:cubicBezTo>
                    <a:cubicBezTo>
                      <a:pt x="0" y="23"/>
                      <a:pt x="0" y="20"/>
                      <a:pt x="0" y="18"/>
                    </a:cubicBezTo>
                    <a:cubicBezTo>
                      <a:pt x="0" y="18"/>
                      <a:pt x="0" y="18"/>
                      <a:pt x="0" y="18"/>
                    </a:cubicBezTo>
                    <a:cubicBezTo>
                      <a:pt x="0" y="18"/>
                      <a:pt x="0" y="17"/>
                      <a:pt x="0" y="17"/>
                    </a:cubicBezTo>
                    <a:cubicBezTo>
                      <a:pt x="0" y="17"/>
                      <a:pt x="0" y="17"/>
                      <a:pt x="0" y="17"/>
                    </a:cubicBezTo>
                    <a:cubicBezTo>
                      <a:pt x="0" y="12"/>
                      <a:pt x="0" y="6"/>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6"/>
                      <a:pt x="3" y="12"/>
                      <a:pt x="3" y="17"/>
                    </a:cubicBezTo>
                    <a:cubicBezTo>
                      <a:pt x="3" y="17"/>
                      <a:pt x="3" y="17"/>
                      <a:pt x="3" y="17"/>
                    </a:cubicBezTo>
                    <a:cubicBezTo>
                      <a:pt x="3" y="17"/>
                      <a:pt x="3" y="18"/>
                      <a:pt x="3" y="18"/>
                    </a:cubicBezTo>
                    <a:cubicBezTo>
                      <a:pt x="3" y="18"/>
                      <a:pt x="3" y="18"/>
                      <a:pt x="3" y="18"/>
                    </a:cubicBezTo>
                    <a:cubicBezTo>
                      <a:pt x="3" y="20"/>
                      <a:pt x="2" y="23"/>
                      <a:pt x="2" y="26"/>
                    </a:cubicBezTo>
                    <a:cubicBezTo>
                      <a:pt x="2" y="26"/>
                      <a:pt x="2" y="26"/>
                      <a:pt x="2" y="26"/>
                    </a:cubicBezTo>
                    <a:cubicBezTo>
                      <a:pt x="2" y="28"/>
                      <a:pt x="3" y="30"/>
                      <a:pt x="3" y="31"/>
                    </a:cubicBezTo>
                    <a:cubicBezTo>
                      <a:pt x="3" y="31"/>
                      <a:pt x="3" y="31"/>
                      <a:pt x="3" y="31"/>
                    </a:cubicBezTo>
                    <a:cubicBezTo>
                      <a:pt x="3" y="31"/>
                      <a:pt x="3" y="32"/>
                      <a:pt x="3" y="32"/>
                    </a:cubicBezTo>
                    <a:cubicBezTo>
                      <a:pt x="3" y="32"/>
                      <a:pt x="3" y="32"/>
                      <a:pt x="3" y="32"/>
                    </a:cubicBezTo>
                    <a:cubicBezTo>
                      <a:pt x="2" y="32"/>
                      <a:pt x="2" y="33"/>
                      <a:pt x="2" y="33"/>
                    </a:cubicBezTo>
                    <a:cubicBezTo>
                      <a:pt x="2" y="33"/>
                      <a:pt x="2" y="33"/>
                      <a:pt x="2" y="33"/>
                    </a:cubicBezTo>
                    <a:cubicBezTo>
                      <a:pt x="2" y="33"/>
                      <a:pt x="1" y="32"/>
                      <a:pt x="1" y="3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5" name="Freeform 146"/>
              <p:cNvSpPr/>
              <p:nvPr/>
            </p:nvSpPr>
            <p:spPr bwMode="auto">
              <a:xfrm>
                <a:off x="8734425" y="4775200"/>
                <a:ext cx="120650" cy="23813"/>
              </a:xfrm>
              <a:custGeom>
                <a:avLst/>
                <a:gdLst>
                  <a:gd name="T0" fmla="*/ 1 w 32"/>
                  <a:gd name="T1" fmla="*/ 6 h 6"/>
                  <a:gd name="T2" fmla="*/ 1 w 32"/>
                  <a:gd name="T3" fmla="*/ 4 h 6"/>
                  <a:gd name="T4" fmla="*/ 1 w 32"/>
                  <a:gd name="T5" fmla="*/ 4 h 6"/>
                  <a:gd name="T6" fmla="*/ 16 w 32"/>
                  <a:gd name="T7" fmla="*/ 1 h 6"/>
                  <a:gd name="T8" fmla="*/ 16 w 32"/>
                  <a:gd name="T9" fmla="*/ 1 h 6"/>
                  <a:gd name="T10" fmla="*/ 24 w 32"/>
                  <a:gd name="T11" fmla="*/ 1 h 6"/>
                  <a:gd name="T12" fmla="*/ 24 w 32"/>
                  <a:gd name="T13" fmla="*/ 1 h 6"/>
                  <a:gd name="T14" fmla="*/ 30 w 32"/>
                  <a:gd name="T15" fmla="*/ 0 h 6"/>
                  <a:gd name="T16" fmla="*/ 30 w 32"/>
                  <a:gd name="T17" fmla="*/ 0 h 6"/>
                  <a:gd name="T18" fmla="*/ 32 w 32"/>
                  <a:gd name="T19" fmla="*/ 1 h 6"/>
                  <a:gd name="T20" fmla="*/ 32 w 32"/>
                  <a:gd name="T21" fmla="*/ 1 h 6"/>
                  <a:gd name="T22" fmla="*/ 31 w 32"/>
                  <a:gd name="T23" fmla="*/ 3 h 6"/>
                  <a:gd name="T24" fmla="*/ 31 w 32"/>
                  <a:gd name="T25" fmla="*/ 3 h 6"/>
                  <a:gd name="T26" fmla="*/ 24 w 32"/>
                  <a:gd name="T27" fmla="*/ 3 h 6"/>
                  <a:gd name="T28" fmla="*/ 24 w 32"/>
                  <a:gd name="T29" fmla="*/ 3 h 6"/>
                  <a:gd name="T30" fmla="*/ 16 w 32"/>
                  <a:gd name="T31" fmla="*/ 3 h 6"/>
                  <a:gd name="T32" fmla="*/ 16 w 32"/>
                  <a:gd name="T33" fmla="*/ 3 h 6"/>
                  <a:gd name="T34" fmla="*/ 3 w 32"/>
                  <a:gd name="T35" fmla="*/ 6 h 6"/>
                  <a:gd name="T36" fmla="*/ 3 w 32"/>
                  <a:gd name="T37" fmla="*/ 6 h 6"/>
                  <a:gd name="T38" fmla="*/ 2 w 32"/>
                  <a:gd name="T39" fmla="*/ 6 h 6"/>
                  <a:gd name="T40" fmla="*/ 2 w 32"/>
                  <a:gd name="T41" fmla="*/ 6 h 6"/>
                  <a:gd name="T42" fmla="*/ 1 w 32"/>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6">
                    <a:moveTo>
                      <a:pt x="1" y="6"/>
                    </a:moveTo>
                    <a:cubicBezTo>
                      <a:pt x="0" y="5"/>
                      <a:pt x="0" y="5"/>
                      <a:pt x="1" y="4"/>
                    </a:cubicBezTo>
                    <a:cubicBezTo>
                      <a:pt x="1" y="4"/>
                      <a:pt x="1" y="4"/>
                      <a:pt x="1" y="4"/>
                    </a:cubicBezTo>
                    <a:cubicBezTo>
                      <a:pt x="5" y="1"/>
                      <a:pt x="10" y="1"/>
                      <a:pt x="16" y="1"/>
                    </a:cubicBezTo>
                    <a:cubicBezTo>
                      <a:pt x="16" y="1"/>
                      <a:pt x="16" y="1"/>
                      <a:pt x="16" y="1"/>
                    </a:cubicBezTo>
                    <a:cubicBezTo>
                      <a:pt x="19" y="1"/>
                      <a:pt x="21" y="1"/>
                      <a:pt x="24" y="1"/>
                    </a:cubicBezTo>
                    <a:cubicBezTo>
                      <a:pt x="24" y="1"/>
                      <a:pt x="24" y="1"/>
                      <a:pt x="24" y="1"/>
                    </a:cubicBezTo>
                    <a:cubicBezTo>
                      <a:pt x="26" y="1"/>
                      <a:pt x="28" y="1"/>
                      <a:pt x="30" y="0"/>
                    </a:cubicBezTo>
                    <a:cubicBezTo>
                      <a:pt x="30" y="0"/>
                      <a:pt x="30" y="0"/>
                      <a:pt x="30" y="0"/>
                    </a:cubicBezTo>
                    <a:cubicBezTo>
                      <a:pt x="31" y="0"/>
                      <a:pt x="32" y="0"/>
                      <a:pt x="32" y="1"/>
                    </a:cubicBezTo>
                    <a:cubicBezTo>
                      <a:pt x="32" y="1"/>
                      <a:pt x="32" y="1"/>
                      <a:pt x="32" y="1"/>
                    </a:cubicBezTo>
                    <a:cubicBezTo>
                      <a:pt x="32" y="2"/>
                      <a:pt x="31" y="2"/>
                      <a:pt x="31" y="3"/>
                    </a:cubicBezTo>
                    <a:cubicBezTo>
                      <a:pt x="31" y="3"/>
                      <a:pt x="31" y="3"/>
                      <a:pt x="31" y="3"/>
                    </a:cubicBezTo>
                    <a:cubicBezTo>
                      <a:pt x="29" y="3"/>
                      <a:pt x="26" y="3"/>
                      <a:pt x="24" y="3"/>
                    </a:cubicBezTo>
                    <a:cubicBezTo>
                      <a:pt x="24" y="3"/>
                      <a:pt x="24" y="3"/>
                      <a:pt x="24" y="3"/>
                    </a:cubicBezTo>
                    <a:cubicBezTo>
                      <a:pt x="21" y="3"/>
                      <a:pt x="19" y="3"/>
                      <a:pt x="16" y="3"/>
                    </a:cubicBezTo>
                    <a:cubicBezTo>
                      <a:pt x="16" y="3"/>
                      <a:pt x="16" y="3"/>
                      <a:pt x="16" y="3"/>
                    </a:cubicBezTo>
                    <a:cubicBezTo>
                      <a:pt x="11" y="3"/>
                      <a:pt x="6" y="3"/>
                      <a:pt x="3" y="6"/>
                    </a:cubicBezTo>
                    <a:cubicBezTo>
                      <a:pt x="3" y="6"/>
                      <a:pt x="3" y="6"/>
                      <a:pt x="3" y="6"/>
                    </a:cubicBezTo>
                    <a:cubicBezTo>
                      <a:pt x="2" y="6"/>
                      <a:pt x="2" y="6"/>
                      <a:pt x="2" y="6"/>
                    </a:cubicBezTo>
                    <a:cubicBezTo>
                      <a:pt x="2" y="6"/>
                      <a:pt x="2" y="6"/>
                      <a:pt x="2" y="6"/>
                    </a:cubicBezTo>
                    <a:cubicBezTo>
                      <a:pt x="1" y="6"/>
                      <a:pt x="1" y="6"/>
                      <a:pt x="1"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6" name="Freeform 147"/>
              <p:cNvSpPr/>
              <p:nvPr/>
            </p:nvSpPr>
            <p:spPr bwMode="auto">
              <a:xfrm>
                <a:off x="8742363" y="4799013"/>
                <a:ext cx="14288" cy="236538"/>
              </a:xfrm>
              <a:custGeom>
                <a:avLst/>
                <a:gdLst>
                  <a:gd name="T0" fmla="*/ 2 w 4"/>
                  <a:gd name="T1" fmla="*/ 63 h 63"/>
                  <a:gd name="T2" fmla="*/ 1 w 4"/>
                  <a:gd name="T3" fmla="*/ 58 h 63"/>
                  <a:gd name="T4" fmla="*/ 1 w 4"/>
                  <a:gd name="T5" fmla="*/ 58 h 63"/>
                  <a:gd name="T6" fmla="*/ 2 w 4"/>
                  <a:gd name="T7" fmla="*/ 50 h 63"/>
                  <a:gd name="T8" fmla="*/ 2 w 4"/>
                  <a:gd name="T9" fmla="*/ 50 h 63"/>
                  <a:gd name="T10" fmla="*/ 2 w 4"/>
                  <a:gd name="T11" fmla="*/ 45 h 63"/>
                  <a:gd name="T12" fmla="*/ 2 w 4"/>
                  <a:gd name="T13" fmla="*/ 45 h 63"/>
                  <a:gd name="T14" fmla="*/ 1 w 4"/>
                  <a:gd name="T15" fmla="*/ 31 h 63"/>
                  <a:gd name="T16" fmla="*/ 1 w 4"/>
                  <a:gd name="T17" fmla="*/ 31 h 63"/>
                  <a:gd name="T18" fmla="*/ 2 w 4"/>
                  <a:gd name="T19" fmla="*/ 15 h 63"/>
                  <a:gd name="T20" fmla="*/ 2 w 4"/>
                  <a:gd name="T21" fmla="*/ 15 h 63"/>
                  <a:gd name="T22" fmla="*/ 0 w 4"/>
                  <a:gd name="T23" fmla="*/ 2 h 63"/>
                  <a:gd name="T24" fmla="*/ 0 w 4"/>
                  <a:gd name="T25" fmla="*/ 2 h 63"/>
                  <a:gd name="T26" fmla="*/ 1 w 4"/>
                  <a:gd name="T27" fmla="*/ 0 h 63"/>
                  <a:gd name="T28" fmla="*/ 1 w 4"/>
                  <a:gd name="T29" fmla="*/ 0 h 63"/>
                  <a:gd name="T30" fmla="*/ 3 w 4"/>
                  <a:gd name="T31" fmla="*/ 1 h 63"/>
                  <a:gd name="T32" fmla="*/ 3 w 4"/>
                  <a:gd name="T33" fmla="*/ 1 h 63"/>
                  <a:gd name="T34" fmla="*/ 4 w 4"/>
                  <a:gd name="T35" fmla="*/ 15 h 63"/>
                  <a:gd name="T36" fmla="*/ 4 w 4"/>
                  <a:gd name="T37" fmla="*/ 15 h 63"/>
                  <a:gd name="T38" fmla="*/ 4 w 4"/>
                  <a:gd name="T39" fmla="*/ 31 h 63"/>
                  <a:gd name="T40" fmla="*/ 4 w 4"/>
                  <a:gd name="T41" fmla="*/ 31 h 63"/>
                  <a:gd name="T42" fmla="*/ 4 w 4"/>
                  <a:gd name="T43" fmla="*/ 45 h 63"/>
                  <a:gd name="T44" fmla="*/ 4 w 4"/>
                  <a:gd name="T45" fmla="*/ 45 h 63"/>
                  <a:gd name="T46" fmla="*/ 4 w 4"/>
                  <a:gd name="T47" fmla="*/ 50 h 63"/>
                  <a:gd name="T48" fmla="*/ 4 w 4"/>
                  <a:gd name="T49" fmla="*/ 50 h 63"/>
                  <a:gd name="T50" fmla="*/ 3 w 4"/>
                  <a:gd name="T51" fmla="*/ 58 h 63"/>
                  <a:gd name="T52" fmla="*/ 3 w 4"/>
                  <a:gd name="T53" fmla="*/ 58 h 63"/>
                  <a:gd name="T54" fmla="*/ 4 w 4"/>
                  <a:gd name="T55" fmla="*/ 61 h 63"/>
                  <a:gd name="T56" fmla="*/ 4 w 4"/>
                  <a:gd name="T57" fmla="*/ 61 h 63"/>
                  <a:gd name="T58" fmla="*/ 4 w 4"/>
                  <a:gd name="T59" fmla="*/ 63 h 63"/>
                  <a:gd name="T60" fmla="*/ 4 w 4"/>
                  <a:gd name="T61" fmla="*/ 63 h 63"/>
                  <a:gd name="T62" fmla="*/ 3 w 4"/>
                  <a:gd name="T63" fmla="*/ 63 h 63"/>
                  <a:gd name="T64" fmla="*/ 3 w 4"/>
                  <a:gd name="T65" fmla="*/ 63 h 63"/>
                  <a:gd name="T66" fmla="*/ 2 w 4"/>
                  <a:gd name="T6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63">
                    <a:moveTo>
                      <a:pt x="2" y="63"/>
                    </a:moveTo>
                    <a:cubicBezTo>
                      <a:pt x="1" y="62"/>
                      <a:pt x="1" y="60"/>
                      <a:pt x="1" y="58"/>
                    </a:cubicBezTo>
                    <a:cubicBezTo>
                      <a:pt x="1" y="58"/>
                      <a:pt x="1" y="58"/>
                      <a:pt x="1" y="58"/>
                    </a:cubicBezTo>
                    <a:cubicBezTo>
                      <a:pt x="1" y="55"/>
                      <a:pt x="1" y="51"/>
                      <a:pt x="2" y="50"/>
                    </a:cubicBezTo>
                    <a:cubicBezTo>
                      <a:pt x="2" y="50"/>
                      <a:pt x="2" y="50"/>
                      <a:pt x="2" y="50"/>
                    </a:cubicBezTo>
                    <a:cubicBezTo>
                      <a:pt x="2" y="48"/>
                      <a:pt x="2" y="47"/>
                      <a:pt x="2" y="45"/>
                    </a:cubicBezTo>
                    <a:cubicBezTo>
                      <a:pt x="2" y="45"/>
                      <a:pt x="2" y="45"/>
                      <a:pt x="2" y="45"/>
                    </a:cubicBezTo>
                    <a:cubicBezTo>
                      <a:pt x="2" y="41"/>
                      <a:pt x="1" y="36"/>
                      <a:pt x="1" y="31"/>
                    </a:cubicBezTo>
                    <a:cubicBezTo>
                      <a:pt x="1" y="31"/>
                      <a:pt x="1" y="31"/>
                      <a:pt x="1" y="31"/>
                    </a:cubicBezTo>
                    <a:cubicBezTo>
                      <a:pt x="1" y="26"/>
                      <a:pt x="2" y="20"/>
                      <a:pt x="2" y="15"/>
                    </a:cubicBezTo>
                    <a:cubicBezTo>
                      <a:pt x="2" y="15"/>
                      <a:pt x="2" y="15"/>
                      <a:pt x="2" y="15"/>
                    </a:cubicBezTo>
                    <a:cubicBezTo>
                      <a:pt x="2" y="10"/>
                      <a:pt x="1" y="6"/>
                      <a:pt x="0" y="2"/>
                    </a:cubicBezTo>
                    <a:cubicBezTo>
                      <a:pt x="0" y="2"/>
                      <a:pt x="0" y="2"/>
                      <a:pt x="0" y="2"/>
                    </a:cubicBezTo>
                    <a:cubicBezTo>
                      <a:pt x="0" y="1"/>
                      <a:pt x="0" y="0"/>
                      <a:pt x="1" y="0"/>
                    </a:cubicBezTo>
                    <a:cubicBezTo>
                      <a:pt x="1" y="0"/>
                      <a:pt x="1" y="0"/>
                      <a:pt x="1" y="0"/>
                    </a:cubicBezTo>
                    <a:cubicBezTo>
                      <a:pt x="2" y="0"/>
                      <a:pt x="2" y="0"/>
                      <a:pt x="3" y="1"/>
                    </a:cubicBezTo>
                    <a:cubicBezTo>
                      <a:pt x="3" y="1"/>
                      <a:pt x="3" y="1"/>
                      <a:pt x="3" y="1"/>
                    </a:cubicBezTo>
                    <a:cubicBezTo>
                      <a:pt x="4" y="5"/>
                      <a:pt x="4" y="10"/>
                      <a:pt x="4" y="15"/>
                    </a:cubicBezTo>
                    <a:cubicBezTo>
                      <a:pt x="4" y="15"/>
                      <a:pt x="4" y="15"/>
                      <a:pt x="4" y="15"/>
                    </a:cubicBezTo>
                    <a:cubicBezTo>
                      <a:pt x="4" y="20"/>
                      <a:pt x="4" y="26"/>
                      <a:pt x="4" y="31"/>
                    </a:cubicBezTo>
                    <a:cubicBezTo>
                      <a:pt x="4" y="31"/>
                      <a:pt x="4" y="31"/>
                      <a:pt x="4" y="31"/>
                    </a:cubicBezTo>
                    <a:cubicBezTo>
                      <a:pt x="4" y="36"/>
                      <a:pt x="4" y="40"/>
                      <a:pt x="4" y="45"/>
                    </a:cubicBezTo>
                    <a:cubicBezTo>
                      <a:pt x="4" y="45"/>
                      <a:pt x="4" y="45"/>
                      <a:pt x="4" y="45"/>
                    </a:cubicBezTo>
                    <a:cubicBezTo>
                      <a:pt x="4" y="47"/>
                      <a:pt x="4" y="48"/>
                      <a:pt x="4" y="50"/>
                    </a:cubicBezTo>
                    <a:cubicBezTo>
                      <a:pt x="4" y="50"/>
                      <a:pt x="4" y="50"/>
                      <a:pt x="4" y="50"/>
                    </a:cubicBezTo>
                    <a:cubicBezTo>
                      <a:pt x="4" y="52"/>
                      <a:pt x="3" y="55"/>
                      <a:pt x="3" y="58"/>
                    </a:cubicBezTo>
                    <a:cubicBezTo>
                      <a:pt x="3" y="58"/>
                      <a:pt x="3" y="58"/>
                      <a:pt x="3" y="58"/>
                    </a:cubicBezTo>
                    <a:cubicBezTo>
                      <a:pt x="3" y="60"/>
                      <a:pt x="4" y="61"/>
                      <a:pt x="4" y="61"/>
                    </a:cubicBezTo>
                    <a:cubicBezTo>
                      <a:pt x="4" y="61"/>
                      <a:pt x="4" y="61"/>
                      <a:pt x="4" y="61"/>
                    </a:cubicBezTo>
                    <a:cubicBezTo>
                      <a:pt x="4" y="62"/>
                      <a:pt x="4" y="63"/>
                      <a:pt x="4" y="63"/>
                    </a:cubicBezTo>
                    <a:cubicBezTo>
                      <a:pt x="4" y="63"/>
                      <a:pt x="4" y="63"/>
                      <a:pt x="4" y="63"/>
                    </a:cubicBezTo>
                    <a:cubicBezTo>
                      <a:pt x="4" y="63"/>
                      <a:pt x="3" y="63"/>
                      <a:pt x="3" y="63"/>
                    </a:cubicBezTo>
                    <a:cubicBezTo>
                      <a:pt x="3" y="63"/>
                      <a:pt x="3" y="63"/>
                      <a:pt x="3" y="63"/>
                    </a:cubicBezTo>
                    <a:cubicBezTo>
                      <a:pt x="3" y="63"/>
                      <a:pt x="2" y="63"/>
                      <a:pt x="2" y="6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7" name="Freeform 148"/>
              <p:cNvSpPr>
                <a:spLocks noEditPoints="1"/>
              </p:cNvSpPr>
              <p:nvPr/>
            </p:nvSpPr>
            <p:spPr bwMode="auto">
              <a:xfrm>
                <a:off x="8761413" y="4799013"/>
                <a:ext cx="14288" cy="187325"/>
              </a:xfrm>
              <a:custGeom>
                <a:avLst/>
                <a:gdLst>
                  <a:gd name="T0" fmla="*/ 2 w 4"/>
                  <a:gd name="T1" fmla="*/ 50 h 50"/>
                  <a:gd name="T2" fmla="*/ 0 w 4"/>
                  <a:gd name="T3" fmla="*/ 44 h 50"/>
                  <a:gd name="T4" fmla="*/ 0 w 4"/>
                  <a:gd name="T5" fmla="*/ 44 h 50"/>
                  <a:gd name="T6" fmla="*/ 0 w 4"/>
                  <a:gd name="T7" fmla="*/ 36 h 50"/>
                  <a:gd name="T8" fmla="*/ 0 w 4"/>
                  <a:gd name="T9" fmla="*/ 36 h 50"/>
                  <a:gd name="T10" fmla="*/ 0 w 4"/>
                  <a:gd name="T11" fmla="*/ 26 h 50"/>
                  <a:gd name="T12" fmla="*/ 0 w 4"/>
                  <a:gd name="T13" fmla="*/ 26 h 50"/>
                  <a:gd name="T14" fmla="*/ 1 w 4"/>
                  <a:gd name="T15" fmla="*/ 13 h 50"/>
                  <a:gd name="T16" fmla="*/ 1 w 4"/>
                  <a:gd name="T17" fmla="*/ 13 h 50"/>
                  <a:gd name="T18" fmla="*/ 1 w 4"/>
                  <a:gd name="T19" fmla="*/ 1 h 50"/>
                  <a:gd name="T20" fmla="*/ 1 w 4"/>
                  <a:gd name="T21" fmla="*/ 1 h 50"/>
                  <a:gd name="T22" fmla="*/ 2 w 4"/>
                  <a:gd name="T23" fmla="*/ 0 h 50"/>
                  <a:gd name="T24" fmla="*/ 2 w 4"/>
                  <a:gd name="T25" fmla="*/ 0 h 50"/>
                  <a:gd name="T26" fmla="*/ 3 w 4"/>
                  <a:gd name="T27" fmla="*/ 1 h 50"/>
                  <a:gd name="T28" fmla="*/ 3 w 4"/>
                  <a:gd name="T29" fmla="*/ 1 h 50"/>
                  <a:gd name="T30" fmla="*/ 3 w 4"/>
                  <a:gd name="T31" fmla="*/ 13 h 50"/>
                  <a:gd name="T32" fmla="*/ 3 w 4"/>
                  <a:gd name="T33" fmla="*/ 13 h 50"/>
                  <a:gd name="T34" fmla="*/ 3 w 4"/>
                  <a:gd name="T35" fmla="*/ 26 h 50"/>
                  <a:gd name="T36" fmla="*/ 3 w 4"/>
                  <a:gd name="T37" fmla="*/ 26 h 50"/>
                  <a:gd name="T38" fmla="*/ 3 w 4"/>
                  <a:gd name="T39" fmla="*/ 36 h 50"/>
                  <a:gd name="T40" fmla="*/ 3 w 4"/>
                  <a:gd name="T41" fmla="*/ 36 h 50"/>
                  <a:gd name="T42" fmla="*/ 4 w 4"/>
                  <a:gd name="T43" fmla="*/ 48 h 50"/>
                  <a:gd name="T44" fmla="*/ 4 w 4"/>
                  <a:gd name="T45" fmla="*/ 48 h 50"/>
                  <a:gd name="T46" fmla="*/ 4 w 4"/>
                  <a:gd name="T47" fmla="*/ 50 h 50"/>
                  <a:gd name="T48" fmla="*/ 4 w 4"/>
                  <a:gd name="T49" fmla="*/ 50 h 50"/>
                  <a:gd name="T50" fmla="*/ 3 w 4"/>
                  <a:gd name="T51" fmla="*/ 50 h 50"/>
                  <a:gd name="T52" fmla="*/ 3 w 4"/>
                  <a:gd name="T53" fmla="*/ 50 h 50"/>
                  <a:gd name="T54" fmla="*/ 2 w 4"/>
                  <a:gd name="T55" fmla="*/ 50 h 50"/>
                  <a:gd name="T56" fmla="*/ 4 w 4"/>
                  <a:gd name="T57" fmla="*/ 48 h 50"/>
                  <a:gd name="T58" fmla="*/ 4 w 4"/>
                  <a:gd name="T59" fmla="*/ 48 h 50"/>
                  <a:gd name="T60" fmla="*/ 4 w 4"/>
                  <a:gd name="T61"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 h="50">
                    <a:moveTo>
                      <a:pt x="2" y="50"/>
                    </a:moveTo>
                    <a:cubicBezTo>
                      <a:pt x="1" y="49"/>
                      <a:pt x="1" y="47"/>
                      <a:pt x="0" y="44"/>
                    </a:cubicBezTo>
                    <a:cubicBezTo>
                      <a:pt x="0" y="44"/>
                      <a:pt x="0" y="44"/>
                      <a:pt x="0" y="44"/>
                    </a:cubicBezTo>
                    <a:cubicBezTo>
                      <a:pt x="0" y="42"/>
                      <a:pt x="0" y="39"/>
                      <a:pt x="0" y="36"/>
                    </a:cubicBezTo>
                    <a:cubicBezTo>
                      <a:pt x="0" y="36"/>
                      <a:pt x="0" y="36"/>
                      <a:pt x="0" y="36"/>
                    </a:cubicBezTo>
                    <a:cubicBezTo>
                      <a:pt x="0" y="31"/>
                      <a:pt x="0" y="28"/>
                      <a:pt x="0" y="26"/>
                    </a:cubicBezTo>
                    <a:cubicBezTo>
                      <a:pt x="0" y="26"/>
                      <a:pt x="0" y="26"/>
                      <a:pt x="0" y="26"/>
                    </a:cubicBezTo>
                    <a:cubicBezTo>
                      <a:pt x="1" y="22"/>
                      <a:pt x="1" y="17"/>
                      <a:pt x="1" y="13"/>
                    </a:cubicBezTo>
                    <a:cubicBezTo>
                      <a:pt x="1" y="13"/>
                      <a:pt x="1" y="13"/>
                      <a:pt x="1" y="13"/>
                    </a:cubicBezTo>
                    <a:cubicBezTo>
                      <a:pt x="1" y="9"/>
                      <a:pt x="1" y="5"/>
                      <a:pt x="1" y="1"/>
                    </a:cubicBezTo>
                    <a:cubicBezTo>
                      <a:pt x="1" y="1"/>
                      <a:pt x="1" y="1"/>
                      <a:pt x="1" y="1"/>
                    </a:cubicBezTo>
                    <a:cubicBezTo>
                      <a:pt x="1" y="1"/>
                      <a:pt x="1" y="0"/>
                      <a:pt x="2" y="0"/>
                    </a:cubicBezTo>
                    <a:cubicBezTo>
                      <a:pt x="2" y="0"/>
                      <a:pt x="2" y="0"/>
                      <a:pt x="2" y="0"/>
                    </a:cubicBezTo>
                    <a:cubicBezTo>
                      <a:pt x="3" y="0"/>
                      <a:pt x="3" y="1"/>
                      <a:pt x="3" y="1"/>
                    </a:cubicBezTo>
                    <a:cubicBezTo>
                      <a:pt x="3" y="1"/>
                      <a:pt x="3" y="1"/>
                      <a:pt x="3" y="1"/>
                    </a:cubicBezTo>
                    <a:cubicBezTo>
                      <a:pt x="3" y="5"/>
                      <a:pt x="3" y="9"/>
                      <a:pt x="3" y="13"/>
                    </a:cubicBezTo>
                    <a:cubicBezTo>
                      <a:pt x="3" y="13"/>
                      <a:pt x="3" y="13"/>
                      <a:pt x="3" y="13"/>
                    </a:cubicBezTo>
                    <a:cubicBezTo>
                      <a:pt x="3" y="17"/>
                      <a:pt x="3" y="22"/>
                      <a:pt x="3" y="26"/>
                    </a:cubicBezTo>
                    <a:cubicBezTo>
                      <a:pt x="3" y="26"/>
                      <a:pt x="3" y="26"/>
                      <a:pt x="3" y="26"/>
                    </a:cubicBezTo>
                    <a:cubicBezTo>
                      <a:pt x="3" y="28"/>
                      <a:pt x="3" y="32"/>
                      <a:pt x="3" y="36"/>
                    </a:cubicBezTo>
                    <a:cubicBezTo>
                      <a:pt x="3" y="36"/>
                      <a:pt x="3" y="36"/>
                      <a:pt x="3" y="36"/>
                    </a:cubicBezTo>
                    <a:cubicBezTo>
                      <a:pt x="2" y="41"/>
                      <a:pt x="3" y="47"/>
                      <a:pt x="4" y="48"/>
                    </a:cubicBezTo>
                    <a:cubicBezTo>
                      <a:pt x="4" y="48"/>
                      <a:pt x="4" y="48"/>
                      <a:pt x="4" y="48"/>
                    </a:cubicBezTo>
                    <a:cubicBezTo>
                      <a:pt x="4" y="48"/>
                      <a:pt x="4" y="49"/>
                      <a:pt x="4" y="50"/>
                    </a:cubicBezTo>
                    <a:cubicBezTo>
                      <a:pt x="4" y="50"/>
                      <a:pt x="4" y="50"/>
                      <a:pt x="4" y="50"/>
                    </a:cubicBezTo>
                    <a:cubicBezTo>
                      <a:pt x="4" y="50"/>
                      <a:pt x="3" y="50"/>
                      <a:pt x="3" y="50"/>
                    </a:cubicBezTo>
                    <a:cubicBezTo>
                      <a:pt x="3" y="50"/>
                      <a:pt x="3" y="50"/>
                      <a:pt x="3" y="50"/>
                    </a:cubicBezTo>
                    <a:cubicBezTo>
                      <a:pt x="3" y="50"/>
                      <a:pt x="2" y="50"/>
                      <a:pt x="2" y="50"/>
                    </a:cubicBezTo>
                    <a:close/>
                    <a:moveTo>
                      <a:pt x="4" y="48"/>
                    </a:moveTo>
                    <a:cubicBezTo>
                      <a:pt x="4" y="48"/>
                      <a:pt x="4" y="48"/>
                      <a:pt x="4" y="48"/>
                    </a:cubicBezTo>
                    <a:cubicBezTo>
                      <a:pt x="4" y="48"/>
                      <a:pt x="4" y="48"/>
                      <a:pt x="4" y="48"/>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8" name="Freeform 149"/>
              <p:cNvSpPr/>
              <p:nvPr/>
            </p:nvSpPr>
            <p:spPr bwMode="auto">
              <a:xfrm>
                <a:off x="8775700" y="4802188"/>
                <a:ext cx="19050" cy="203200"/>
              </a:xfrm>
              <a:custGeom>
                <a:avLst/>
                <a:gdLst>
                  <a:gd name="T0" fmla="*/ 2 w 5"/>
                  <a:gd name="T1" fmla="*/ 53 h 54"/>
                  <a:gd name="T2" fmla="*/ 1 w 5"/>
                  <a:gd name="T3" fmla="*/ 44 h 54"/>
                  <a:gd name="T4" fmla="*/ 1 w 5"/>
                  <a:gd name="T5" fmla="*/ 44 h 54"/>
                  <a:gd name="T6" fmla="*/ 2 w 5"/>
                  <a:gd name="T7" fmla="*/ 31 h 54"/>
                  <a:gd name="T8" fmla="*/ 2 w 5"/>
                  <a:gd name="T9" fmla="*/ 31 h 54"/>
                  <a:gd name="T10" fmla="*/ 2 w 5"/>
                  <a:gd name="T11" fmla="*/ 30 h 54"/>
                  <a:gd name="T12" fmla="*/ 2 w 5"/>
                  <a:gd name="T13" fmla="*/ 30 h 54"/>
                  <a:gd name="T14" fmla="*/ 0 w 5"/>
                  <a:gd name="T15" fmla="*/ 6 h 54"/>
                  <a:gd name="T16" fmla="*/ 0 w 5"/>
                  <a:gd name="T17" fmla="*/ 6 h 54"/>
                  <a:gd name="T18" fmla="*/ 0 w 5"/>
                  <a:gd name="T19" fmla="*/ 1 h 54"/>
                  <a:gd name="T20" fmla="*/ 0 w 5"/>
                  <a:gd name="T21" fmla="*/ 1 h 54"/>
                  <a:gd name="T22" fmla="*/ 0 w 5"/>
                  <a:gd name="T23" fmla="*/ 1 h 54"/>
                  <a:gd name="T24" fmla="*/ 2 w 5"/>
                  <a:gd name="T25" fmla="*/ 0 h 54"/>
                  <a:gd name="T26" fmla="*/ 2 w 5"/>
                  <a:gd name="T27" fmla="*/ 0 h 54"/>
                  <a:gd name="T28" fmla="*/ 3 w 5"/>
                  <a:gd name="T29" fmla="*/ 1 h 54"/>
                  <a:gd name="T30" fmla="*/ 3 w 5"/>
                  <a:gd name="T31" fmla="*/ 1 h 54"/>
                  <a:gd name="T32" fmla="*/ 3 w 5"/>
                  <a:gd name="T33" fmla="*/ 6 h 54"/>
                  <a:gd name="T34" fmla="*/ 3 w 5"/>
                  <a:gd name="T35" fmla="*/ 6 h 54"/>
                  <a:gd name="T36" fmla="*/ 4 w 5"/>
                  <a:gd name="T37" fmla="*/ 30 h 54"/>
                  <a:gd name="T38" fmla="*/ 4 w 5"/>
                  <a:gd name="T39" fmla="*/ 30 h 54"/>
                  <a:gd name="T40" fmla="*/ 4 w 5"/>
                  <a:gd name="T41" fmla="*/ 31 h 54"/>
                  <a:gd name="T42" fmla="*/ 4 w 5"/>
                  <a:gd name="T43" fmla="*/ 31 h 54"/>
                  <a:gd name="T44" fmla="*/ 3 w 5"/>
                  <a:gd name="T45" fmla="*/ 44 h 54"/>
                  <a:gd name="T46" fmla="*/ 3 w 5"/>
                  <a:gd name="T47" fmla="*/ 44 h 54"/>
                  <a:gd name="T48" fmla="*/ 4 w 5"/>
                  <a:gd name="T49" fmla="*/ 49 h 54"/>
                  <a:gd name="T50" fmla="*/ 4 w 5"/>
                  <a:gd name="T51" fmla="*/ 49 h 54"/>
                  <a:gd name="T52" fmla="*/ 4 w 5"/>
                  <a:gd name="T53" fmla="*/ 49 h 54"/>
                  <a:gd name="T54" fmla="*/ 4 w 5"/>
                  <a:gd name="T55" fmla="*/ 49 h 54"/>
                  <a:gd name="T56" fmla="*/ 5 w 5"/>
                  <a:gd name="T57" fmla="*/ 50 h 54"/>
                  <a:gd name="T58" fmla="*/ 5 w 5"/>
                  <a:gd name="T59" fmla="*/ 50 h 54"/>
                  <a:gd name="T60" fmla="*/ 4 w 5"/>
                  <a:gd name="T61" fmla="*/ 53 h 54"/>
                  <a:gd name="T62" fmla="*/ 4 w 5"/>
                  <a:gd name="T63" fmla="*/ 53 h 54"/>
                  <a:gd name="T64" fmla="*/ 3 w 5"/>
                  <a:gd name="T65" fmla="*/ 54 h 54"/>
                  <a:gd name="T66" fmla="*/ 3 w 5"/>
                  <a:gd name="T67" fmla="*/ 54 h 54"/>
                  <a:gd name="T68" fmla="*/ 3 w 5"/>
                  <a:gd name="T69" fmla="*/ 54 h 54"/>
                  <a:gd name="T70" fmla="*/ 3 w 5"/>
                  <a:gd name="T71" fmla="*/ 54 h 54"/>
                  <a:gd name="T72" fmla="*/ 2 w 5"/>
                  <a:gd name="T73"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54">
                    <a:moveTo>
                      <a:pt x="2" y="53"/>
                    </a:moveTo>
                    <a:cubicBezTo>
                      <a:pt x="1" y="50"/>
                      <a:pt x="1" y="47"/>
                      <a:pt x="1" y="44"/>
                    </a:cubicBezTo>
                    <a:cubicBezTo>
                      <a:pt x="1" y="44"/>
                      <a:pt x="1" y="44"/>
                      <a:pt x="1" y="44"/>
                    </a:cubicBezTo>
                    <a:cubicBezTo>
                      <a:pt x="1" y="39"/>
                      <a:pt x="1" y="34"/>
                      <a:pt x="2" y="31"/>
                    </a:cubicBezTo>
                    <a:cubicBezTo>
                      <a:pt x="2" y="31"/>
                      <a:pt x="2" y="31"/>
                      <a:pt x="2" y="31"/>
                    </a:cubicBezTo>
                    <a:cubicBezTo>
                      <a:pt x="2" y="30"/>
                      <a:pt x="2" y="30"/>
                      <a:pt x="2" y="30"/>
                    </a:cubicBezTo>
                    <a:cubicBezTo>
                      <a:pt x="2" y="30"/>
                      <a:pt x="2" y="30"/>
                      <a:pt x="2" y="30"/>
                    </a:cubicBezTo>
                    <a:cubicBezTo>
                      <a:pt x="2" y="22"/>
                      <a:pt x="0" y="14"/>
                      <a:pt x="0" y="6"/>
                    </a:cubicBezTo>
                    <a:cubicBezTo>
                      <a:pt x="0" y="6"/>
                      <a:pt x="0" y="6"/>
                      <a:pt x="0" y="6"/>
                    </a:cubicBezTo>
                    <a:cubicBezTo>
                      <a:pt x="0" y="4"/>
                      <a:pt x="0" y="2"/>
                      <a:pt x="0" y="1"/>
                    </a:cubicBezTo>
                    <a:cubicBezTo>
                      <a:pt x="0" y="1"/>
                      <a:pt x="0" y="1"/>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2"/>
                      <a:pt x="3" y="4"/>
                      <a:pt x="3" y="6"/>
                    </a:cubicBezTo>
                    <a:cubicBezTo>
                      <a:pt x="3" y="6"/>
                      <a:pt x="3" y="6"/>
                      <a:pt x="3" y="6"/>
                    </a:cubicBezTo>
                    <a:cubicBezTo>
                      <a:pt x="3" y="13"/>
                      <a:pt x="4" y="22"/>
                      <a:pt x="4" y="30"/>
                    </a:cubicBezTo>
                    <a:cubicBezTo>
                      <a:pt x="4" y="30"/>
                      <a:pt x="4" y="30"/>
                      <a:pt x="4" y="30"/>
                    </a:cubicBezTo>
                    <a:cubicBezTo>
                      <a:pt x="4" y="30"/>
                      <a:pt x="4" y="30"/>
                      <a:pt x="4" y="31"/>
                    </a:cubicBezTo>
                    <a:cubicBezTo>
                      <a:pt x="4" y="31"/>
                      <a:pt x="4" y="31"/>
                      <a:pt x="4" y="31"/>
                    </a:cubicBezTo>
                    <a:cubicBezTo>
                      <a:pt x="4" y="34"/>
                      <a:pt x="3" y="40"/>
                      <a:pt x="3" y="44"/>
                    </a:cubicBezTo>
                    <a:cubicBezTo>
                      <a:pt x="3" y="44"/>
                      <a:pt x="3" y="44"/>
                      <a:pt x="3" y="44"/>
                    </a:cubicBezTo>
                    <a:cubicBezTo>
                      <a:pt x="3" y="46"/>
                      <a:pt x="3" y="47"/>
                      <a:pt x="4" y="49"/>
                    </a:cubicBezTo>
                    <a:cubicBezTo>
                      <a:pt x="4" y="49"/>
                      <a:pt x="4" y="49"/>
                      <a:pt x="4" y="49"/>
                    </a:cubicBezTo>
                    <a:cubicBezTo>
                      <a:pt x="4" y="48"/>
                      <a:pt x="4" y="48"/>
                      <a:pt x="4" y="49"/>
                    </a:cubicBezTo>
                    <a:cubicBezTo>
                      <a:pt x="4" y="49"/>
                      <a:pt x="4" y="49"/>
                      <a:pt x="4" y="49"/>
                    </a:cubicBezTo>
                    <a:cubicBezTo>
                      <a:pt x="5" y="49"/>
                      <a:pt x="5" y="49"/>
                      <a:pt x="5" y="50"/>
                    </a:cubicBezTo>
                    <a:cubicBezTo>
                      <a:pt x="5" y="50"/>
                      <a:pt x="5" y="50"/>
                      <a:pt x="5" y="50"/>
                    </a:cubicBezTo>
                    <a:cubicBezTo>
                      <a:pt x="5" y="51"/>
                      <a:pt x="5" y="52"/>
                      <a:pt x="4" y="53"/>
                    </a:cubicBezTo>
                    <a:cubicBezTo>
                      <a:pt x="4" y="53"/>
                      <a:pt x="4" y="53"/>
                      <a:pt x="4" y="53"/>
                    </a:cubicBezTo>
                    <a:cubicBezTo>
                      <a:pt x="4" y="53"/>
                      <a:pt x="4" y="53"/>
                      <a:pt x="3" y="54"/>
                    </a:cubicBezTo>
                    <a:cubicBezTo>
                      <a:pt x="3" y="54"/>
                      <a:pt x="3" y="54"/>
                      <a:pt x="3" y="54"/>
                    </a:cubicBezTo>
                    <a:cubicBezTo>
                      <a:pt x="3" y="54"/>
                      <a:pt x="3" y="54"/>
                      <a:pt x="3" y="54"/>
                    </a:cubicBezTo>
                    <a:cubicBezTo>
                      <a:pt x="3" y="54"/>
                      <a:pt x="3" y="54"/>
                      <a:pt x="3" y="54"/>
                    </a:cubicBezTo>
                    <a:cubicBezTo>
                      <a:pt x="3" y="54"/>
                      <a:pt x="2" y="53"/>
                      <a:pt x="2" y="5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Freeform 150"/>
              <p:cNvSpPr/>
              <p:nvPr/>
            </p:nvSpPr>
            <p:spPr bwMode="auto">
              <a:xfrm>
                <a:off x="8794750" y="4799013"/>
                <a:ext cx="19050" cy="222250"/>
              </a:xfrm>
              <a:custGeom>
                <a:avLst/>
                <a:gdLst>
                  <a:gd name="T0" fmla="*/ 2 w 5"/>
                  <a:gd name="T1" fmla="*/ 59 h 59"/>
                  <a:gd name="T2" fmla="*/ 2 w 5"/>
                  <a:gd name="T3" fmla="*/ 58 h 59"/>
                  <a:gd name="T4" fmla="*/ 2 w 5"/>
                  <a:gd name="T5" fmla="*/ 58 h 59"/>
                  <a:gd name="T6" fmla="*/ 2 w 5"/>
                  <a:gd name="T7" fmla="*/ 54 h 59"/>
                  <a:gd name="T8" fmla="*/ 2 w 5"/>
                  <a:gd name="T9" fmla="*/ 54 h 59"/>
                  <a:gd name="T10" fmla="*/ 0 w 5"/>
                  <a:gd name="T11" fmla="*/ 1 h 59"/>
                  <a:gd name="T12" fmla="*/ 0 w 5"/>
                  <a:gd name="T13" fmla="*/ 1 h 59"/>
                  <a:gd name="T14" fmla="*/ 1 w 5"/>
                  <a:gd name="T15" fmla="*/ 0 h 59"/>
                  <a:gd name="T16" fmla="*/ 1 w 5"/>
                  <a:gd name="T17" fmla="*/ 0 h 59"/>
                  <a:gd name="T18" fmla="*/ 2 w 5"/>
                  <a:gd name="T19" fmla="*/ 1 h 59"/>
                  <a:gd name="T20" fmla="*/ 2 w 5"/>
                  <a:gd name="T21" fmla="*/ 1 h 59"/>
                  <a:gd name="T22" fmla="*/ 4 w 5"/>
                  <a:gd name="T23" fmla="*/ 54 h 59"/>
                  <a:gd name="T24" fmla="*/ 4 w 5"/>
                  <a:gd name="T25" fmla="*/ 54 h 59"/>
                  <a:gd name="T26" fmla="*/ 4 w 5"/>
                  <a:gd name="T27" fmla="*/ 56 h 59"/>
                  <a:gd name="T28" fmla="*/ 4 w 5"/>
                  <a:gd name="T29" fmla="*/ 56 h 59"/>
                  <a:gd name="T30" fmla="*/ 4 w 5"/>
                  <a:gd name="T31" fmla="*/ 56 h 59"/>
                  <a:gd name="T32" fmla="*/ 4 w 5"/>
                  <a:gd name="T33" fmla="*/ 56 h 59"/>
                  <a:gd name="T34" fmla="*/ 5 w 5"/>
                  <a:gd name="T35" fmla="*/ 58 h 59"/>
                  <a:gd name="T36" fmla="*/ 5 w 5"/>
                  <a:gd name="T37" fmla="*/ 58 h 59"/>
                  <a:gd name="T38" fmla="*/ 5 w 5"/>
                  <a:gd name="T39" fmla="*/ 58 h 59"/>
                  <a:gd name="T40" fmla="*/ 5 w 5"/>
                  <a:gd name="T41" fmla="*/ 58 h 59"/>
                  <a:gd name="T42" fmla="*/ 5 w 5"/>
                  <a:gd name="T43" fmla="*/ 58 h 59"/>
                  <a:gd name="T44" fmla="*/ 5 w 5"/>
                  <a:gd name="T45" fmla="*/ 58 h 59"/>
                  <a:gd name="T46" fmla="*/ 5 w 5"/>
                  <a:gd name="T47" fmla="*/ 58 h 59"/>
                  <a:gd name="T48" fmla="*/ 5 w 5"/>
                  <a:gd name="T49" fmla="*/ 58 h 59"/>
                  <a:gd name="T50" fmla="*/ 5 w 5"/>
                  <a:gd name="T51" fmla="*/ 58 h 59"/>
                  <a:gd name="T52" fmla="*/ 3 w 5"/>
                  <a:gd name="T53" fmla="*/ 59 h 59"/>
                  <a:gd name="T54" fmla="*/ 3 w 5"/>
                  <a:gd name="T55" fmla="*/ 59 h 59"/>
                  <a:gd name="T56" fmla="*/ 2 w 5"/>
                  <a:gd name="T5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 h="59">
                    <a:moveTo>
                      <a:pt x="2" y="59"/>
                    </a:moveTo>
                    <a:cubicBezTo>
                      <a:pt x="2" y="58"/>
                      <a:pt x="2" y="58"/>
                      <a:pt x="2" y="58"/>
                    </a:cubicBezTo>
                    <a:cubicBezTo>
                      <a:pt x="2" y="58"/>
                      <a:pt x="2" y="58"/>
                      <a:pt x="2" y="58"/>
                    </a:cubicBezTo>
                    <a:cubicBezTo>
                      <a:pt x="2" y="57"/>
                      <a:pt x="2" y="55"/>
                      <a:pt x="2" y="54"/>
                    </a:cubicBezTo>
                    <a:cubicBezTo>
                      <a:pt x="2" y="54"/>
                      <a:pt x="2" y="54"/>
                      <a:pt x="2" y="54"/>
                    </a:cubicBezTo>
                    <a:cubicBezTo>
                      <a:pt x="2" y="36"/>
                      <a:pt x="0" y="19"/>
                      <a:pt x="0" y="1"/>
                    </a:cubicBezTo>
                    <a:cubicBezTo>
                      <a:pt x="0" y="1"/>
                      <a:pt x="0" y="1"/>
                      <a:pt x="0" y="1"/>
                    </a:cubicBezTo>
                    <a:cubicBezTo>
                      <a:pt x="0" y="0"/>
                      <a:pt x="0" y="0"/>
                      <a:pt x="1" y="0"/>
                    </a:cubicBezTo>
                    <a:cubicBezTo>
                      <a:pt x="1" y="0"/>
                      <a:pt x="1" y="0"/>
                      <a:pt x="1" y="0"/>
                    </a:cubicBezTo>
                    <a:cubicBezTo>
                      <a:pt x="2" y="0"/>
                      <a:pt x="2" y="0"/>
                      <a:pt x="2" y="1"/>
                    </a:cubicBezTo>
                    <a:cubicBezTo>
                      <a:pt x="2" y="1"/>
                      <a:pt x="2" y="1"/>
                      <a:pt x="2" y="1"/>
                    </a:cubicBezTo>
                    <a:cubicBezTo>
                      <a:pt x="2" y="18"/>
                      <a:pt x="4" y="36"/>
                      <a:pt x="4" y="54"/>
                    </a:cubicBezTo>
                    <a:cubicBezTo>
                      <a:pt x="4" y="54"/>
                      <a:pt x="4" y="54"/>
                      <a:pt x="4" y="54"/>
                    </a:cubicBezTo>
                    <a:cubicBezTo>
                      <a:pt x="4" y="55"/>
                      <a:pt x="4" y="55"/>
                      <a:pt x="4" y="56"/>
                    </a:cubicBezTo>
                    <a:cubicBezTo>
                      <a:pt x="4" y="56"/>
                      <a:pt x="4" y="56"/>
                      <a:pt x="4" y="56"/>
                    </a:cubicBezTo>
                    <a:cubicBezTo>
                      <a:pt x="4" y="56"/>
                      <a:pt x="4" y="56"/>
                      <a:pt x="4" y="56"/>
                    </a:cubicBezTo>
                    <a:cubicBezTo>
                      <a:pt x="4" y="56"/>
                      <a:pt x="4" y="56"/>
                      <a:pt x="4" y="56"/>
                    </a:cubicBezTo>
                    <a:cubicBezTo>
                      <a:pt x="5" y="57"/>
                      <a:pt x="5" y="57"/>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8"/>
                      <a:pt x="5" y="58"/>
                      <a:pt x="5" y="58"/>
                    </a:cubicBezTo>
                    <a:cubicBezTo>
                      <a:pt x="5" y="59"/>
                      <a:pt x="4" y="59"/>
                      <a:pt x="3" y="59"/>
                    </a:cubicBezTo>
                    <a:cubicBezTo>
                      <a:pt x="3" y="59"/>
                      <a:pt x="3" y="59"/>
                      <a:pt x="3" y="59"/>
                    </a:cubicBezTo>
                    <a:cubicBezTo>
                      <a:pt x="2" y="59"/>
                      <a:pt x="2" y="59"/>
                      <a:pt x="2" y="5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0" name="Freeform 151"/>
              <p:cNvSpPr/>
              <p:nvPr/>
            </p:nvSpPr>
            <p:spPr bwMode="auto">
              <a:xfrm>
                <a:off x="8805863" y="4802188"/>
                <a:ext cx="19050" cy="211138"/>
              </a:xfrm>
              <a:custGeom>
                <a:avLst/>
                <a:gdLst>
                  <a:gd name="T0" fmla="*/ 3 w 5"/>
                  <a:gd name="T1" fmla="*/ 56 h 56"/>
                  <a:gd name="T2" fmla="*/ 1 w 5"/>
                  <a:gd name="T3" fmla="*/ 48 h 56"/>
                  <a:gd name="T4" fmla="*/ 1 w 5"/>
                  <a:gd name="T5" fmla="*/ 48 h 56"/>
                  <a:gd name="T6" fmla="*/ 2 w 5"/>
                  <a:gd name="T7" fmla="*/ 37 h 56"/>
                  <a:gd name="T8" fmla="*/ 2 w 5"/>
                  <a:gd name="T9" fmla="*/ 37 h 56"/>
                  <a:gd name="T10" fmla="*/ 2 w 5"/>
                  <a:gd name="T11" fmla="*/ 33 h 56"/>
                  <a:gd name="T12" fmla="*/ 2 w 5"/>
                  <a:gd name="T13" fmla="*/ 33 h 56"/>
                  <a:gd name="T14" fmla="*/ 1 w 5"/>
                  <a:gd name="T15" fmla="*/ 17 h 56"/>
                  <a:gd name="T16" fmla="*/ 1 w 5"/>
                  <a:gd name="T17" fmla="*/ 17 h 56"/>
                  <a:gd name="T18" fmla="*/ 1 w 5"/>
                  <a:gd name="T19" fmla="*/ 17 h 56"/>
                  <a:gd name="T20" fmla="*/ 1 w 5"/>
                  <a:gd name="T21" fmla="*/ 17 h 56"/>
                  <a:gd name="T22" fmla="*/ 1 w 5"/>
                  <a:gd name="T23" fmla="*/ 9 h 56"/>
                  <a:gd name="T24" fmla="*/ 1 w 5"/>
                  <a:gd name="T25" fmla="*/ 9 h 56"/>
                  <a:gd name="T26" fmla="*/ 1 w 5"/>
                  <a:gd name="T27" fmla="*/ 2 h 56"/>
                  <a:gd name="T28" fmla="*/ 1 w 5"/>
                  <a:gd name="T29" fmla="*/ 2 h 56"/>
                  <a:gd name="T30" fmla="*/ 1 w 5"/>
                  <a:gd name="T31" fmla="*/ 2 h 56"/>
                  <a:gd name="T32" fmla="*/ 1 w 5"/>
                  <a:gd name="T33" fmla="*/ 0 h 56"/>
                  <a:gd name="T34" fmla="*/ 1 w 5"/>
                  <a:gd name="T35" fmla="*/ 0 h 56"/>
                  <a:gd name="T36" fmla="*/ 3 w 5"/>
                  <a:gd name="T37" fmla="*/ 1 h 56"/>
                  <a:gd name="T38" fmla="*/ 3 w 5"/>
                  <a:gd name="T39" fmla="*/ 1 h 56"/>
                  <a:gd name="T40" fmla="*/ 4 w 5"/>
                  <a:gd name="T41" fmla="*/ 9 h 56"/>
                  <a:gd name="T42" fmla="*/ 4 w 5"/>
                  <a:gd name="T43" fmla="*/ 9 h 56"/>
                  <a:gd name="T44" fmla="*/ 4 w 5"/>
                  <a:gd name="T45" fmla="*/ 17 h 56"/>
                  <a:gd name="T46" fmla="*/ 4 w 5"/>
                  <a:gd name="T47" fmla="*/ 17 h 56"/>
                  <a:gd name="T48" fmla="*/ 4 w 5"/>
                  <a:gd name="T49" fmla="*/ 17 h 56"/>
                  <a:gd name="T50" fmla="*/ 4 w 5"/>
                  <a:gd name="T51" fmla="*/ 17 h 56"/>
                  <a:gd name="T52" fmla="*/ 4 w 5"/>
                  <a:gd name="T53" fmla="*/ 33 h 56"/>
                  <a:gd name="T54" fmla="*/ 4 w 5"/>
                  <a:gd name="T55" fmla="*/ 33 h 56"/>
                  <a:gd name="T56" fmla="*/ 4 w 5"/>
                  <a:gd name="T57" fmla="*/ 37 h 56"/>
                  <a:gd name="T58" fmla="*/ 4 w 5"/>
                  <a:gd name="T59" fmla="*/ 37 h 56"/>
                  <a:gd name="T60" fmla="*/ 4 w 5"/>
                  <a:gd name="T61" fmla="*/ 48 h 56"/>
                  <a:gd name="T62" fmla="*/ 4 w 5"/>
                  <a:gd name="T63" fmla="*/ 48 h 56"/>
                  <a:gd name="T64" fmla="*/ 4 w 5"/>
                  <a:gd name="T65" fmla="*/ 54 h 56"/>
                  <a:gd name="T66" fmla="*/ 4 w 5"/>
                  <a:gd name="T67" fmla="*/ 54 h 56"/>
                  <a:gd name="T68" fmla="*/ 4 w 5"/>
                  <a:gd name="T69" fmla="*/ 54 h 56"/>
                  <a:gd name="T70" fmla="*/ 4 w 5"/>
                  <a:gd name="T71" fmla="*/ 56 h 56"/>
                  <a:gd name="T72" fmla="*/ 4 w 5"/>
                  <a:gd name="T73" fmla="*/ 56 h 56"/>
                  <a:gd name="T74" fmla="*/ 3 w 5"/>
                  <a:gd name="T75" fmla="*/ 56 h 56"/>
                  <a:gd name="T76" fmla="*/ 3 w 5"/>
                  <a:gd name="T77" fmla="*/ 56 h 56"/>
                  <a:gd name="T78" fmla="*/ 3 w 5"/>
                  <a:gd name="T79"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56">
                    <a:moveTo>
                      <a:pt x="3" y="56"/>
                    </a:moveTo>
                    <a:cubicBezTo>
                      <a:pt x="1" y="54"/>
                      <a:pt x="1" y="52"/>
                      <a:pt x="1" y="48"/>
                    </a:cubicBezTo>
                    <a:cubicBezTo>
                      <a:pt x="1" y="48"/>
                      <a:pt x="1" y="48"/>
                      <a:pt x="1" y="48"/>
                    </a:cubicBezTo>
                    <a:cubicBezTo>
                      <a:pt x="1" y="44"/>
                      <a:pt x="2" y="39"/>
                      <a:pt x="2" y="37"/>
                    </a:cubicBezTo>
                    <a:cubicBezTo>
                      <a:pt x="2" y="37"/>
                      <a:pt x="2" y="37"/>
                      <a:pt x="2" y="37"/>
                    </a:cubicBezTo>
                    <a:cubicBezTo>
                      <a:pt x="2" y="36"/>
                      <a:pt x="2" y="34"/>
                      <a:pt x="2" y="33"/>
                    </a:cubicBezTo>
                    <a:cubicBezTo>
                      <a:pt x="2" y="33"/>
                      <a:pt x="2" y="33"/>
                      <a:pt x="2" y="33"/>
                    </a:cubicBezTo>
                    <a:cubicBezTo>
                      <a:pt x="2" y="28"/>
                      <a:pt x="1" y="23"/>
                      <a:pt x="1" y="17"/>
                    </a:cubicBezTo>
                    <a:cubicBezTo>
                      <a:pt x="1" y="17"/>
                      <a:pt x="1" y="17"/>
                      <a:pt x="1" y="17"/>
                    </a:cubicBezTo>
                    <a:cubicBezTo>
                      <a:pt x="1" y="17"/>
                      <a:pt x="1" y="17"/>
                      <a:pt x="1" y="17"/>
                    </a:cubicBezTo>
                    <a:cubicBezTo>
                      <a:pt x="1" y="17"/>
                      <a:pt x="1" y="17"/>
                      <a:pt x="1" y="17"/>
                    </a:cubicBezTo>
                    <a:cubicBezTo>
                      <a:pt x="1" y="14"/>
                      <a:pt x="1" y="11"/>
                      <a:pt x="1" y="9"/>
                    </a:cubicBezTo>
                    <a:cubicBezTo>
                      <a:pt x="1" y="9"/>
                      <a:pt x="1" y="9"/>
                      <a:pt x="1" y="9"/>
                    </a:cubicBezTo>
                    <a:cubicBezTo>
                      <a:pt x="1" y="6"/>
                      <a:pt x="1" y="4"/>
                      <a:pt x="1" y="2"/>
                    </a:cubicBezTo>
                    <a:cubicBezTo>
                      <a:pt x="1" y="2"/>
                      <a:pt x="1" y="2"/>
                      <a:pt x="1" y="2"/>
                    </a:cubicBezTo>
                    <a:cubicBezTo>
                      <a:pt x="1" y="2"/>
                      <a:pt x="1" y="2"/>
                      <a:pt x="1" y="2"/>
                    </a:cubicBezTo>
                    <a:cubicBezTo>
                      <a:pt x="0" y="1"/>
                      <a:pt x="1" y="0"/>
                      <a:pt x="1" y="0"/>
                    </a:cubicBezTo>
                    <a:cubicBezTo>
                      <a:pt x="1" y="0"/>
                      <a:pt x="1" y="0"/>
                      <a:pt x="1" y="0"/>
                    </a:cubicBezTo>
                    <a:cubicBezTo>
                      <a:pt x="2" y="0"/>
                      <a:pt x="3" y="0"/>
                      <a:pt x="3" y="1"/>
                    </a:cubicBezTo>
                    <a:cubicBezTo>
                      <a:pt x="3" y="1"/>
                      <a:pt x="3" y="1"/>
                      <a:pt x="3" y="1"/>
                    </a:cubicBezTo>
                    <a:cubicBezTo>
                      <a:pt x="4" y="4"/>
                      <a:pt x="4" y="6"/>
                      <a:pt x="4" y="9"/>
                    </a:cubicBezTo>
                    <a:cubicBezTo>
                      <a:pt x="4" y="9"/>
                      <a:pt x="4" y="9"/>
                      <a:pt x="4" y="9"/>
                    </a:cubicBezTo>
                    <a:cubicBezTo>
                      <a:pt x="4" y="12"/>
                      <a:pt x="4" y="14"/>
                      <a:pt x="4" y="17"/>
                    </a:cubicBezTo>
                    <a:cubicBezTo>
                      <a:pt x="4" y="17"/>
                      <a:pt x="4" y="17"/>
                      <a:pt x="4" y="17"/>
                    </a:cubicBezTo>
                    <a:cubicBezTo>
                      <a:pt x="4" y="17"/>
                      <a:pt x="4" y="17"/>
                      <a:pt x="4" y="17"/>
                    </a:cubicBezTo>
                    <a:cubicBezTo>
                      <a:pt x="4" y="17"/>
                      <a:pt x="4" y="17"/>
                      <a:pt x="4" y="17"/>
                    </a:cubicBezTo>
                    <a:cubicBezTo>
                      <a:pt x="4" y="22"/>
                      <a:pt x="4" y="28"/>
                      <a:pt x="4" y="33"/>
                    </a:cubicBezTo>
                    <a:cubicBezTo>
                      <a:pt x="4" y="33"/>
                      <a:pt x="4" y="33"/>
                      <a:pt x="4" y="33"/>
                    </a:cubicBezTo>
                    <a:cubicBezTo>
                      <a:pt x="4" y="34"/>
                      <a:pt x="4" y="36"/>
                      <a:pt x="4" y="37"/>
                    </a:cubicBezTo>
                    <a:cubicBezTo>
                      <a:pt x="4" y="37"/>
                      <a:pt x="4" y="37"/>
                      <a:pt x="4" y="37"/>
                    </a:cubicBezTo>
                    <a:cubicBezTo>
                      <a:pt x="4" y="39"/>
                      <a:pt x="4" y="44"/>
                      <a:pt x="4" y="48"/>
                    </a:cubicBezTo>
                    <a:cubicBezTo>
                      <a:pt x="4" y="48"/>
                      <a:pt x="4" y="48"/>
                      <a:pt x="4" y="48"/>
                    </a:cubicBezTo>
                    <a:cubicBezTo>
                      <a:pt x="4" y="51"/>
                      <a:pt x="4" y="54"/>
                      <a:pt x="4" y="54"/>
                    </a:cubicBezTo>
                    <a:cubicBezTo>
                      <a:pt x="4" y="54"/>
                      <a:pt x="4" y="54"/>
                      <a:pt x="4" y="54"/>
                    </a:cubicBezTo>
                    <a:cubicBezTo>
                      <a:pt x="4" y="54"/>
                      <a:pt x="4" y="54"/>
                      <a:pt x="4" y="54"/>
                    </a:cubicBezTo>
                    <a:cubicBezTo>
                      <a:pt x="5" y="55"/>
                      <a:pt x="5" y="55"/>
                      <a:pt x="4" y="56"/>
                    </a:cubicBezTo>
                    <a:cubicBezTo>
                      <a:pt x="4" y="56"/>
                      <a:pt x="4" y="56"/>
                      <a:pt x="4" y="56"/>
                    </a:cubicBezTo>
                    <a:cubicBezTo>
                      <a:pt x="4" y="56"/>
                      <a:pt x="4" y="56"/>
                      <a:pt x="3" y="56"/>
                    </a:cubicBezTo>
                    <a:cubicBezTo>
                      <a:pt x="3" y="56"/>
                      <a:pt x="3" y="56"/>
                      <a:pt x="3" y="56"/>
                    </a:cubicBezTo>
                    <a:cubicBezTo>
                      <a:pt x="3" y="56"/>
                      <a:pt x="3" y="56"/>
                      <a:pt x="3" y="5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1" name="Freeform 152"/>
              <p:cNvSpPr/>
              <p:nvPr/>
            </p:nvSpPr>
            <p:spPr bwMode="auto">
              <a:xfrm>
                <a:off x="8824913" y="4805363"/>
                <a:ext cx="19050" cy="166688"/>
              </a:xfrm>
              <a:custGeom>
                <a:avLst/>
                <a:gdLst>
                  <a:gd name="T0" fmla="*/ 3 w 5"/>
                  <a:gd name="T1" fmla="*/ 44 h 44"/>
                  <a:gd name="T2" fmla="*/ 2 w 5"/>
                  <a:gd name="T3" fmla="*/ 43 h 44"/>
                  <a:gd name="T4" fmla="*/ 2 w 5"/>
                  <a:gd name="T5" fmla="*/ 43 h 44"/>
                  <a:gd name="T6" fmla="*/ 2 w 5"/>
                  <a:gd name="T7" fmla="*/ 40 h 44"/>
                  <a:gd name="T8" fmla="*/ 2 w 5"/>
                  <a:gd name="T9" fmla="*/ 40 h 44"/>
                  <a:gd name="T10" fmla="*/ 0 w 5"/>
                  <a:gd name="T11" fmla="*/ 1 h 44"/>
                  <a:gd name="T12" fmla="*/ 0 w 5"/>
                  <a:gd name="T13" fmla="*/ 1 h 44"/>
                  <a:gd name="T14" fmla="*/ 2 w 5"/>
                  <a:gd name="T15" fmla="*/ 0 h 44"/>
                  <a:gd name="T16" fmla="*/ 2 w 5"/>
                  <a:gd name="T17" fmla="*/ 0 h 44"/>
                  <a:gd name="T18" fmla="*/ 3 w 5"/>
                  <a:gd name="T19" fmla="*/ 1 h 44"/>
                  <a:gd name="T20" fmla="*/ 3 w 5"/>
                  <a:gd name="T21" fmla="*/ 1 h 44"/>
                  <a:gd name="T22" fmla="*/ 5 w 5"/>
                  <a:gd name="T23" fmla="*/ 40 h 44"/>
                  <a:gd name="T24" fmla="*/ 5 w 5"/>
                  <a:gd name="T25" fmla="*/ 40 h 44"/>
                  <a:gd name="T26" fmla="*/ 5 w 5"/>
                  <a:gd name="T27" fmla="*/ 43 h 44"/>
                  <a:gd name="T28" fmla="*/ 5 w 5"/>
                  <a:gd name="T29" fmla="*/ 43 h 44"/>
                  <a:gd name="T30" fmla="*/ 3 w 5"/>
                  <a:gd name="T31" fmla="*/ 44 h 44"/>
                  <a:gd name="T32" fmla="*/ 3 w 5"/>
                  <a:gd name="T33" fmla="*/ 44 h 44"/>
                  <a:gd name="T34" fmla="*/ 3 w 5"/>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44">
                    <a:moveTo>
                      <a:pt x="3" y="44"/>
                    </a:moveTo>
                    <a:cubicBezTo>
                      <a:pt x="3" y="44"/>
                      <a:pt x="2" y="43"/>
                      <a:pt x="2" y="43"/>
                    </a:cubicBezTo>
                    <a:cubicBezTo>
                      <a:pt x="2" y="43"/>
                      <a:pt x="2" y="43"/>
                      <a:pt x="2" y="43"/>
                    </a:cubicBezTo>
                    <a:cubicBezTo>
                      <a:pt x="2" y="42"/>
                      <a:pt x="2" y="41"/>
                      <a:pt x="2" y="40"/>
                    </a:cubicBezTo>
                    <a:cubicBezTo>
                      <a:pt x="2" y="40"/>
                      <a:pt x="2" y="40"/>
                      <a:pt x="2" y="40"/>
                    </a:cubicBezTo>
                    <a:cubicBezTo>
                      <a:pt x="2" y="28"/>
                      <a:pt x="0" y="14"/>
                      <a:pt x="0" y="1"/>
                    </a:cubicBezTo>
                    <a:cubicBezTo>
                      <a:pt x="0" y="1"/>
                      <a:pt x="0" y="1"/>
                      <a:pt x="0" y="1"/>
                    </a:cubicBezTo>
                    <a:cubicBezTo>
                      <a:pt x="0" y="0"/>
                      <a:pt x="1" y="0"/>
                      <a:pt x="2" y="0"/>
                    </a:cubicBezTo>
                    <a:cubicBezTo>
                      <a:pt x="2" y="0"/>
                      <a:pt x="2" y="0"/>
                      <a:pt x="2" y="0"/>
                    </a:cubicBezTo>
                    <a:cubicBezTo>
                      <a:pt x="2" y="0"/>
                      <a:pt x="3" y="0"/>
                      <a:pt x="3" y="1"/>
                    </a:cubicBezTo>
                    <a:cubicBezTo>
                      <a:pt x="3" y="1"/>
                      <a:pt x="3" y="1"/>
                      <a:pt x="3" y="1"/>
                    </a:cubicBezTo>
                    <a:cubicBezTo>
                      <a:pt x="3" y="13"/>
                      <a:pt x="5" y="28"/>
                      <a:pt x="5" y="40"/>
                    </a:cubicBezTo>
                    <a:cubicBezTo>
                      <a:pt x="5" y="40"/>
                      <a:pt x="5" y="40"/>
                      <a:pt x="5" y="40"/>
                    </a:cubicBezTo>
                    <a:cubicBezTo>
                      <a:pt x="5" y="41"/>
                      <a:pt x="5" y="42"/>
                      <a:pt x="5" y="43"/>
                    </a:cubicBezTo>
                    <a:cubicBezTo>
                      <a:pt x="5" y="43"/>
                      <a:pt x="5" y="43"/>
                      <a:pt x="5" y="43"/>
                    </a:cubicBezTo>
                    <a:cubicBezTo>
                      <a:pt x="4" y="43"/>
                      <a:pt x="4" y="44"/>
                      <a:pt x="3" y="44"/>
                    </a:cubicBezTo>
                    <a:cubicBezTo>
                      <a:pt x="3" y="44"/>
                      <a:pt x="3" y="44"/>
                      <a:pt x="3" y="44"/>
                    </a:cubicBezTo>
                    <a:cubicBezTo>
                      <a:pt x="3" y="44"/>
                      <a:pt x="3" y="44"/>
                      <a:pt x="3" y="4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2" name="Freeform 153"/>
              <p:cNvSpPr>
                <a:spLocks noEditPoints="1"/>
              </p:cNvSpPr>
              <p:nvPr/>
            </p:nvSpPr>
            <p:spPr bwMode="auto">
              <a:xfrm>
                <a:off x="7078663" y="4568825"/>
                <a:ext cx="26988" cy="71438"/>
              </a:xfrm>
              <a:custGeom>
                <a:avLst/>
                <a:gdLst>
                  <a:gd name="T0" fmla="*/ 3 w 7"/>
                  <a:gd name="T1" fmla="*/ 18 h 19"/>
                  <a:gd name="T2" fmla="*/ 1 w 7"/>
                  <a:gd name="T3" fmla="*/ 10 h 19"/>
                  <a:gd name="T4" fmla="*/ 1 w 7"/>
                  <a:gd name="T5" fmla="*/ 10 h 19"/>
                  <a:gd name="T6" fmla="*/ 0 w 7"/>
                  <a:gd name="T7" fmla="*/ 4 h 19"/>
                  <a:gd name="T8" fmla="*/ 0 w 7"/>
                  <a:gd name="T9" fmla="*/ 4 h 19"/>
                  <a:gd name="T10" fmla="*/ 0 w 7"/>
                  <a:gd name="T11" fmla="*/ 2 h 19"/>
                  <a:gd name="T12" fmla="*/ 0 w 7"/>
                  <a:gd name="T13" fmla="*/ 2 h 19"/>
                  <a:gd name="T14" fmla="*/ 1 w 7"/>
                  <a:gd name="T15" fmla="*/ 1 h 19"/>
                  <a:gd name="T16" fmla="*/ 1 w 7"/>
                  <a:gd name="T17" fmla="*/ 1 h 19"/>
                  <a:gd name="T18" fmla="*/ 2 w 7"/>
                  <a:gd name="T19" fmla="*/ 0 h 19"/>
                  <a:gd name="T20" fmla="*/ 2 w 7"/>
                  <a:gd name="T21" fmla="*/ 0 h 19"/>
                  <a:gd name="T22" fmla="*/ 7 w 7"/>
                  <a:gd name="T23" fmla="*/ 12 h 19"/>
                  <a:gd name="T24" fmla="*/ 7 w 7"/>
                  <a:gd name="T25" fmla="*/ 12 h 19"/>
                  <a:gd name="T26" fmla="*/ 7 w 7"/>
                  <a:gd name="T27" fmla="*/ 15 h 19"/>
                  <a:gd name="T28" fmla="*/ 7 w 7"/>
                  <a:gd name="T29" fmla="*/ 15 h 19"/>
                  <a:gd name="T30" fmla="*/ 7 w 7"/>
                  <a:gd name="T31" fmla="*/ 17 h 19"/>
                  <a:gd name="T32" fmla="*/ 7 w 7"/>
                  <a:gd name="T33" fmla="*/ 17 h 19"/>
                  <a:gd name="T34" fmla="*/ 5 w 7"/>
                  <a:gd name="T35" fmla="*/ 18 h 19"/>
                  <a:gd name="T36" fmla="*/ 5 w 7"/>
                  <a:gd name="T37" fmla="*/ 18 h 19"/>
                  <a:gd name="T38" fmla="*/ 5 w 7"/>
                  <a:gd name="T39" fmla="*/ 18 h 19"/>
                  <a:gd name="T40" fmla="*/ 5 w 7"/>
                  <a:gd name="T41" fmla="*/ 18 h 19"/>
                  <a:gd name="T42" fmla="*/ 5 w 7"/>
                  <a:gd name="T43" fmla="*/ 18 h 19"/>
                  <a:gd name="T44" fmla="*/ 5 w 7"/>
                  <a:gd name="T45" fmla="*/ 18 h 19"/>
                  <a:gd name="T46" fmla="*/ 4 w 7"/>
                  <a:gd name="T47" fmla="*/ 19 h 19"/>
                  <a:gd name="T48" fmla="*/ 4 w 7"/>
                  <a:gd name="T49" fmla="*/ 19 h 19"/>
                  <a:gd name="T50" fmla="*/ 3 w 7"/>
                  <a:gd name="T51" fmla="*/ 18 h 19"/>
                  <a:gd name="T52" fmla="*/ 4 w 7"/>
                  <a:gd name="T53" fmla="*/ 16 h 19"/>
                  <a:gd name="T54" fmla="*/ 5 w 7"/>
                  <a:gd name="T55" fmla="*/ 16 h 19"/>
                  <a:gd name="T56" fmla="*/ 5 w 7"/>
                  <a:gd name="T57" fmla="*/ 16 h 19"/>
                  <a:gd name="T58" fmla="*/ 5 w 7"/>
                  <a:gd name="T59" fmla="*/ 15 h 19"/>
                  <a:gd name="T60" fmla="*/ 5 w 7"/>
                  <a:gd name="T61" fmla="*/ 15 h 19"/>
                  <a:gd name="T62" fmla="*/ 5 w 7"/>
                  <a:gd name="T63" fmla="*/ 12 h 19"/>
                  <a:gd name="T64" fmla="*/ 5 w 7"/>
                  <a:gd name="T65" fmla="*/ 12 h 19"/>
                  <a:gd name="T66" fmla="*/ 3 w 7"/>
                  <a:gd name="T67" fmla="*/ 5 h 19"/>
                  <a:gd name="T68" fmla="*/ 3 w 7"/>
                  <a:gd name="T69" fmla="*/ 5 h 19"/>
                  <a:gd name="T70" fmla="*/ 3 w 7"/>
                  <a:gd name="T71" fmla="*/ 10 h 19"/>
                  <a:gd name="T72" fmla="*/ 3 w 7"/>
                  <a:gd name="T73" fmla="*/ 10 h 19"/>
                  <a:gd name="T74" fmla="*/ 4 w 7"/>
                  <a:gd name="T75" fmla="*/ 16 h 19"/>
                  <a:gd name="T76" fmla="*/ 4 w 7"/>
                  <a:gd name="T77" fmla="*/ 16 h 19"/>
                  <a:gd name="T78" fmla="*/ 4 w 7"/>
                  <a:gd name="T7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 h="19">
                    <a:moveTo>
                      <a:pt x="3" y="18"/>
                    </a:moveTo>
                    <a:cubicBezTo>
                      <a:pt x="1" y="16"/>
                      <a:pt x="1" y="12"/>
                      <a:pt x="1" y="10"/>
                    </a:cubicBezTo>
                    <a:cubicBezTo>
                      <a:pt x="1" y="10"/>
                      <a:pt x="1" y="10"/>
                      <a:pt x="1" y="10"/>
                    </a:cubicBezTo>
                    <a:cubicBezTo>
                      <a:pt x="1" y="8"/>
                      <a:pt x="1" y="6"/>
                      <a:pt x="0" y="4"/>
                    </a:cubicBezTo>
                    <a:cubicBezTo>
                      <a:pt x="0" y="4"/>
                      <a:pt x="0" y="4"/>
                      <a:pt x="0" y="4"/>
                    </a:cubicBezTo>
                    <a:cubicBezTo>
                      <a:pt x="0" y="3"/>
                      <a:pt x="0" y="3"/>
                      <a:pt x="0" y="2"/>
                    </a:cubicBezTo>
                    <a:cubicBezTo>
                      <a:pt x="0" y="2"/>
                      <a:pt x="0" y="2"/>
                      <a:pt x="0" y="2"/>
                    </a:cubicBezTo>
                    <a:cubicBezTo>
                      <a:pt x="0" y="2"/>
                      <a:pt x="0" y="1"/>
                      <a:pt x="1" y="1"/>
                    </a:cubicBezTo>
                    <a:cubicBezTo>
                      <a:pt x="1" y="1"/>
                      <a:pt x="1" y="1"/>
                      <a:pt x="1" y="1"/>
                    </a:cubicBezTo>
                    <a:cubicBezTo>
                      <a:pt x="1" y="0"/>
                      <a:pt x="2" y="0"/>
                      <a:pt x="2" y="0"/>
                    </a:cubicBezTo>
                    <a:cubicBezTo>
                      <a:pt x="2" y="0"/>
                      <a:pt x="2" y="0"/>
                      <a:pt x="2" y="0"/>
                    </a:cubicBezTo>
                    <a:cubicBezTo>
                      <a:pt x="6" y="3"/>
                      <a:pt x="6" y="9"/>
                      <a:pt x="7" y="12"/>
                    </a:cubicBezTo>
                    <a:cubicBezTo>
                      <a:pt x="7" y="12"/>
                      <a:pt x="7" y="12"/>
                      <a:pt x="7" y="12"/>
                    </a:cubicBezTo>
                    <a:cubicBezTo>
                      <a:pt x="7" y="13"/>
                      <a:pt x="7" y="14"/>
                      <a:pt x="7" y="15"/>
                    </a:cubicBezTo>
                    <a:cubicBezTo>
                      <a:pt x="7" y="15"/>
                      <a:pt x="7" y="15"/>
                      <a:pt x="7" y="15"/>
                    </a:cubicBezTo>
                    <a:cubicBezTo>
                      <a:pt x="7" y="16"/>
                      <a:pt x="7" y="16"/>
                      <a:pt x="7" y="17"/>
                    </a:cubicBezTo>
                    <a:cubicBezTo>
                      <a:pt x="7" y="17"/>
                      <a:pt x="7" y="17"/>
                      <a:pt x="7" y="17"/>
                    </a:cubicBezTo>
                    <a:cubicBezTo>
                      <a:pt x="7" y="18"/>
                      <a:pt x="6" y="18"/>
                      <a:pt x="5" y="18"/>
                    </a:cubicBezTo>
                    <a:cubicBezTo>
                      <a:pt x="5" y="18"/>
                      <a:pt x="5" y="18"/>
                      <a:pt x="5" y="18"/>
                    </a:cubicBezTo>
                    <a:cubicBezTo>
                      <a:pt x="5" y="18"/>
                      <a:pt x="5" y="18"/>
                      <a:pt x="5" y="18"/>
                    </a:cubicBezTo>
                    <a:cubicBezTo>
                      <a:pt x="5" y="18"/>
                      <a:pt x="5" y="18"/>
                      <a:pt x="5" y="18"/>
                    </a:cubicBezTo>
                    <a:cubicBezTo>
                      <a:pt x="5" y="18"/>
                      <a:pt x="5" y="18"/>
                      <a:pt x="5" y="18"/>
                    </a:cubicBezTo>
                    <a:cubicBezTo>
                      <a:pt x="5" y="18"/>
                      <a:pt x="5" y="18"/>
                      <a:pt x="5" y="18"/>
                    </a:cubicBezTo>
                    <a:cubicBezTo>
                      <a:pt x="5" y="19"/>
                      <a:pt x="4" y="19"/>
                      <a:pt x="4" y="19"/>
                    </a:cubicBezTo>
                    <a:cubicBezTo>
                      <a:pt x="4" y="19"/>
                      <a:pt x="4" y="19"/>
                      <a:pt x="4" y="19"/>
                    </a:cubicBezTo>
                    <a:cubicBezTo>
                      <a:pt x="4" y="19"/>
                      <a:pt x="3" y="19"/>
                      <a:pt x="3" y="18"/>
                    </a:cubicBezTo>
                    <a:close/>
                    <a:moveTo>
                      <a:pt x="4" y="16"/>
                    </a:moveTo>
                    <a:cubicBezTo>
                      <a:pt x="5" y="16"/>
                      <a:pt x="5" y="16"/>
                      <a:pt x="5" y="16"/>
                    </a:cubicBezTo>
                    <a:cubicBezTo>
                      <a:pt x="5" y="16"/>
                      <a:pt x="5" y="16"/>
                      <a:pt x="5" y="16"/>
                    </a:cubicBezTo>
                    <a:cubicBezTo>
                      <a:pt x="5" y="16"/>
                      <a:pt x="5" y="15"/>
                      <a:pt x="5" y="15"/>
                    </a:cubicBezTo>
                    <a:cubicBezTo>
                      <a:pt x="5" y="15"/>
                      <a:pt x="5" y="15"/>
                      <a:pt x="5" y="15"/>
                    </a:cubicBezTo>
                    <a:cubicBezTo>
                      <a:pt x="5" y="14"/>
                      <a:pt x="5" y="13"/>
                      <a:pt x="5" y="12"/>
                    </a:cubicBezTo>
                    <a:cubicBezTo>
                      <a:pt x="5" y="12"/>
                      <a:pt x="5" y="12"/>
                      <a:pt x="5" y="12"/>
                    </a:cubicBezTo>
                    <a:cubicBezTo>
                      <a:pt x="4" y="10"/>
                      <a:pt x="4" y="7"/>
                      <a:pt x="3" y="5"/>
                    </a:cubicBezTo>
                    <a:cubicBezTo>
                      <a:pt x="3" y="5"/>
                      <a:pt x="3" y="5"/>
                      <a:pt x="3" y="5"/>
                    </a:cubicBezTo>
                    <a:cubicBezTo>
                      <a:pt x="3" y="7"/>
                      <a:pt x="3" y="8"/>
                      <a:pt x="3" y="10"/>
                    </a:cubicBezTo>
                    <a:cubicBezTo>
                      <a:pt x="3" y="10"/>
                      <a:pt x="3" y="10"/>
                      <a:pt x="3" y="10"/>
                    </a:cubicBezTo>
                    <a:cubicBezTo>
                      <a:pt x="4" y="11"/>
                      <a:pt x="4" y="14"/>
                      <a:pt x="4" y="16"/>
                    </a:cubicBezTo>
                    <a:cubicBezTo>
                      <a:pt x="4" y="16"/>
                      <a:pt x="4" y="16"/>
                      <a:pt x="4" y="16"/>
                    </a:cubicBezTo>
                    <a:cubicBezTo>
                      <a:pt x="4" y="16"/>
                      <a:pt x="4" y="16"/>
                      <a:pt x="4" y="1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3" name="Freeform 154"/>
              <p:cNvSpPr>
                <a:spLocks noEditPoints="1"/>
              </p:cNvSpPr>
              <p:nvPr/>
            </p:nvSpPr>
            <p:spPr bwMode="auto">
              <a:xfrm>
                <a:off x="7100888" y="4568825"/>
                <a:ext cx="30163" cy="66675"/>
              </a:xfrm>
              <a:custGeom>
                <a:avLst/>
                <a:gdLst>
                  <a:gd name="T0" fmla="*/ 3 w 8"/>
                  <a:gd name="T1" fmla="*/ 17 h 18"/>
                  <a:gd name="T2" fmla="*/ 3 w 8"/>
                  <a:gd name="T3" fmla="*/ 17 h 18"/>
                  <a:gd name="T4" fmla="*/ 3 w 8"/>
                  <a:gd name="T5" fmla="*/ 17 h 18"/>
                  <a:gd name="T6" fmla="*/ 2 w 8"/>
                  <a:gd name="T7" fmla="*/ 16 h 18"/>
                  <a:gd name="T8" fmla="*/ 2 w 8"/>
                  <a:gd name="T9" fmla="*/ 16 h 18"/>
                  <a:gd name="T10" fmla="*/ 0 w 8"/>
                  <a:gd name="T11" fmla="*/ 4 h 18"/>
                  <a:gd name="T12" fmla="*/ 0 w 8"/>
                  <a:gd name="T13" fmla="*/ 4 h 18"/>
                  <a:gd name="T14" fmla="*/ 1 w 8"/>
                  <a:gd name="T15" fmla="*/ 2 h 18"/>
                  <a:gd name="T16" fmla="*/ 1 w 8"/>
                  <a:gd name="T17" fmla="*/ 2 h 18"/>
                  <a:gd name="T18" fmla="*/ 3 w 8"/>
                  <a:gd name="T19" fmla="*/ 0 h 18"/>
                  <a:gd name="T20" fmla="*/ 3 w 8"/>
                  <a:gd name="T21" fmla="*/ 0 h 18"/>
                  <a:gd name="T22" fmla="*/ 3 w 8"/>
                  <a:gd name="T23" fmla="*/ 0 h 18"/>
                  <a:gd name="T24" fmla="*/ 3 w 8"/>
                  <a:gd name="T25" fmla="*/ 0 h 18"/>
                  <a:gd name="T26" fmla="*/ 6 w 8"/>
                  <a:gd name="T27" fmla="*/ 3 h 18"/>
                  <a:gd name="T28" fmla="*/ 6 w 8"/>
                  <a:gd name="T29" fmla="*/ 3 h 18"/>
                  <a:gd name="T30" fmla="*/ 7 w 8"/>
                  <a:gd name="T31" fmla="*/ 8 h 18"/>
                  <a:gd name="T32" fmla="*/ 7 w 8"/>
                  <a:gd name="T33" fmla="*/ 8 h 18"/>
                  <a:gd name="T34" fmla="*/ 8 w 8"/>
                  <a:gd name="T35" fmla="*/ 16 h 18"/>
                  <a:gd name="T36" fmla="*/ 8 w 8"/>
                  <a:gd name="T37" fmla="*/ 16 h 18"/>
                  <a:gd name="T38" fmla="*/ 8 w 8"/>
                  <a:gd name="T39" fmla="*/ 17 h 18"/>
                  <a:gd name="T40" fmla="*/ 8 w 8"/>
                  <a:gd name="T41" fmla="*/ 17 h 18"/>
                  <a:gd name="T42" fmla="*/ 7 w 8"/>
                  <a:gd name="T43" fmla="*/ 18 h 18"/>
                  <a:gd name="T44" fmla="*/ 7 w 8"/>
                  <a:gd name="T45" fmla="*/ 18 h 18"/>
                  <a:gd name="T46" fmla="*/ 6 w 8"/>
                  <a:gd name="T47" fmla="*/ 18 h 18"/>
                  <a:gd name="T48" fmla="*/ 6 w 8"/>
                  <a:gd name="T49" fmla="*/ 18 h 18"/>
                  <a:gd name="T50" fmla="*/ 6 w 8"/>
                  <a:gd name="T51" fmla="*/ 18 h 18"/>
                  <a:gd name="T52" fmla="*/ 6 w 8"/>
                  <a:gd name="T53" fmla="*/ 18 h 18"/>
                  <a:gd name="T54" fmla="*/ 5 w 8"/>
                  <a:gd name="T55" fmla="*/ 18 h 18"/>
                  <a:gd name="T56" fmla="*/ 5 w 8"/>
                  <a:gd name="T57" fmla="*/ 18 h 18"/>
                  <a:gd name="T58" fmla="*/ 4 w 8"/>
                  <a:gd name="T59" fmla="*/ 18 h 18"/>
                  <a:gd name="T60" fmla="*/ 4 w 8"/>
                  <a:gd name="T61" fmla="*/ 18 h 18"/>
                  <a:gd name="T62" fmla="*/ 3 w 8"/>
                  <a:gd name="T63" fmla="*/ 17 h 18"/>
                  <a:gd name="T64" fmla="*/ 3 w 8"/>
                  <a:gd name="T65" fmla="*/ 4 h 18"/>
                  <a:gd name="T66" fmla="*/ 5 w 8"/>
                  <a:gd name="T67" fmla="*/ 15 h 18"/>
                  <a:gd name="T68" fmla="*/ 5 w 8"/>
                  <a:gd name="T69" fmla="*/ 15 h 18"/>
                  <a:gd name="T70" fmla="*/ 5 w 8"/>
                  <a:gd name="T71" fmla="*/ 15 h 18"/>
                  <a:gd name="T72" fmla="*/ 5 w 8"/>
                  <a:gd name="T73" fmla="*/ 15 h 18"/>
                  <a:gd name="T74" fmla="*/ 5 w 8"/>
                  <a:gd name="T75" fmla="*/ 15 h 18"/>
                  <a:gd name="T76" fmla="*/ 5 w 8"/>
                  <a:gd name="T77" fmla="*/ 15 h 18"/>
                  <a:gd name="T78" fmla="*/ 5 w 8"/>
                  <a:gd name="T79" fmla="*/ 15 h 18"/>
                  <a:gd name="T80" fmla="*/ 5 w 8"/>
                  <a:gd name="T81" fmla="*/ 9 h 18"/>
                  <a:gd name="T82" fmla="*/ 5 w 8"/>
                  <a:gd name="T83" fmla="*/ 9 h 18"/>
                  <a:gd name="T84" fmla="*/ 3 w 8"/>
                  <a:gd name="T85" fmla="*/ 3 h 18"/>
                  <a:gd name="T86" fmla="*/ 3 w 8"/>
                  <a:gd name="T87" fmla="*/ 3 h 18"/>
                  <a:gd name="T88" fmla="*/ 3 w 8"/>
                  <a:gd name="T89"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 h="18">
                    <a:moveTo>
                      <a:pt x="3" y="17"/>
                    </a:moveTo>
                    <a:cubicBezTo>
                      <a:pt x="3" y="17"/>
                      <a:pt x="3" y="17"/>
                      <a:pt x="3" y="17"/>
                    </a:cubicBezTo>
                    <a:cubicBezTo>
                      <a:pt x="3" y="17"/>
                      <a:pt x="3" y="17"/>
                      <a:pt x="3" y="17"/>
                    </a:cubicBezTo>
                    <a:cubicBezTo>
                      <a:pt x="3" y="17"/>
                      <a:pt x="3" y="16"/>
                      <a:pt x="2" y="16"/>
                    </a:cubicBezTo>
                    <a:cubicBezTo>
                      <a:pt x="2" y="16"/>
                      <a:pt x="2" y="16"/>
                      <a:pt x="2" y="16"/>
                    </a:cubicBezTo>
                    <a:cubicBezTo>
                      <a:pt x="2" y="15"/>
                      <a:pt x="0" y="9"/>
                      <a:pt x="0" y="4"/>
                    </a:cubicBezTo>
                    <a:cubicBezTo>
                      <a:pt x="0" y="4"/>
                      <a:pt x="0" y="4"/>
                      <a:pt x="0" y="4"/>
                    </a:cubicBezTo>
                    <a:cubicBezTo>
                      <a:pt x="0" y="3"/>
                      <a:pt x="1" y="3"/>
                      <a:pt x="1" y="2"/>
                    </a:cubicBezTo>
                    <a:cubicBezTo>
                      <a:pt x="1" y="2"/>
                      <a:pt x="1" y="2"/>
                      <a:pt x="1" y="2"/>
                    </a:cubicBezTo>
                    <a:cubicBezTo>
                      <a:pt x="1" y="1"/>
                      <a:pt x="2" y="0"/>
                      <a:pt x="3" y="0"/>
                    </a:cubicBezTo>
                    <a:cubicBezTo>
                      <a:pt x="3" y="0"/>
                      <a:pt x="3" y="0"/>
                      <a:pt x="3" y="0"/>
                    </a:cubicBezTo>
                    <a:cubicBezTo>
                      <a:pt x="3" y="0"/>
                      <a:pt x="3" y="0"/>
                      <a:pt x="3" y="0"/>
                    </a:cubicBezTo>
                    <a:cubicBezTo>
                      <a:pt x="3" y="0"/>
                      <a:pt x="3" y="0"/>
                      <a:pt x="3" y="0"/>
                    </a:cubicBezTo>
                    <a:cubicBezTo>
                      <a:pt x="5" y="0"/>
                      <a:pt x="5" y="2"/>
                      <a:pt x="6" y="3"/>
                    </a:cubicBezTo>
                    <a:cubicBezTo>
                      <a:pt x="6" y="3"/>
                      <a:pt x="6" y="3"/>
                      <a:pt x="6" y="3"/>
                    </a:cubicBezTo>
                    <a:cubicBezTo>
                      <a:pt x="6" y="5"/>
                      <a:pt x="7" y="6"/>
                      <a:pt x="7" y="8"/>
                    </a:cubicBezTo>
                    <a:cubicBezTo>
                      <a:pt x="7" y="8"/>
                      <a:pt x="7" y="8"/>
                      <a:pt x="7" y="8"/>
                    </a:cubicBezTo>
                    <a:cubicBezTo>
                      <a:pt x="7" y="12"/>
                      <a:pt x="8" y="15"/>
                      <a:pt x="8" y="16"/>
                    </a:cubicBezTo>
                    <a:cubicBezTo>
                      <a:pt x="8" y="16"/>
                      <a:pt x="8" y="16"/>
                      <a:pt x="8" y="16"/>
                    </a:cubicBezTo>
                    <a:cubicBezTo>
                      <a:pt x="8" y="17"/>
                      <a:pt x="8" y="17"/>
                      <a:pt x="8" y="17"/>
                    </a:cubicBezTo>
                    <a:cubicBezTo>
                      <a:pt x="8" y="17"/>
                      <a:pt x="8" y="17"/>
                      <a:pt x="8" y="17"/>
                    </a:cubicBezTo>
                    <a:cubicBezTo>
                      <a:pt x="7" y="18"/>
                      <a:pt x="7" y="18"/>
                      <a:pt x="7" y="18"/>
                    </a:cubicBezTo>
                    <a:cubicBezTo>
                      <a:pt x="7" y="18"/>
                      <a:pt x="7" y="18"/>
                      <a:pt x="7" y="18"/>
                    </a:cubicBezTo>
                    <a:cubicBezTo>
                      <a:pt x="6" y="18"/>
                      <a:pt x="6" y="18"/>
                      <a:pt x="6" y="18"/>
                    </a:cubicBezTo>
                    <a:cubicBezTo>
                      <a:pt x="6" y="18"/>
                      <a:pt x="6" y="18"/>
                      <a:pt x="6" y="18"/>
                    </a:cubicBezTo>
                    <a:cubicBezTo>
                      <a:pt x="6" y="18"/>
                      <a:pt x="6" y="18"/>
                      <a:pt x="6" y="18"/>
                    </a:cubicBezTo>
                    <a:cubicBezTo>
                      <a:pt x="6" y="18"/>
                      <a:pt x="6" y="18"/>
                      <a:pt x="6" y="18"/>
                    </a:cubicBezTo>
                    <a:cubicBezTo>
                      <a:pt x="5" y="18"/>
                      <a:pt x="5" y="18"/>
                      <a:pt x="5" y="18"/>
                    </a:cubicBezTo>
                    <a:cubicBezTo>
                      <a:pt x="5" y="18"/>
                      <a:pt x="5" y="18"/>
                      <a:pt x="5" y="18"/>
                    </a:cubicBezTo>
                    <a:cubicBezTo>
                      <a:pt x="5" y="18"/>
                      <a:pt x="5" y="18"/>
                      <a:pt x="4" y="18"/>
                    </a:cubicBezTo>
                    <a:cubicBezTo>
                      <a:pt x="4" y="18"/>
                      <a:pt x="4" y="18"/>
                      <a:pt x="4" y="18"/>
                    </a:cubicBezTo>
                    <a:cubicBezTo>
                      <a:pt x="4" y="18"/>
                      <a:pt x="4" y="18"/>
                      <a:pt x="3" y="17"/>
                    </a:cubicBezTo>
                    <a:close/>
                    <a:moveTo>
                      <a:pt x="3" y="4"/>
                    </a:moveTo>
                    <a:cubicBezTo>
                      <a:pt x="3" y="8"/>
                      <a:pt x="4" y="14"/>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5"/>
                      <a:pt x="5" y="15"/>
                      <a:pt x="5" y="15"/>
                    </a:cubicBezTo>
                    <a:cubicBezTo>
                      <a:pt x="5" y="14"/>
                      <a:pt x="5" y="11"/>
                      <a:pt x="5" y="9"/>
                    </a:cubicBezTo>
                    <a:cubicBezTo>
                      <a:pt x="5" y="9"/>
                      <a:pt x="5" y="9"/>
                      <a:pt x="5" y="9"/>
                    </a:cubicBezTo>
                    <a:cubicBezTo>
                      <a:pt x="4" y="6"/>
                      <a:pt x="4" y="4"/>
                      <a:pt x="3" y="3"/>
                    </a:cubicBezTo>
                    <a:cubicBezTo>
                      <a:pt x="3" y="3"/>
                      <a:pt x="3" y="3"/>
                      <a:pt x="3" y="3"/>
                    </a:cubicBezTo>
                    <a:cubicBezTo>
                      <a:pt x="3" y="3"/>
                      <a:pt x="3" y="4"/>
                      <a:pt x="3" y="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Freeform 155"/>
              <p:cNvSpPr>
                <a:spLocks noEditPoints="1"/>
              </p:cNvSpPr>
              <p:nvPr/>
            </p:nvSpPr>
            <p:spPr bwMode="auto">
              <a:xfrm>
                <a:off x="7127875" y="4568825"/>
                <a:ext cx="26988" cy="71438"/>
              </a:xfrm>
              <a:custGeom>
                <a:avLst/>
                <a:gdLst>
                  <a:gd name="T0" fmla="*/ 2 w 7"/>
                  <a:gd name="T1" fmla="*/ 18 h 19"/>
                  <a:gd name="T2" fmla="*/ 2 w 7"/>
                  <a:gd name="T3" fmla="*/ 18 h 19"/>
                  <a:gd name="T4" fmla="*/ 2 w 7"/>
                  <a:gd name="T5" fmla="*/ 18 h 19"/>
                  <a:gd name="T6" fmla="*/ 1 w 7"/>
                  <a:gd name="T7" fmla="*/ 17 h 19"/>
                  <a:gd name="T8" fmla="*/ 1 w 7"/>
                  <a:gd name="T9" fmla="*/ 17 h 19"/>
                  <a:gd name="T10" fmla="*/ 0 w 7"/>
                  <a:gd name="T11" fmla="*/ 6 h 19"/>
                  <a:gd name="T12" fmla="*/ 0 w 7"/>
                  <a:gd name="T13" fmla="*/ 6 h 19"/>
                  <a:gd name="T14" fmla="*/ 0 w 7"/>
                  <a:gd name="T15" fmla="*/ 5 h 19"/>
                  <a:gd name="T16" fmla="*/ 0 w 7"/>
                  <a:gd name="T17" fmla="*/ 5 h 19"/>
                  <a:gd name="T18" fmla="*/ 0 w 7"/>
                  <a:gd name="T19" fmla="*/ 2 h 19"/>
                  <a:gd name="T20" fmla="*/ 0 w 7"/>
                  <a:gd name="T21" fmla="*/ 2 h 19"/>
                  <a:gd name="T22" fmla="*/ 2 w 7"/>
                  <a:gd name="T23" fmla="*/ 0 h 19"/>
                  <a:gd name="T24" fmla="*/ 2 w 7"/>
                  <a:gd name="T25" fmla="*/ 0 h 19"/>
                  <a:gd name="T26" fmla="*/ 4 w 7"/>
                  <a:gd name="T27" fmla="*/ 1 h 19"/>
                  <a:gd name="T28" fmla="*/ 4 w 7"/>
                  <a:gd name="T29" fmla="*/ 1 h 19"/>
                  <a:gd name="T30" fmla="*/ 6 w 7"/>
                  <a:gd name="T31" fmla="*/ 10 h 19"/>
                  <a:gd name="T32" fmla="*/ 6 w 7"/>
                  <a:gd name="T33" fmla="*/ 10 h 19"/>
                  <a:gd name="T34" fmla="*/ 7 w 7"/>
                  <a:gd name="T35" fmla="*/ 17 h 19"/>
                  <a:gd name="T36" fmla="*/ 7 w 7"/>
                  <a:gd name="T37" fmla="*/ 17 h 19"/>
                  <a:gd name="T38" fmla="*/ 7 w 7"/>
                  <a:gd name="T39" fmla="*/ 17 h 19"/>
                  <a:gd name="T40" fmla="*/ 7 w 7"/>
                  <a:gd name="T41" fmla="*/ 17 h 19"/>
                  <a:gd name="T42" fmla="*/ 6 w 7"/>
                  <a:gd name="T43" fmla="*/ 18 h 19"/>
                  <a:gd name="T44" fmla="*/ 6 w 7"/>
                  <a:gd name="T45" fmla="*/ 18 h 19"/>
                  <a:gd name="T46" fmla="*/ 5 w 7"/>
                  <a:gd name="T47" fmla="*/ 19 h 19"/>
                  <a:gd name="T48" fmla="*/ 5 w 7"/>
                  <a:gd name="T49" fmla="*/ 19 h 19"/>
                  <a:gd name="T50" fmla="*/ 4 w 7"/>
                  <a:gd name="T51" fmla="*/ 18 h 19"/>
                  <a:gd name="T52" fmla="*/ 4 w 7"/>
                  <a:gd name="T53" fmla="*/ 18 h 19"/>
                  <a:gd name="T54" fmla="*/ 4 w 7"/>
                  <a:gd name="T55" fmla="*/ 19 h 19"/>
                  <a:gd name="T56" fmla="*/ 4 w 7"/>
                  <a:gd name="T57" fmla="*/ 19 h 19"/>
                  <a:gd name="T58" fmla="*/ 3 w 7"/>
                  <a:gd name="T59" fmla="*/ 19 h 19"/>
                  <a:gd name="T60" fmla="*/ 3 w 7"/>
                  <a:gd name="T61" fmla="*/ 19 h 19"/>
                  <a:gd name="T62" fmla="*/ 2 w 7"/>
                  <a:gd name="T63" fmla="*/ 18 h 19"/>
                  <a:gd name="T64" fmla="*/ 2 w 7"/>
                  <a:gd name="T65" fmla="*/ 3 h 19"/>
                  <a:gd name="T66" fmla="*/ 2 w 7"/>
                  <a:gd name="T67" fmla="*/ 5 h 19"/>
                  <a:gd name="T68" fmla="*/ 2 w 7"/>
                  <a:gd name="T69" fmla="*/ 5 h 19"/>
                  <a:gd name="T70" fmla="*/ 2 w 7"/>
                  <a:gd name="T71" fmla="*/ 5 h 19"/>
                  <a:gd name="T72" fmla="*/ 2 w 7"/>
                  <a:gd name="T73" fmla="*/ 5 h 19"/>
                  <a:gd name="T74" fmla="*/ 3 w 7"/>
                  <a:gd name="T75" fmla="*/ 16 h 19"/>
                  <a:gd name="T76" fmla="*/ 3 w 7"/>
                  <a:gd name="T77" fmla="*/ 16 h 19"/>
                  <a:gd name="T78" fmla="*/ 4 w 7"/>
                  <a:gd name="T79" fmla="*/ 16 h 19"/>
                  <a:gd name="T80" fmla="*/ 4 w 7"/>
                  <a:gd name="T81" fmla="*/ 16 h 19"/>
                  <a:gd name="T82" fmla="*/ 4 w 7"/>
                  <a:gd name="T83" fmla="*/ 16 h 19"/>
                  <a:gd name="T84" fmla="*/ 4 w 7"/>
                  <a:gd name="T85" fmla="*/ 16 h 19"/>
                  <a:gd name="T86" fmla="*/ 4 w 7"/>
                  <a:gd name="T87" fmla="*/ 11 h 19"/>
                  <a:gd name="T88" fmla="*/ 4 w 7"/>
                  <a:gd name="T89" fmla="*/ 11 h 19"/>
                  <a:gd name="T90" fmla="*/ 2 w 7"/>
                  <a:gd name="T91" fmla="*/ 3 h 19"/>
                  <a:gd name="T92" fmla="*/ 2 w 7"/>
                  <a:gd name="T93" fmla="*/ 3 h 19"/>
                  <a:gd name="T94" fmla="*/ 2 w 7"/>
                  <a:gd name="T95" fmla="*/ 3 h 19"/>
                  <a:gd name="T96" fmla="*/ 2 w 7"/>
                  <a:gd name="T97" fmla="*/ 3 h 19"/>
                  <a:gd name="T98" fmla="*/ 2 w 7"/>
                  <a:gd name="T99"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19">
                    <a:moveTo>
                      <a:pt x="2" y="18"/>
                    </a:moveTo>
                    <a:cubicBezTo>
                      <a:pt x="2" y="18"/>
                      <a:pt x="2" y="18"/>
                      <a:pt x="2" y="18"/>
                    </a:cubicBezTo>
                    <a:cubicBezTo>
                      <a:pt x="2" y="18"/>
                      <a:pt x="2" y="18"/>
                      <a:pt x="2" y="18"/>
                    </a:cubicBezTo>
                    <a:cubicBezTo>
                      <a:pt x="1" y="18"/>
                      <a:pt x="1" y="17"/>
                      <a:pt x="1" y="17"/>
                    </a:cubicBezTo>
                    <a:cubicBezTo>
                      <a:pt x="1" y="17"/>
                      <a:pt x="1" y="17"/>
                      <a:pt x="1" y="17"/>
                    </a:cubicBezTo>
                    <a:cubicBezTo>
                      <a:pt x="1" y="13"/>
                      <a:pt x="0" y="10"/>
                      <a:pt x="0" y="6"/>
                    </a:cubicBezTo>
                    <a:cubicBezTo>
                      <a:pt x="0" y="6"/>
                      <a:pt x="0" y="6"/>
                      <a:pt x="0" y="6"/>
                    </a:cubicBezTo>
                    <a:cubicBezTo>
                      <a:pt x="0" y="5"/>
                      <a:pt x="0" y="5"/>
                      <a:pt x="0" y="5"/>
                    </a:cubicBezTo>
                    <a:cubicBezTo>
                      <a:pt x="0" y="5"/>
                      <a:pt x="0" y="5"/>
                      <a:pt x="0" y="5"/>
                    </a:cubicBezTo>
                    <a:cubicBezTo>
                      <a:pt x="0" y="4"/>
                      <a:pt x="0" y="3"/>
                      <a:pt x="0" y="2"/>
                    </a:cubicBezTo>
                    <a:cubicBezTo>
                      <a:pt x="0" y="2"/>
                      <a:pt x="0" y="2"/>
                      <a:pt x="0" y="2"/>
                    </a:cubicBezTo>
                    <a:cubicBezTo>
                      <a:pt x="0" y="1"/>
                      <a:pt x="0" y="0"/>
                      <a:pt x="2" y="0"/>
                    </a:cubicBezTo>
                    <a:cubicBezTo>
                      <a:pt x="2" y="0"/>
                      <a:pt x="2" y="0"/>
                      <a:pt x="2" y="0"/>
                    </a:cubicBezTo>
                    <a:cubicBezTo>
                      <a:pt x="3" y="0"/>
                      <a:pt x="3" y="0"/>
                      <a:pt x="4" y="1"/>
                    </a:cubicBezTo>
                    <a:cubicBezTo>
                      <a:pt x="4" y="1"/>
                      <a:pt x="4" y="1"/>
                      <a:pt x="4" y="1"/>
                    </a:cubicBezTo>
                    <a:cubicBezTo>
                      <a:pt x="6" y="4"/>
                      <a:pt x="6" y="8"/>
                      <a:pt x="6" y="10"/>
                    </a:cubicBezTo>
                    <a:cubicBezTo>
                      <a:pt x="6" y="10"/>
                      <a:pt x="6" y="10"/>
                      <a:pt x="6" y="10"/>
                    </a:cubicBezTo>
                    <a:cubicBezTo>
                      <a:pt x="6" y="13"/>
                      <a:pt x="7" y="15"/>
                      <a:pt x="7" y="17"/>
                    </a:cubicBezTo>
                    <a:cubicBezTo>
                      <a:pt x="7" y="17"/>
                      <a:pt x="7" y="17"/>
                      <a:pt x="7" y="17"/>
                    </a:cubicBezTo>
                    <a:cubicBezTo>
                      <a:pt x="7" y="17"/>
                      <a:pt x="7" y="17"/>
                      <a:pt x="7" y="17"/>
                    </a:cubicBezTo>
                    <a:cubicBezTo>
                      <a:pt x="7" y="17"/>
                      <a:pt x="7" y="17"/>
                      <a:pt x="7" y="17"/>
                    </a:cubicBezTo>
                    <a:cubicBezTo>
                      <a:pt x="7" y="18"/>
                      <a:pt x="7" y="18"/>
                      <a:pt x="6" y="18"/>
                    </a:cubicBezTo>
                    <a:cubicBezTo>
                      <a:pt x="6" y="18"/>
                      <a:pt x="6" y="18"/>
                      <a:pt x="6" y="18"/>
                    </a:cubicBezTo>
                    <a:cubicBezTo>
                      <a:pt x="6" y="19"/>
                      <a:pt x="6" y="19"/>
                      <a:pt x="5" y="19"/>
                    </a:cubicBezTo>
                    <a:cubicBezTo>
                      <a:pt x="5" y="19"/>
                      <a:pt x="5" y="19"/>
                      <a:pt x="5" y="19"/>
                    </a:cubicBezTo>
                    <a:cubicBezTo>
                      <a:pt x="5" y="19"/>
                      <a:pt x="4" y="18"/>
                      <a:pt x="4" y="18"/>
                    </a:cubicBezTo>
                    <a:cubicBezTo>
                      <a:pt x="4" y="18"/>
                      <a:pt x="4" y="18"/>
                      <a:pt x="4" y="18"/>
                    </a:cubicBezTo>
                    <a:cubicBezTo>
                      <a:pt x="4" y="18"/>
                      <a:pt x="4" y="18"/>
                      <a:pt x="4" y="19"/>
                    </a:cubicBezTo>
                    <a:cubicBezTo>
                      <a:pt x="4" y="19"/>
                      <a:pt x="4" y="19"/>
                      <a:pt x="4" y="19"/>
                    </a:cubicBezTo>
                    <a:cubicBezTo>
                      <a:pt x="4" y="19"/>
                      <a:pt x="3" y="19"/>
                      <a:pt x="3" y="19"/>
                    </a:cubicBezTo>
                    <a:cubicBezTo>
                      <a:pt x="3" y="19"/>
                      <a:pt x="3" y="19"/>
                      <a:pt x="3" y="19"/>
                    </a:cubicBezTo>
                    <a:cubicBezTo>
                      <a:pt x="3" y="19"/>
                      <a:pt x="2" y="19"/>
                      <a:pt x="2" y="18"/>
                    </a:cubicBezTo>
                    <a:close/>
                    <a:moveTo>
                      <a:pt x="2" y="3"/>
                    </a:moveTo>
                    <a:cubicBezTo>
                      <a:pt x="2" y="3"/>
                      <a:pt x="2" y="4"/>
                      <a:pt x="2" y="5"/>
                    </a:cubicBezTo>
                    <a:cubicBezTo>
                      <a:pt x="2" y="5"/>
                      <a:pt x="2" y="5"/>
                      <a:pt x="2" y="5"/>
                    </a:cubicBezTo>
                    <a:cubicBezTo>
                      <a:pt x="2" y="5"/>
                      <a:pt x="2" y="5"/>
                      <a:pt x="2" y="5"/>
                    </a:cubicBezTo>
                    <a:cubicBezTo>
                      <a:pt x="2" y="5"/>
                      <a:pt x="2" y="5"/>
                      <a:pt x="2" y="5"/>
                    </a:cubicBezTo>
                    <a:cubicBezTo>
                      <a:pt x="2" y="9"/>
                      <a:pt x="3" y="12"/>
                      <a:pt x="3" y="16"/>
                    </a:cubicBezTo>
                    <a:cubicBezTo>
                      <a:pt x="3" y="16"/>
                      <a:pt x="3" y="16"/>
                      <a:pt x="3" y="16"/>
                    </a:cubicBezTo>
                    <a:cubicBezTo>
                      <a:pt x="4" y="16"/>
                      <a:pt x="4" y="16"/>
                      <a:pt x="4" y="16"/>
                    </a:cubicBezTo>
                    <a:cubicBezTo>
                      <a:pt x="4" y="16"/>
                      <a:pt x="4" y="16"/>
                      <a:pt x="4" y="16"/>
                    </a:cubicBezTo>
                    <a:cubicBezTo>
                      <a:pt x="4" y="16"/>
                      <a:pt x="4" y="16"/>
                      <a:pt x="4" y="16"/>
                    </a:cubicBezTo>
                    <a:cubicBezTo>
                      <a:pt x="4" y="16"/>
                      <a:pt x="4" y="16"/>
                      <a:pt x="4" y="16"/>
                    </a:cubicBezTo>
                    <a:cubicBezTo>
                      <a:pt x="4" y="14"/>
                      <a:pt x="4" y="12"/>
                      <a:pt x="4" y="11"/>
                    </a:cubicBezTo>
                    <a:cubicBezTo>
                      <a:pt x="4" y="11"/>
                      <a:pt x="4" y="11"/>
                      <a:pt x="4" y="11"/>
                    </a:cubicBezTo>
                    <a:cubicBezTo>
                      <a:pt x="4" y="8"/>
                      <a:pt x="3" y="4"/>
                      <a:pt x="2" y="3"/>
                    </a:cubicBezTo>
                    <a:cubicBezTo>
                      <a:pt x="2" y="3"/>
                      <a:pt x="2" y="3"/>
                      <a:pt x="2" y="3"/>
                    </a:cubicBezTo>
                    <a:cubicBezTo>
                      <a:pt x="2" y="3"/>
                      <a:pt x="2" y="3"/>
                      <a:pt x="2" y="3"/>
                    </a:cubicBezTo>
                    <a:cubicBezTo>
                      <a:pt x="2" y="3"/>
                      <a:pt x="2" y="3"/>
                      <a:pt x="2" y="3"/>
                    </a:cubicBezTo>
                    <a:cubicBezTo>
                      <a:pt x="2" y="3"/>
                      <a:pt x="2" y="3"/>
                      <a:pt x="2"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5" name="Freeform 156"/>
              <p:cNvSpPr>
                <a:spLocks noEditPoints="1"/>
              </p:cNvSpPr>
              <p:nvPr/>
            </p:nvSpPr>
            <p:spPr bwMode="auto">
              <a:xfrm>
                <a:off x="7154863" y="4560888"/>
                <a:ext cx="22225" cy="79375"/>
              </a:xfrm>
              <a:custGeom>
                <a:avLst/>
                <a:gdLst>
                  <a:gd name="T0" fmla="*/ 1 w 6"/>
                  <a:gd name="T1" fmla="*/ 20 h 21"/>
                  <a:gd name="T2" fmla="*/ 1 w 6"/>
                  <a:gd name="T3" fmla="*/ 19 h 21"/>
                  <a:gd name="T4" fmla="*/ 1 w 6"/>
                  <a:gd name="T5" fmla="*/ 19 h 21"/>
                  <a:gd name="T6" fmla="*/ 0 w 6"/>
                  <a:gd name="T7" fmla="*/ 9 h 21"/>
                  <a:gd name="T8" fmla="*/ 0 w 6"/>
                  <a:gd name="T9" fmla="*/ 9 h 21"/>
                  <a:gd name="T10" fmla="*/ 0 w 6"/>
                  <a:gd name="T11" fmla="*/ 5 h 21"/>
                  <a:gd name="T12" fmla="*/ 0 w 6"/>
                  <a:gd name="T13" fmla="*/ 5 h 21"/>
                  <a:gd name="T14" fmla="*/ 0 w 6"/>
                  <a:gd name="T15" fmla="*/ 2 h 21"/>
                  <a:gd name="T16" fmla="*/ 0 w 6"/>
                  <a:gd name="T17" fmla="*/ 2 h 21"/>
                  <a:gd name="T18" fmla="*/ 3 w 6"/>
                  <a:gd name="T19" fmla="*/ 0 h 21"/>
                  <a:gd name="T20" fmla="*/ 3 w 6"/>
                  <a:gd name="T21" fmla="*/ 0 h 21"/>
                  <a:gd name="T22" fmla="*/ 5 w 6"/>
                  <a:gd name="T23" fmla="*/ 3 h 21"/>
                  <a:gd name="T24" fmla="*/ 5 w 6"/>
                  <a:gd name="T25" fmla="*/ 3 h 21"/>
                  <a:gd name="T26" fmla="*/ 6 w 6"/>
                  <a:gd name="T27" fmla="*/ 12 h 21"/>
                  <a:gd name="T28" fmla="*/ 6 w 6"/>
                  <a:gd name="T29" fmla="*/ 12 h 21"/>
                  <a:gd name="T30" fmla="*/ 6 w 6"/>
                  <a:gd name="T31" fmla="*/ 15 h 21"/>
                  <a:gd name="T32" fmla="*/ 6 w 6"/>
                  <a:gd name="T33" fmla="*/ 15 h 21"/>
                  <a:gd name="T34" fmla="*/ 6 w 6"/>
                  <a:gd name="T35" fmla="*/ 16 h 21"/>
                  <a:gd name="T36" fmla="*/ 6 w 6"/>
                  <a:gd name="T37" fmla="*/ 16 h 21"/>
                  <a:gd name="T38" fmla="*/ 6 w 6"/>
                  <a:gd name="T39" fmla="*/ 17 h 21"/>
                  <a:gd name="T40" fmla="*/ 6 w 6"/>
                  <a:gd name="T41" fmla="*/ 17 h 21"/>
                  <a:gd name="T42" fmla="*/ 5 w 6"/>
                  <a:gd name="T43" fmla="*/ 20 h 21"/>
                  <a:gd name="T44" fmla="*/ 5 w 6"/>
                  <a:gd name="T45" fmla="*/ 20 h 21"/>
                  <a:gd name="T46" fmla="*/ 2 w 6"/>
                  <a:gd name="T47" fmla="*/ 21 h 21"/>
                  <a:gd name="T48" fmla="*/ 2 w 6"/>
                  <a:gd name="T49" fmla="*/ 21 h 21"/>
                  <a:gd name="T50" fmla="*/ 2 w 6"/>
                  <a:gd name="T51" fmla="*/ 21 h 21"/>
                  <a:gd name="T52" fmla="*/ 2 w 6"/>
                  <a:gd name="T53" fmla="*/ 21 h 21"/>
                  <a:gd name="T54" fmla="*/ 1 w 6"/>
                  <a:gd name="T55" fmla="*/ 20 h 21"/>
                  <a:gd name="T56" fmla="*/ 2 w 6"/>
                  <a:gd name="T57" fmla="*/ 6 h 21"/>
                  <a:gd name="T58" fmla="*/ 2 w 6"/>
                  <a:gd name="T59" fmla="*/ 9 h 21"/>
                  <a:gd name="T60" fmla="*/ 2 w 6"/>
                  <a:gd name="T61" fmla="*/ 9 h 21"/>
                  <a:gd name="T62" fmla="*/ 3 w 6"/>
                  <a:gd name="T63" fmla="*/ 18 h 21"/>
                  <a:gd name="T64" fmla="*/ 3 w 6"/>
                  <a:gd name="T65" fmla="*/ 18 h 21"/>
                  <a:gd name="T66" fmla="*/ 4 w 6"/>
                  <a:gd name="T67" fmla="*/ 17 h 21"/>
                  <a:gd name="T68" fmla="*/ 4 w 6"/>
                  <a:gd name="T69" fmla="*/ 17 h 21"/>
                  <a:gd name="T70" fmla="*/ 4 w 6"/>
                  <a:gd name="T71" fmla="*/ 17 h 21"/>
                  <a:gd name="T72" fmla="*/ 4 w 6"/>
                  <a:gd name="T73" fmla="*/ 17 h 21"/>
                  <a:gd name="T74" fmla="*/ 4 w 6"/>
                  <a:gd name="T75" fmla="*/ 15 h 21"/>
                  <a:gd name="T76" fmla="*/ 4 w 6"/>
                  <a:gd name="T77" fmla="*/ 15 h 21"/>
                  <a:gd name="T78" fmla="*/ 4 w 6"/>
                  <a:gd name="T79" fmla="*/ 12 h 21"/>
                  <a:gd name="T80" fmla="*/ 4 w 6"/>
                  <a:gd name="T81" fmla="*/ 12 h 21"/>
                  <a:gd name="T82" fmla="*/ 3 w 6"/>
                  <a:gd name="T83" fmla="*/ 4 h 21"/>
                  <a:gd name="T84" fmla="*/ 3 w 6"/>
                  <a:gd name="T85" fmla="*/ 4 h 21"/>
                  <a:gd name="T86" fmla="*/ 3 w 6"/>
                  <a:gd name="T87" fmla="*/ 3 h 21"/>
                  <a:gd name="T88" fmla="*/ 3 w 6"/>
                  <a:gd name="T89" fmla="*/ 3 h 21"/>
                  <a:gd name="T90" fmla="*/ 2 w 6"/>
                  <a:gd name="T91"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 h="21">
                    <a:moveTo>
                      <a:pt x="1" y="20"/>
                    </a:moveTo>
                    <a:cubicBezTo>
                      <a:pt x="1" y="19"/>
                      <a:pt x="1" y="19"/>
                      <a:pt x="1" y="19"/>
                    </a:cubicBezTo>
                    <a:cubicBezTo>
                      <a:pt x="1" y="19"/>
                      <a:pt x="1" y="19"/>
                      <a:pt x="1" y="19"/>
                    </a:cubicBezTo>
                    <a:cubicBezTo>
                      <a:pt x="0" y="16"/>
                      <a:pt x="0" y="12"/>
                      <a:pt x="0" y="9"/>
                    </a:cubicBezTo>
                    <a:cubicBezTo>
                      <a:pt x="0" y="9"/>
                      <a:pt x="0" y="9"/>
                      <a:pt x="0" y="9"/>
                    </a:cubicBezTo>
                    <a:cubicBezTo>
                      <a:pt x="0" y="8"/>
                      <a:pt x="0" y="7"/>
                      <a:pt x="0" y="5"/>
                    </a:cubicBezTo>
                    <a:cubicBezTo>
                      <a:pt x="0" y="5"/>
                      <a:pt x="0" y="5"/>
                      <a:pt x="0" y="5"/>
                    </a:cubicBezTo>
                    <a:cubicBezTo>
                      <a:pt x="0" y="5"/>
                      <a:pt x="0" y="3"/>
                      <a:pt x="0" y="2"/>
                    </a:cubicBezTo>
                    <a:cubicBezTo>
                      <a:pt x="0" y="2"/>
                      <a:pt x="0" y="2"/>
                      <a:pt x="0" y="2"/>
                    </a:cubicBezTo>
                    <a:cubicBezTo>
                      <a:pt x="1" y="2"/>
                      <a:pt x="1" y="0"/>
                      <a:pt x="3" y="0"/>
                    </a:cubicBezTo>
                    <a:cubicBezTo>
                      <a:pt x="3" y="0"/>
                      <a:pt x="3" y="0"/>
                      <a:pt x="3" y="0"/>
                    </a:cubicBezTo>
                    <a:cubicBezTo>
                      <a:pt x="4" y="0"/>
                      <a:pt x="5" y="2"/>
                      <a:pt x="5" y="3"/>
                    </a:cubicBezTo>
                    <a:cubicBezTo>
                      <a:pt x="5" y="3"/>
                      <a:pt x="5" y="3"/>
                      <a:pt x="5" y="3"/>
                    </a:cubicBezTo>
                    <a:cubicBezTo>
                      <a:pt x="6" y="6"/>
                      <a:pt x="6" y="9"/>
                      <a:pt x="6" y="12"/>
                    </a:cubicBezTo>
                    <a:cubicBezTo>
                      <a:pt x="6" y="12"/>
                      <a:pt x="6" y="12"/>
                      <a:pt x="6" y="12"/>
                    </a:cubicBezTo>
                    <a:cubicBezTo>
                      <a:pt x="6" y="13"/>
                      <a:pt x="6" y="14"/>
                      <a:pt x="6" y="15"/>
                    </a:cubicBezTo>
                    <a:cubicBezTo>
                      <a:pt x="6" y="15"/>
                      <a:pt x="6" y="15"/>
                      <a:pt x="6" y="15"/>
                    </a:cubicBezTo>
                    <a:cubicBezTo>
                      <a:pt x="6" y="15"/>
                      <a:pt x="6" y="16"/>
                      <a:pt x="6" y="16"/>
                    </a:cubicBezTo>
                    <a:cubicBezTo>
                      <a:pt x="6" y="16"/>
                      <a:pt x="6" y="16"/>
                      <a:pt x="6" y="16"/>
                    </a:cubicBezTo>
                    <a:cubicBezTo>
                      <a:pt x="6" y="17"/>
                      <a:pt x="6" y="17"/>
                      <a:pt x="6" y="17"/>
                    </a:cubicBezTo>
                    <a:cubicBezTo>
                      <a:pt x="6" y="17"/>
                      <a:pt x="6" y="17"/>
                      <a:pt x="6" y="17"/>
                    </a:cubicBezTo>
                    <a:cubicBezTo>
                      <a:pt x="6" y="18"/>
                      <a:pt x="6" y="19"/>
                      <a:pt x="5" y="20"/>
                    </a:cubicBezTo>
                    <a:cubicBezTo>
                      <a:pt x="5" y="20"/>
                      <a:pt x="5" y="20"/>
                      <a:pt x="5" y="20"/>
                    </a:cubicBezTo>
                    <a:cubicBezTo>
                      <a:pt x="4" y="21"/>
                      <a:pt x="3" y="21"/>
                      <a:pt x="2" y="21"/>
                    </a:cubicBezTo>
                    <a:cubicBezTo>
                      <a:pt x="2" y="21"/>
                      <a:pt x="2" y="21"/>
                      <a:pt x="2" y="21"/>
                    </a:cubicBezTo>
                    <a:cubicBezTo>
                      <a:pt x="2" y="21"/>
                      <a:pt x="2" y="21"/>
                      <a:pt x="2" y="21"/>
                    </a:cubicBezTo>
                    <a:cubicBezTo>
                      <a:pt x="2" y="21"/>
                      <a:pt x="2" y="21"/>
                      <a:pt x="2" y="21"/>
                    </a:cubicBezTo>
                    <a:cubicBezTo>
                      <a:pt x="1" y="21"/>
                      <a:pt x="1" y="20"/>
                      <a:pt x="1" y="20"/>
                    </a:cubicBezTo>
                    <a:close/>
                    <a:moveTo>
                      <a:pt x="2" y="6"/>
                    </a:moveTo>
                    <a:cubicBezTo>
                      <a:pt x="2" y="7"/>
                      <a:pt x="2" y="8"/>
                      <a:pt x="2" y="9"/>
                    </a:cubicBezTo>
                    <a:cubicBezTo>
                      <a:pt x="2" y="9"/>
                      <a:pt x="2" y="9"/>
                      <a:pt x="2" y="9"/>
                    </a:cubicBezTo>
                    <a:cubicBezTo>
                      <a:pt x="2" y="12"/>
                      <a:pt x="2" y="15"/>
                      <a:pt x="3" y="18"/>
                    </a:cubicBezTo>
                    <a:cubicBezTo>
                      <a:pt x="3" y="18"/>
                      <a:pt x="3" y="18"/>
                      <a:pt x="3" y="18"/>
                    </a:cubicBezTo>
                    <a:cubicBezTo>
                      <a:pt x="4" y="18"/>
                      <a:pt x="4" y="18"/>
                      <a:pt x="4" y="17"/>
                    </a:cubicBezTo>
                    <a:cubicBezTo>
                      <a:pt x="4" y="17"/>
                      <a:pt x="4" y="17"/>
                      <a:pt x="4" y="17"/>
                    </a:cubicBezTo>
                    <a:cubicBezTo>
                      <a:pt x="4" y="17"/>
                      <a:pt x="4" y="17"/>
                      <a:pt x="4" y="17"/>
                    </a:cubicBezTo>
                    <a:cubicBezTo>
                      <a:pt x="4" y="17"/>
                      <a:pt x="4" y="17"/>
                      <a:pt x="4" y="17"/>
                    </a:cubicBezTo>
                    <a:cubicBezTo>
                      <a:pt x="4" y="16"/>
                      <a:pt x="4" y="15"/>
                      <a:pt x="4" y="15"/>
                    </a:cubicBezTo>
                    <a:cubicBezTo>
                      <a:pt x="4" y="15"/>
                      <a:pt x="4" y="15"/>
                      <a:pt x="4" y="15"/>
                    </a:cubicBezTo>
                    <a:cubicBezTo>
                      <a:pt x="4" y="14"/>
                      <a:pt x="4" y="13"/>
                      <a:pt x="4" y="12"/>
                    </a:cubicBezTo>
                    <a:cubicBezTo>
                      <a:pt x="4" y="12"/>
                      <a:pt x="4" y="12"/>
                      <a:pt x="4" y="12"/>
                    </a:cubicBezTo>
                    <a:cubicBezTo>
                      <a:pt x="4" y="9"/>
                      <a:pt x="4" y="6"/>
                      <a:pt x="3" y="4"/>
                    </a:cubicBezTo>
                    <a:cubicBezTo>
                      <a:pt x="3" y="4"/>
                      <a:pt x="3" y="4"/>
                      <a:pt x="3" y="4"/>
                    </a:cubicBezTo>
                    <a:cubicBezTo>
                      <a:pt x="3" y="4"/>
                      <a:pt x="3" y="3"/>
                      <a:pt x="3" y="3"/>
                    </a:cubicBezTo>
                    <a:cubicBezTo>
                      <a:pt x="3" y="3"/>
                      <a:pt x="3" y="3"/>
                      <a:pt x="3" y="3"/>
                    </a:cubicBezTo>
                    <a:cubicBezTo>
                      <a:pt x="2" y="4"/>
                      <a:pt x="2" y="5"/>
                      <a:pt x="2"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6" name="Freeform 157"/>
              <p:cNvSpPr>
                <a:spLocks noEditPoints="1"/>
              </p:cNvSpPr>
              <p:nvPr/>
            </p:nvSpPr>
            <p:spPr bwMode="auto">
              <a:xfrm>
                <a:off x="7877175" y="5153025"/>
                <a:ext cx="74613" cy="76200"/>
              </a:xfrm>
              <a:custGeom>
                <a:avLst/>
                <a:gdLst>
                  <a:gd name="T0" fmla="*/ 7 w 20"/>
                  <a:gd name="T1" fmla="*/ 17 h 20"/>
                  <a:gd name="T2" fmla="*/ 2 w 20"/>
                  <a:gd name="T3" fmla="*/ 13 h 20"/>
                  <a:gd name="T4" fmla="*/ 0 w 20"/>
                  <a:gd name="T5" fmla="*/ 5 h 20"/>
                  <a:gd name="T6" fmla="*/ 1 w 20"/>
                  <a:gd name="T7" fmla="*/ 1 h 20"/>
                  <a:gd name="T8" fmla="*/ 1 w 20"/>
                  <a:gd name="T9" fmla="*/ 1 h 20"/>
                  <a:gd name="T10" fmla="*/ 3 w 20"/>
                  <a:gd name="T11" fmla="*/ 1 h 20"/>
                  <a:gd name="T12" fmla="*/ 4 w 20"/>
                  <a:gd name="T13" fmla="*/ 2 h 20"/>
                  <a:gd name="T14" fmla="*/ 4 w 20"/>
                  <a:gd name="T15" fmla="*/ 1 h 20"/>
                  <a:gd name="T16" fmla="*/ 11 w 20"/>
                  <a:gd name="T17" fmla="*/ 1 h 20"/>
                  <a:gd name="T18" fmla="*/ 13 w 20"/>
                  <a:gd name="T19" fmla="*/ 1 h 20"/>
                  <a:gd name="T20" fmla="*/ 18 w 20"/>
                  <a:gd name="T21" fmla="*/ 0 h 20"/>
                  <a:gd name="T22" fmla="*/ 19 w 20"/>
                  <a:gd name="T23" fmla="*/ 1 h 20"/>
                  <a:gd name="T24" fmla="*/ 20 w 20"/>
                  <a:gd name="T25" fmla="*/ 2 h 20"/>
                  <a:gd name="T26" fmla="*/ 20 w 20"/>
                  <a:gd name="T27" fmla="*/ 2 h 20"/>
                  <a:gd name="T28" fmla="*/ 20 w 20"/>
                  <a:gd name="T29" fmla="*/ 9 h 20"/>
                  <a:gd name="T30" fmla="*/ 20 w 20"/>
                  <a:gd name="T31" fmla="*/ 13 h 20"/>
                  <a:gd name="T32" fmla="*/ 16 w 20"/>
                  <a:gd name="T33" fmla="*/ 17 h 20"/>
                  <a:gd name="T34" fmla="*/ 14 w 20"/>
                  <a:gd name="T35" fmla="*/ 18 h 20"/>
                  <a:gd name="T36" fmla="*/ 13 w 20"/>
                  <a:gd name="T37" fmla="*/ 18 h 20"/>
                  <a:gd name="T38" fmla="*/ 13 w 20"/>
                  <a:gd name="T39" fmla="*/ 18 h 20"/>
                  <a:gd name="T40" fmla="*/ 13 w 20"/>
                  <a:gd name="T41" fmla="*/ 20 h 20"/>
                  <a:gd name="T42" fmla="*/ 12 w 20"/>
                  <a:gd name="T43" fmla="*/ 20 h 20"/>
                  <a:gd name="T44" fmla="*/ 3 w 20"/>
                  <a:gd name="T45" fmla="*/ 5 h 20"/>
                  <a:gd name="T46" fmla="*/ 5 w 20"/>
                  <a:gd name="T47" fmla="*/ 13 h 20"/>
                  <a:gd name="T48" fmla="*/ 8 w 20"/>
                  <a:gd name="T49" fmla="*/ 15 h 20"/>
                  <a:gd name="T50" fmla="*/ 11 w 20"/>
                  <a:gd name="T51" fmla="*/ 16 h 20"/>
                  <a:gd name="T52" fmla="*/ 13 w 20"/>
                  <a:gd name="T53" fmla="*/ 15 h 20"/>
                  <a:gd name="T54" fmla="*/ 15 w 20"/>
                  <a:gd name="T55" fmla="*/ 15 h 20"/>
                  <a:gd name="T56" fmla="*/ 17 w 20"/>
                  <a:gd name="T57" fmla="*/ 12 h 20"/>
                  <a:gd name="T58" fmla="*/ 18 w 20"/>
                  <a:gd name="T59" fmla="*/ 9 h 20"/>
                  <a:gd name="T60" fmla="*/ 17 w 20"/>
                  <a:gd name="T61" fmla="*/ 3 h 20"/>
                  <a:gd name="T62" fmla="*/ 13 w 20"/>
                  <a:gd name="T63" fmla="*/ 3 h 20"/>
                  <a:gd name="T64" fmla="*/ 11 w 20"/>
                  <a:gd name="T65" fmla="*/ 3 h 20"/>
                  <a:gd name="T66" fmla="*/ 5 w 20"/>
                  <a:gd name="T67" fmla="*/ 4 h 20"/>
                  <a:gd name="T68" fmla="*/ 3 w 20"/>
                  <a:gd name="T69" fmla="*/ 3 h 20"/>
                  <a:gd name="T70" fmla="*/ 3 w 20"/>
                  <a:gd name="T71"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11" y="19"/>
                    </a:moveTo>
                    <a:cubicBezTo>
                      <a:pt x="10" y="18"/>
                      <a:pt x="9" y="18"/>
                      <a:pt x="7" y="17"/>
                    </a:cubicBezTo>
                    <a:cubicBezTo>
                      <a:pt x="7" y="17"/>
                      <a:pt x="7" y="17"/>
                      <a:pt x="7" y="17"/>
                    </a:cubicBezTo>
                    <a:cubicBezTo>
                      <a:pt x="5" y="17"/>
                      <a:pt x="3" y="16"/>
                      <a:pt x="2" y="13"/>
                    </a:cubicBezTo>
                    <a:cubicBezTo>
                      <a:pt x="2" y="13"/>
                      <a:pt x="2" y="13"/>
                      <a:pt x="2" y="13"/>
                    </a:cubicBezTo>
                    <a:cubicBezTo>
                      <a:pt x="2" y="11"/>
                      <a:pt x="0" y="8"/>
                      <a:pt x="0" y="5"/>
                    </a:cubicBezTo>
                    <a:cubicBezTo>
                      <a:pt x="0" y="5"/>
                      <a:pt x="0" y="5"/>
                      <a:pt x="0" y="5"/>
                    </a:cubicBezTo>
                    <a:cubicBezTo>
                      <a:pt x="0" y="3"/>
                      <a:pt x="1" y="2"/>
                      <a:pt x="1" y="1"/>
                    </a:cubicBezTo>
                    <a:cubicBezTo>
                      <a:pt x="1" y="1"/>
                      <a:pt x="1" y="1"/>
                      <a:pt x="1" y="1"/>
                    </a:cubicBezTo>
                    <a:cubicBezTo>
                      <a:pt x="1" y="1"/>
                      <a:pt x="1" y="1"/>
                      <a:pt x="1" y="1"/>
                    </a:cubicBezTo>
                    <a:cubicBezTo>
                      <a:pt x="2" y="0"/>
                      <a:pt x="2" y="0"/>
                      <a:pt x="3" y="1"/>
                    </a:cubicBezTo>
                    <a:cubicBezTo>
                      <a:pt x="3" y="1"/>
                      <a:pt x="3" y="1"/>
                      <a:pt x="3" y="1"/>
                    </a:cubicBezTo>
                    <a:cubicBezTo>
                      <a:pt x="3" y="1"/>
                      <a:pt x="4" y="1"/>
                      <a:pt x="4" y="2"/>
                    </a:cubicBezTo>
                    <a:cubicBezTo>
                      <a:pt x="4" y="2"/>
                      <a:pt x="4" y="2"/>
                      <a:pt x="4" y="2"/>
                    </a:cubicBezTo>
                    <a:cubicBezTo>
                      <a:pt x="4" y="2"/>
                      <a:pt x="4" y="1"/>
                      <a:pt x="4" y="1"/>
                    </a:cubicBezTo>
                    <a:cubicBezTo>
                      <a:pt x="4" y="1"/>
                      <a:pt x="4" y="1"/>
                      <a:pt x="4" y="1"/>
                    </a:cubicBezTo>
                    <a:cubicBezTo>
                      <a:pt x="6" y="1"/>
                      <a:pt x="9" y="1"/>
                      <a:pt x="11" y="1"/>
                    </a:cubicBezTo>
                    <a:cubicBezTo>
                      <a:pt x="11" y="1"/>
                      <a:pt x="11" y="1"/>
                      <a:pt x="11" y="1"/>
                    </a:cubicBezTo>
                    <a:cubicBezTo>
                      <a:pt x="12" y="1"/>
                      <a:pt x="12" y="1"/>
                      <a:pt x="13" y="1"/>
                    </a:cubicBezTo>
                    <a:cubicBezTo>
                      <a:pt x="13" y="1"/>
                      <a:pt x="13" y="1"/>
                      <a:pt x="13" y="1"/>
                    </a:cubicBezTo>
                    <a:cubicBezTo>
                      <a:pt x="15" y="1"/>
                      <a:pt x="17" y="1"/>
                      <a:pt x="18" y="0"/>
                    </a:cubicBezTo>
                    <a:cubicBezTo>
                      <a:pt x="18" y="0"/>
                      <a:pt x="18" y="0"/>
                      <a:pt x="18" y="0"/>
                    </a:cubicBezTo>
                    <a:cubicBezTo>
                      <a:pt x="19" y="0"/>
                      <a:pt x="19" y="0"/>
                      <a:pt x="19" y="1"/>
                    </a:cubicBezTo>
                    <a:cubicBezTo>
                      <a:pt x="19" y="1"/>
                      <a:pt x="19" y="1"/>
                      <a:pt x="19" y="1"/>
                    </a:cubicBezTo>
                    <a:cubicBezTo>
                      <a:pt x="20" y="1"/>
                      <a:pt x="20" y="1"/>
                      <a:pt x="20" y="2"/>
                    </a:cubicBezTo>
                    <a:cubicBezTo>
                      <a:pt x="20" y="2"/>
                      <a:pt x="20" y="2"/>
                      <a:pt x="20" y="2"/>
                    </a:cubicBezTo>
                    <a:cubicBezTo>
                      <a:pt x="20" y="2"/>
                      <a:pt x="20" y="2"/>
                      <a:pt x="20" y="2"/>
                    </a:cubicBezTo>
                    <a:cubicBezTo>
                      <a:pt x="20" y="2"/>
                      <a:pt x="20" y="2"/>
                      <a:pt x="20" y="2"/>
                    </a:cubicBezTo>
                    <a:cubicBezTo>
                      <a:pt x="20" y="4"/>
                      <a:pt x="20" y="6"/>
                      <a:pt x="20" y="9"/>
                    </a:cubicBezTo>
                    <a:cubicBezTo>
                      <a:pt x="20" y="9"/>
                      <a:pt x="20" y="9"/>
                      <a:pt x="20" y="9"/>
                    </a:cubicBezTo>
                    <a:cubicBezTo>
                      <a:pt x="20" y="10"/>
                      <a:pt x="20" y="11"/>
                      <a:pt x="20" y="13"/>
                    </a:cubicBezTo>
                    <a:cubicBezTo>
                      <a:pt x="20" y="13"/>
                      <a:pt x="20" y="13"/>
                      <a:pt x="20" y="13"/>
                    </a:cubicBezTo>
                    <a:cubicBezTo>
                      <a:pt x="19" y="14"/>
                      <a:pt x="18" y="16"/>
                      <a:pt x="16" y="17"/>
                    </a:cubicBezTo>
                    <a:cubicBezTo>
                      <a:pt x="16" y="17"/>
                      <a:pt x="16" y="17"/>
                      <a:pt x="16" y="17"/>
                    </a:cubicBezTo>
                    <a:cubicBezTo>
                      <a:pt x="15" y="17"/>
                      <a:pt x="14" y="18"/>
                      <a:pt x="14" y="18"/>
                    </a:cubicBezTo>
                    <a:cubicBezTo>
                      <a:pt x="14" y="18"/>
                      <a:pt x="14" y="18"/>
                      <a:pt x="14"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3" y="19"/>
                      <a:pt x="13" y="20"/>
                    </a:cubicBezTo>
                    <a:cubicBezTo>
                      <a:pt x="13" y="20"/>
                      <a:pt x="13" y="20"/>
                      <a:pt x="13" y="20"/>
                    </a:cubicBezTo>
                    <a:cubicBezTo>
                      <a:pt x="12" y="20"/>
                      <a:pt x="12" y="20"/>
                      <a:pt x="12" y="20"/>
                    </a:cubicBezTo>
                    <a:cubicBezTo>
                      <a:pt x="12" y="20"/>
                      <a:pt x="12" y="20"/>
                      <a:pt x="12" y="20"/>
                    </a:cubicBezTo>
                    <a:cubicBezTo>
                      <a:pt x="12" y="20"/>
                      <a:pt x="11" y="20"/>
                      <a:pt x="11" y="19"/>
                    </a:cubicBezTo>
                    <a:close/>
                    <a:moveTo>
                      <a:pt x="3" y="5"/>
                    </a:moveTo>
                    <a:cubicBezTo>
                      <a:pt x="3" y="7"/>
                      <a:pt x="4" y="11"/>
                      <a:pt x="5" y="13"/>
                    </a:cubicBezTo>
                    <a:cubicBezTo>
                      <a:pt x="5" y="13"/>
                      <a:pt x="5" y="13"/>
                      <a:pt x="5" y="13"/>
                    </a:cubicBezTo>
                    <a:cubicBezTo>
                      <a:pt x="5" y="14"/>
                      <a:pt x="6" y="14"/>
                      <a:pt x="8" y="15"/>
                    </a:cubicBezTo>
                    <a:cubicBezTo>
                      <a:pt x="8" y="15"/>
                      <a:pt x="8" y="15"/>
                      <a:pt x="8" y="15"/>
                    </a:cubicBezTo>
                    <a:cubicBezTo>
                      <a:pt x="9" y="15"/>
                      <a:pt x="10" y="16"/>
                      <a:pt x="11" y="16"/>
                    </a:cubicBezTo>
                    <a:cubicBezTo>
                      <a:pt x="11" y="16"/>
                      <a:pt x="11" y="16"/>
                      <a:pt x="11" y="16"/>
                    </a:cubicBezTo>
                    <a:cubicBezTo>
                      <a:pt x="12" y="16"/>
                      <a:pt x="12" y="16"/>
                      <a:pt x="13" y="15"/>
                    </a:cubicBezTo>
                    <a:cubicBezTo>
                      <a:pt x="13" y="15"/>
                      <a:pt x="13" y="15"/>
                      <a:pt x="13" y="15"/>
                    </a:cubicBezTo>
                    <a:cubicBezTo>
                      <a:pt x="14" y="15"/>
                      <a:pt x="14" y="15"/>
                      <a:pt x="15" y="15"/>
                    </a:cubicBezTo>
                    <a:cubicBezTo>
                      <a:pt x="15" y="15"/>
                      <a:pt x="15" y="15"/>
                      <a:pt x="15" y="15"/>
                    </a:cubicBezTo>
                    <a:cubicBezTo>
                      <a:pt x="16" y="14"/>
                      <a:pt x="17" y="13"/>
                      <a:pt x="17" y="12"/>
                    </a:cubicBezTo>
                    <a:cubicBezTo>
                      <a:pt x="17" y="12"/>
                      <a:pt x="17" y="12"/>
                      <a:pt x="17" y="12"/>
                    </a:cubicBezTo>
                    <a:cubicBezTo>
                      <a:pt x="18" y="11"/>
                      <a:pt x="18" y="10"/>
                      <a:pt x="18" y="9"/>
                    </a:cubicBezTo>
                    <a:cubicBezTo>
                      <a:pt x="18" y="9"/>
                      <a:pt x="18" y="9"/>
                      <a:pt x="18" y="9"/>
                    </a:cubicBezTo>
                    <a:cubicBezTo>
                      <a:pt x="18" y="7"/>
                      <a:pt x="17" y="5"/>
                      <a:pt x="17" y="3"/>
                    </a:cubicBezTo>
                    <a:cubicBezTo>
                      <a:pt x="17" y="3"/>
                      <a:pt x="17" y="3"/>
                      <a:pt x="17" y="3"/>
                    </a:cubicBezTo>
                    <a:cubicBezTo>
                      <a:pt x="16" y="3"/>
                      <a:pt x="14" y="3"/>
                      <a:pt x="13" y="3"/>
                    </a:cubicBezTo>
                    <a:cubicBezTo>
                      <a:pt x="13" y="3"/>
                      <a:pt x="13" y="3"/>
                      <a:pt x="13" y="3"/>
                    </a:cubicBezTo>
                    <a:cubicBezTo>
                      <a:pt x="12" y="3"/>
                      <a:pt x="12" y="3"/>
                      <a:pt x="11" y="3"/>
                    </a:cubicBezTo>
                    <a:cubicBezTo>
                      <a:pt x="11" y="3"/>
                      <a:pt x="11" y="3"/>
                      <a:pt x="11" y="3"/>
                    </a:cubicBezTo>
                    <a:cubicBezTo>
                      <a:pt x="9" y="3"/>
                      <a:pt x="7" y="3"/>
                      <a:pt x="5" y="4"/>
                    </a:cubicBezTo>
                    <a:cubicBezTo>
                      <a:pt x="5" y="4"/>
                      <a:pt x="5" y="4"/>
                      <a:pt x="5" y="4"/>
                    </a:cubicBezTo>
                    <a:cubicBezTo>
                      <a:pt x="4" y="4"/>
                      <a:pt x="3" y="3"/>
                      <a:pt x="3" y="3"/>
                    </a:cubicBezTo>
                    <a:cubicBezTo>
                      <a:pt x="3" y="3"/>
                      <a:pt x="3" y="3"/>
                      <a:pt x="3" y="3"/>
                    </a:cubicBezTo>
                    <a:cubicBezTo>
                      <a:pt x="3" y="3"/>
                      <a:pt x="3" y="3"/>
                      <a:pt x="3" y="2"/>
                    </a:cubicBezTo>
                    <a:cubicBezTo>
                      <a:pt x="3" y="2"/>
                      <a:pt x="3" y="2"/>
                      <a:pt x="3" y="2"/>
                    </a:cubicBezTo>
                    <a:cubicBezTo>
                      <a:pt x="3" y="3"/>
                      <a:pt x="3" y="4"/>
                      <a:pt x="3"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7" name="Freeform 158"/>
              <p:cNvSpPr>
                <a:spLocks noEditPoints="1"/>
              </p:cNvSpPr>
              <p:nvPr/>
            </p:nvSpPr>
            <p:spPr bwMode="auto">
              <a:xfrm>
                <a:off x="7292975" y="5141913"/>
                <a:ext cx="79375" cy="90488"/>
              </a:xfrm>
              <a:custGeom>
                <a:avLst/>
                <a:gdLst>
                  <a:gd name="T0" fmla="*/ 0 w 21"/>
                  <a:gd name="T1" fmla="*/ 6 h 24"/>
                  <a:gd name="T2" fmla="*/ 1 w 21"/>
                  <a:gd name="T3" fmla="*/ 4 h 24"/>
                  <a:gd name="T4" fmla="*/ 0 w 21"/>
                  <a:gd name="T5" fmla="*/ 3 h 24"/>
                  <a:gd name="T6" fmla="*/ 0 w 21"/>
                  <a:gd name="T7" fmla="*/ 3 h 24"/>
                  <a:gd name="T8" fmla="*/ 0 w 21"/>
                  <a:gd name="T9" fmla="*/ 3 h 24"/>
                  <a:gd name="T10" fmla="*/ 0 w 21"/>
                  <a:gd name="T11" fmla="*/ 3 h 24"/>
                  <a:gd name="T12" fmla="*/ 0 w 21"/>
                  <a:gd name="T13" fmla="*/ 2 h 24"/>
                  <a:gd name="T14" fmla="*/ 1 w 21"/>
                  <a:gd name="T15" fmla="*/ 2 h 24"/>
                  <a:gd name="T16" fmla="*/ 2 w 21"/>
                  <a:gd name="T17" fmla="*/ 2 h 24"/>
                  <a:gd name="T18" fmla="*/ 2 w 21"/>
                  <a:gd name="T19" fmla="*/ 2 h 24"/>
                  <a:gd name="T20" fmla="*/ 3 w 21"/>
                  <a:gd name="T21" fmla="*/ 2 h 24"/>
                  <a:gd name="T22" fmla="*/ 3 w 21"/>
                  <a:gd name="T23" fmla="*/ 2 h 24"/>
                  <a:gd name="T24" fmla="*/ 6 w 21"/>
                  <a:gd name="T25" fmla="*/ 2 h 24"/>
                  <a:gd name="T26" fmla="*/ 12 w 21"/>
                  <a:gd name="T27" fmla="*/ 3 h 24"/>
                  <a:gd name="T28" fmla="*/ 12 w 21"/>
                  <a:gd name="T29" fmla="*/ 3 h 24"/>
                  <a:gd name="T30" fmla="*/ 19 w 21"/>
                  <a:gd name="T31" fmla="*/ 0 h 24"/>
                  <a:gd name="T32" fmla="*/ 20 w 21"/>
                  <a:gd name="T33" fmla="*/ 0 h 24"/>
                  <a:gd name="T34" fmla="*/ 21 w 21"/>
                  <a:gd name="T35" fmla="*/ 1 h 24"/>
                  <a:gd name="T36" fmla="*/ 20 w 21"/>
                  <a:gd name="T37" fmla="*/ 14 h 24"/>
                  <a:gd name="T38" fmla="*/ 13 w 21"/>
                  <a:gd name="T39" fmla="*/ 24 h 24"/>
                  <a:gd name="T40" fmla="*/ 10 w 21"/>
                  <a:gd name="T41" fmla="*/ 23 h 24"/>
                  <a:gd name="T42" fmla="*/ 11 w 21"/>
                  <a:gd name="T43" fmla="*/ 21 h 24"/>
                  <a:gd name="T44" fmla="*/ 13 w 21"/>
                  <a:gd name="T45" fmla="*/ 21 h 24"/>
                  <a:gd name="T46" fmla="*/ 18 w 21"/>
                  <a:gd name="T47" fmla="*/ 14 h 24"/>
                  <a:gd name="T48" fmla="*/ 18 w 21"/>
                  <a:gd name="T49" fmla="*/ 4 h 24"/>
                  <a:gd name="T50" fmla="*/ 12 w 21"/>
                  <a:gd name="T51" fmla="*/ 5 h 24"/>
                  <a:gd name="T52" fmla="*/ 12 w 21"/>
                  <a:gd name="T53" fmla="*/ 5 h 24"/>
                  <a:gd name="T54" fmla="*/ 3 w 21"/>
                  <a:gd name="T55" fmla="*/ 5 h 24"/>
                  <a:gd name="T56" fmla="*/ 3 w 21"/>
                  <a:gd name="T57" fmla="*/ 6 h 24"/>
                  <a:gd name="T58" fmla="*/ 2 w 21"/>
                  <a:gd name="T59" fmla="*/ 2 h 24"/>
                  <a:gd name="T60" fmla="*/ 2 w 21"/>
                  <a:gd name="T61" fmla="*/ 2 h 24"/>
                  <a:gd name="T62" fmla="*/ 2 w 21"/>
                  <a:gd name="T63" fmla="*/ 2 h 24"/>
                  <a:gd name="T64" fmla="*/ 2 w 21"/>
                  <a:gd name="T65" fmla="*/ 2 h 24"/>
                  <a:gd name="T66" fmla="*/ 2 w 21"/>
                  <a:gd name="T67" fmla="*/ 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24">
                    <a:moveTo>
                      <a:pt x="10" y="23"/>
                    </a:moveTo>
                    <a:cubicBezTo>
                      <a:pt x="4" y="21"/>
                      <a:pt x="0" y="12"/>
                      <a:pt x="0" y="6"/>
                    </a:cubicBezTo>
                    <a:cubicBezTo>
                      <a:pt x="0" y="6"/>
                      <a:pt x="0" y="6"/>
                      <a:pt x="0" y="6"/>
                    </a:cubicBezTo>
                    <a:cubicBezTo>
                      <a:pt x="0" y="5"/>
                      <a:pt x="0" y="4"/>
                      <a:pt x="1" y="4"/>
                    </a:cubicBezTo>
                    <a:cubicBezTo>
                      <a:pt x="1" y="4"/>
                      <a:pt x="1" y="4"/>
                      <a:pt x="1" y="4"/>
                    </a:cubicBezTo>
                    <a:cubicBezTo>
                      <a:pt x="0" y="4"/>
                      <a:pt x="0" y="4"/>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3"/>
                      <a:pt x="0" y="3"/>
                      <a:pt x="0" y="3"/>
                    </a:cubicBezTo>
                    <a:cubicBezTo>
                      <a:pt x="0" y="2"/>
                      <a:pt x="0" y="2"/>
                      <a:pt x="0" y="2"/>
                    </a:cubicBezTo>
                    <a:cubicBezTo>
                      <a:pt x="0" y="2"/>
                      <a:pt x="0" y="2"/>
                      <a:pt x="0" y="2"/>
                    </a:cubicBezTo>
                    <a:cubicBezTo>
                      <a:pt x="1" y="2"/>
                      <a:pt x="1" y="2"/>
                      <a:pt x="1" y="2"/>
                    </a:cubicBezTo>
                    <a:cubicBezTo>
                      <a:pt x="1" y="2"/>
                      <a:pt x="1" y="2"/>
                      <a:pt x="1" y="2"/>
                    </a:cubicBezTo>
                    <a:cubicBezTo>
                      <a:pt x="1" y="2"/>
                      <a:pt x="2" y="2"/>
                      <a:pt x="2" y="2"/>
                    </a:cubicBezTo>
                    <a:cubicBezTo>
                      <a:pt x="2" y="2"/>
                      <a:pt x="2" y="2"/>
                      <a:pt x="2" y="2"/>
                    </a:cubicBezTo>
                    <a:cubicBezTo>
                      <a:pt x="2" y="2"/>
                      <a:pt x="2" y="2"/>
                      <a:pt x="2" y="2"/>
                    </a:cubicBezTo>
                    <a:cubicBezTo>
                      <a:pt x="2" y="2"/>
                      <a:pt x="2" y="2"/>
                      <a:pt x="2" y="2"/>
                    </a:cubicBezTo>
                    <a:cubicBezTo>
                      <a:pt x="2" y="2"/>
                      <a:pt x="3" y="2"/>
                      <a:pt x="3" y="2"/>
                    </a:cubicBezTo>
                    <a:cubicBezTo>
                      <a:pt x="3" y="2"/>
                      <a:pt x="3" y="2"/>
                      <a:pt x="3" y="2"/>
                    </a:cubicBezTo>
                    <a:cubicBezTo>
                      <a:pt x="3" y="2"/>
                      <a:pt x="3" y="2"/>
                      <a:pt x="3" y="2"/>
                    </a:cubicBezTo>
                    <a:cubicBezTo>
                      <a:pt x="3" y="2"/>
                      <a:pt x="3" y="2"/>
                      <a:pt x="3" y="2"/>
                    </a:cubicBezTo>
                    <a:cubicBezTo>
                      <a:pt x="4" y="2"/>
                      <a:pt x="5" y="2"/>
                      <a:pt x="6" y="2"/>
                    </a:cubicBezTo>
                    <a:cubicBezTo>
                      <a:pt x="6" y="2"/>
                      <a:pt x="6" y="2"/>
                      <a:pt x="6" y="2"/>
                    </a:cubicBezTo>
                    <a:cubicBezTo>
                      <a:pt x="8" y="3"/>
                      <a:pt x="11" y="3"/>
                      <a:pt x="12" y="3"/>
                    </a:cubicBezTo>
                    <a:cubicBezTo>
                      <a:pt x="12" y="3"/>
                      <a:pt x="12" y="3"/>
                      <a:pt x="12" y="3"/>
                    </a:cubicBezTo>
                    <a:cubicBezTo>
                      <a:pt x="12" y="3"/>
                      <a:pt x="12" y="3"/>
                      <a:pt x="12" y="3"/>
                    </a:cubicBezTo>
                    <a:cubicBezTo>
                      <a:pt x="12" y="3"/>
                      <a:pt x="12" y="3"/>
                      <a:pt x="12" y="3"/>
                    </a:cubicBezTo>
                    <a:cubicBezTo>
                      <a:pt x="15" y="3"/>
                      <a:pt x="17" y="2"/>
                      <a:pt x="19" y="0"/>
                    </a:cubicBezTo>
                    <a:cubicBezTo>
                      <a:pt x="19" y="0"/>
                      <a:pt x="19" y="0"/>
                      <a:pt x="19" y="0"/>
                    </a:cubicBezTo>
                    <a:cubicBezTo>
                      <a:pt x="19" y="0"/>
                      <a:pt x="20" y="0"/>
                      <a:pt x="20" y="0"/>
                    </a:cubicBezTo>
                    <a:cubicBezTo>
                      <a:pt x="20" y="0"/>
                      <a:pt x="20" y="0"/>
                      <a:pt x="20" y="0"/>
                    </a:cubicBezTo>
                    <a:cubicBezTo>
                      <a:pt x="21" y="0"/>
                      <a:pt x="21" y="1"/>
                      <a:pt x="21" y="1"/>
                    </a:cubicBezTo>
                    <a:cubicBezTo>
                      <a:pt x="21" y="1"/>
                      <a:pt x="21" y="1"/>
                      <a:pt x="21" y="1"/>
                    </a:cubicBezTo>
                    <a:cubicBezTo>
                      <a:pt x="21" y="4"/>
                      <a:pt x="21" y="9"/>
                      <a:pt x="20" y="14"/>
                    </a:cubicBezTo>
                    <a:cubicBezTo>
                      <a:pt x="20" y="14"/>
                      <a:pt x="20" y="14"/>
                      <a:pt x="20" y="14"/>
                    </a:cubicBezTo>
                    <a:cubicBezTo>
                      <a:pt x="20" y="19"/>
                      <a:pt x="18" y="24"/>
                      <a:pt x="13" y="24"/>
                    </a:cubicBezTo>
                    <a:cubicBezTo>
                      <a:pt x="13" y="24"/>
                      <a:pt x="13" y="24"/>
                      <a:pt x="13" y="24"/>
                    </a:cubicBezTo>
                    <a:cubicBezTo>
                      <a:pt x="12" y="24"/>
                      <a:pt x="11" y="23"/>
                      <a:pt x="10" y="23"/>
                    </a:cubicBezTo>
                    <a:close/>
                    <a:moveTo>
                      <a:pt x="3" y="6"/>
                    </a:moveTo>
                    <a:cubicBezTo>
                      <a:pt x="3" y="12"/>
                      <a:pt x="6" y="19"/>
                      <a:pt x="11" y="21"/>
                    </a:cubicBezTo>
                    <a:cubicBezTo>
                      <a:pt x="11" y="21"/>
                      <a:pt x="11" y="21"/>
                      <a:pt x="11" y="21"/>
                    </a:cubicBezTo>
                    <a:cubicBezTo>
                      <a:pt x="12" y="21"/>
                      <a:pt x="13" y="21"/>
                      <a:pt x="13" y="21"/>
                    </a:cubicBezTo>
                    <a:cubicBezTo>
                      <a:pt x="13" y="21"/>
                      <a:pt x="13" y="21"/>
                      <a:pt x="13" y="21"/>
                    </a:cubicBezTo>
                    <a:cubicBezTo>
                      <a:pt x="16" y="21"/>
                      <a:pt x="17" y="18"/>
                      <a:pt x="18" y="14"/>
                    </a:cubicBezTo>
                    <a:cubicBezTo>
                      <a:pt x="18" y="14"/>
                      <a:pt x="18" y="14"/>
                      <a:pt x="18" y="14"/>
                    </a:cubicBezTo>
                    <a:cubicBezTo>
                      <a:pt x="18" y="10"/>
                      <a:pt x="18" y="7"/>
                      <a:pt x="18" y="4"/>
                    </a:cubicBezTo>
                    <a:cubicBezTo>
                      <a:pt x="18" y="4"/>
                      <a:pt x="18" y="4"/>
                      <a:pt x="18" y="4"/>
                    </a:cubicBezTo>
                    <a:cubicBezTo>
                      <a:pt x="16" y="5"/>
                      <a:pt x="14" y="5"/>
                      <a:pt x="12" y="5"/>
                    </a:cubicBezTo>
                    <a:cubicBezTo>
                      <a:pt x="12" y="5"/>
                      <a:pt x="12" y="5"/>
                      <a:pt x="12" y="5"/>
                    </a:cubicBezTo>
                    <a:cubicBezTo>
                      <a:pt x="12" y="5"/>
                      <a:pt x="12" y="5"/>
                      <a:pt x="12" y="5"/>
                    </a:cubicBezTo>
                    <a:cubicBezTo>
                      <a:pt x="12" y="5"/>
                      <a:pt x="12" y="5"/>
                      <a:pt x="12" y="5"/>
                    </a:cubicBezTo>
                    <a:cubicBezTo>
                      <a:pt x="11" y="5"/>
                      <a:pt x="6" y="5"/>
                      <a:pt x="3" y="5"/>
                    </a:cubicBezTo>
                    <a:cubicBezTo>
                      <a:pt x="3" y="5"/>
                      <a:pt x="3" y="5"/>
                      <a:pt x="3" y="5"/>
                    </a:cubicBezTo>
                    <a:cubicBezTo>
                      <a:pt x="3" y="5"/>
                      <a:pt x="3" y="5"/>
                      <a:pt x="3" y="6"/>
                    </a:cubicBezTo>
                    <a:close/>
                    <a:moveTo>
                      <a:pt x="2" y="2"/>
                    </a:move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8" name="Freeform 159"/>
              <p:cNvSpPr>
                <a:spLocks noEditPoints="1"/>
              </p:cNvSpPr>
              <p:nvPr/>
            </p:nvSpPr>
            <p:spPr bwMode="auto">
              <a:xfrm>
                <a:off x="7312025" y="5168900"/>
                <a:ext cx="46038" cy="44450"/>
              </a:xfrm>
              <a:custGeom>
                <a:avLst/>
                <a:gdLst>
                  <a:gd name="T0" fmla="*/ 9 w 12"/>
                  <a:gd name="T1" fmla="*/ 11 h 12"/>
                  <a:gd name="T2" fmla="*/ 9 w 12"/>
                  <a:gd name="T3" fmla="*/ 10 h 12"/>
                  <a:gd name="T4" fmla="*/ 9 w 12"/>
                  <a:gd name="T5" fmla="*/ 10 h 12"/>
                  <a:gd name="T6" fmla="*/ 8 w 12"/>
                  <a:gd name="T7" fmla="*/ 10 h 12"/>
                  <a:gd name="T8" fmla="*/ 8 w 12"/>
                  <a:gd name="T9" fmla="*/ 10 h 12"/>
                  <a:gd name="T10" fmla="*/ 7 w 12"/>
                  <a:gd name="T11" fmla="*/ 10 h 12"/>
                  <a:gd name="T12" fmla="*/ 7 w 12"/>
                  <a:gd name="T13" fmla="*/ 10 h 12"/>
                  <a:gd name="T14" fmla="*/ 7 w 12"/>
                  <a:gd name="T15" fmla="*/ 9 h 12"/>
                  <a:gd name="T16" fmla="*/ 7 w 12"/>
                  <a:gd name="T17" fmla="*/ 9 h 12"/>
                  <a:gd name="T18" fmla="*/ 8 w 12"/>
                  <a:gd name="T19" fmla="*/ 3 h 12"/>
                  <a:gd name="T20" fmla="*/ 8 w 12"/>
                  <a:gd name="T21" fmla="*/ 3 h 12"/>
                  <a:gd name="T22" fmla="*/ 7 w 12"/>
                  <a:gd name="T23" fmla="*/ 4 h 12"/>
                  <a:gd name="T24" fmla="*/ 7 w 12"/>
                  <a:gd name="T25" fmla="*/ 4 h 12"/>
                  <a:gd name="T26" fmla="*/ 4 w 12"/>
                  <a:gd name="T27" fmla="*/ 7 h 12"/>
                  <a:gd name="T28" fmla="*/ 4 w 12"/>
                  <a:gd name="T29" fmla="*/ 7 h 12"/>
                  <a:gd name="T30" fmla="*/ 2 w 12"/>
                  <a:gd name="T31" fmla="*/ 8 h 12"/>
                  <a:gd name="T32" fmla="*/ 2 w 12"/>
                  <a:gd name="T33" fmla="*/ 8 h 12"/>
                  <a:gd name="T34" fmla="*/ 0 w 12"/>
                  <a:gd name="T35" fmla="*/ 7 h 12"/>
                  <a:gd name="T36" fmla="*/ 0 w 12"/>
                  <a:gd name="T37" fmla="*/ 7 h 12"/>
                  <a:gd name="T38" fmla="*/ 0 w 12"/>
                  <a:gd name="T39" fmla="*/ 5 h 12"/>
                  <a:gd name="T40" fmla="*/ 0 w 12"/>
                  <a:gd name="T41" fmla="*/ 5 h 12"/>
                  <a:gd name="T42" fmla="*/ 2 w 12"/>
                  <a:gd name="T43" fmla="*/ 0 h 12"/>
                  <a:gd name="T44" fmla="*/ 2 w 12"/>
                  <a:gd name="T45" fmla="*/ 0 h 12"/>
                  <a:gd name="T46" fmla="*/ 4 w 12"/>
                  <a:gd name="T47" fmla="*/ 0 h 12"/>
                  <a:gd name="T48" fmla="*/ 4 w 12"/>
                  <a:gd name="T49" fmla="*/ 0 h 12"/>
                  <a:gd name="T50" fmla="*/ 7 w 12"/>
                  <a:gd name="T51" fmla="*/ 2 h 12"/>
                  <a:gd name="T52" fmla="*/ 7 w 12"/>
                  <a:gd name="T53" fmla="*/ 2 h 12"/>
                  <a:gd name="T54" fmla="*/ 9 w 12"/>
                  <a:gd name="T55" fmla="*/ 0 h 12"/>
                  <a:gd name="T56" fmla="*/ 9 w 12"/>
                  <a:gd name="T57" fmla="*/ 0 h 12"/>
                  <a:gd name="T58" fmla="*/ 10 w 12"/>
                  <a:gd name="T59" fmla="*/ 0 h 12"/>
                  <a:gd name="T60" fmla="*/ 10 w 12"/>
                  <a:gd name="T61" fmla="*/ 0 h 12"/>
                  <a:gd name="T62" fmla="*/ 11 w 12"/>
                  <a:gd name="T63" fmla="*/ 2 h 12"/>
                  <a:gd name="T64" fmla="*/ 11 w 12"/>
                  <a:gd name="T65" fmla="*/ 2 h 12"/>
                  <a:gd name="T66" fmla="*/ 10 w 12"/>
                  <a:gd name="T67" fmla="*/ 7 h 12"/>
                  <a:gd name="T68" fmla="*/ 10 w 12"/>
                  <a:gd name="T69" fmla="*/ 7 h 12"/>
                  <a:gd name="T70" fmla="*/ 11 w 12"/>
                  <a:gd name="T71" fmla="*/ 9 h 12"/>
                  <a:gd name="T72" fmla="*/ 11 w 12"/>
                  <a:gd name="T73" fmla="*/ 9 h 12"/>
                  <a:gd name="T74" fmla="*/ 11 w 12"/>
                  <a:gd name="T75" fmla="*/ 10 h 12"/>
                  <a:gd name="T76" fmla="*/ 11 w 12"/>
                  <a:gd name="T77" fmla="*/ 10 h 12"/>
                  <a:gd name="T78" fmla="*/ 11 w 12"/>
                  <a:gd name="T79" fmla="*/ 12 h 12"/>
                  <a:gd name="T80" fmla="*/ 11 w 12"/>
                  <a:gd name="T81" fmla="*/ 12 h 12"/>
                  <a:gd name="T82" fmla="*/ 10 w 12"/>
                  <a:gd name="T83" fmla="*/ 12 h 12"/>
                  <a:gd name="T84" fmla="*/ 10 w 12"/>
                  <a:gd name="T85" fmla="*/ 12 h 12"/>
                  <a:gd name="T86" fmla="*/ 9 w 12"/>
                  <a:gd name="T87" fmla="*/ 11 h 12"/>
                  <a:gd name="T88" fmla="*/ 2 w 12"/>
                  <a:gd name="T89" fmla="*/ 5 h 12"/>
                  <a:gd name="T90" fmla="*/ 3 w 12"/>
                  <a:gd name="T91" fmla="*/ 5 h 12"/>
                  <a:gd name="T92" fmla="*/ 3 w 12"/>
                  <a:gd name="T93" fmla="*/ 5 h 12"/>
                  <a:gd name="T94" fmla="*/ 5 w 12"/>
                  <a:gd name="T95" fmla="*/ 3 h 12"/>
                  <a:gd name="T96" fmla="*/ 5 w 12"/>
                  <a:gd name="T97" fmla="*/ 3 h 12"/>
                  <a:gd name="T98" fmla="*/ 4 w 12"/>
                  <a:gd name="T99" fmla="*/ 2 h 12"/>
                  <a:gd name="T100" fmla="*/ 4 w 12"/>
                  <a:gd name="T101" fmla="*/ 2 h 12"/>
                  <a:gd name="T102" fmla="*/ 4 w 12"/>
                  <a:gd name="T103" fmla="*/ 2 h 12"/>
                  <a:gd name="T104" fmla="*/ 4 w 12"/>
                  <a:gd name="T105" fmla="*/ 2 h 12"/>
                  <a:gd name="T106" fmla="*/ 3 w 12"/>
                  <a:gd name="T107" fmla="*/ 2 h 12"/>
                  <a:gd name="T108" fmla="*/ 3 w 12"/>
                  <a:gd name="T109" fmla="*/ 2 h 12"/>
                  <a:gd name="T110" fmla="*/ 2 w 12"/>
                  <a:gd name="T111" fmla="*/ 5 h 12"/>
                  <a:gd name="T112" fmla="*/ 2 w 12"/>
                  <a:gd name="T113" fmla="*/ 5 h 12"/>
                  <a:gd name="T114" fmla="*/ 2 w 12"/>
                  <a:gd name="T115" fmla="*/ 5 h 12"/>
                  <a:gd name="T116" fmla="*/ 2 w 12"/>
                  <a:gd name="T117" fmla="*/ 5 h 12"/>
                  <a:gd name="T118" fmla="*/ 2 w 12"/>
                  <a:gd name="T1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 h="12">
                    <a:moveTo>
                      <a:pt x="9" y="11"/>
                    </a:moveTo>
                    <a:cubicBezTo>
                      <a:pt x="9" y="11"/>
                      <a:pt x="9" y="10"/>
                      <a:pt x="9" y="10"/>
                    </a:cubicBezTo>
                    <a:cubicBezTo>
                      <a:pt x="9" y="10"/>
                      <a:pt x="9" y="10"/>
                      <a:pt x="9" y="10"/>
                    </a:cubicBezTo>
                    <a:cubicBezTo>
                      <a:pt x="9" y="10"/>
                      <a:pt x="9" y="10"/>
                      <a:pt x="8" y="10"/>
                    </a:cubicBezTo>
                    <a:cubicBezTo>
                      <a:pt x="8" y="10"/>
                      <a:pt x="8" y="10"/>
                      <a:pt x="8" y="10"/>
                    </a:cubicBezTo>
                    <a:cubicBezTo>
                      <a:pt x="8" y="10"/>
                      <a:pt x="8" y="10"/>
                      <a:pt x="7" y="10"/>
                    </a:cubicBezTo>
                    <a:cubicBezTo>
                      <a:pt x="7" y="10"/>
                      <a:pt x="7" y="10"/>
                      <a:pt x="7" y="10"/>
                    </a:cubicBezTo>
                    <a:cubicBezTo>
                      <a:pt x="7" y="10"/>
                      <a:pt x="6" y="9"/>
                      <a:pt x="7" y="9"/>
                    </a:cubicBezTo>
                    <a:cubicBezTo>
                      <a:pt x="7" y="9"/>
                      <a:pt x="7" y="9"/>
                      <a:pt x="7" y="9"/>
                    </a:cubicBezTo>
                    <a:cubicBezTo>
                      <a:pt x="7" y="7"/>
                      <a:pt x="8" y="5"/>
                      <a:pt x="8" y="3"/>
                    </a:cubicBezTo>
                    <a:cubicBezTo>
                      <a:pt x="8" y="3"/>
                      <a:pt x="8" y="3"/>
                      <a:pt x="8" y="3"/>
                    </a:cubicBezTo>
                    <a:cubicBezTo>
                      <a:pt x="8" y="3"/>
                      <a:pt x="8" y="4"/>
                      <a:pt x="7" y="4"/>
                    </a:cubicBezTo>
                    <a:cubicBezTo>
                      <a:pt x="7" y="4"/>
                      <a:pt x="7" y="4"/>
                      <a:pt x="7" y="4"/>
                    </a:cubicBezTo>
                    <a:cubicBezTo>
                      <a:pt x="6" y="5"/>
                      <a:pt x="5" y="7"/>
                      <a:pt x="4" y="7"/>
                    </a:cubicBezTo>
                    <a:cubicBezTo>
                      <a:pt x="4" y="7"/>
                      <a:pt x="4" y="7"/>
                      <a:pt x="4" y="7"/>
                    </a:cubicBezTo>
                    <a:cubicBezTo>
                      <a:pt x="3" y="8"/>
                      <a:pt x="3" y="8"/>
                      <a:pt x="2" y="8"/>
                    </a:cubicBezTo>
                    <a:cubicBezTo>
                      <a:pt x="2" y="8"/>
                      <a:pt x="2" y="8"/>
                      <a:pt x="2" y="8"/>
                    </a:cubicBezTo>
                    <a:cubicBezTo>
                      <a:pt x="2" y="8"/>
                      <a:pt x="1" y="7"/>
                      <a:pt x="0" y="7"/>
                    </a:cubicBezTo>
                    <a:cubicBezTo>
                      <a:pt x="0" y="7"/>
                      <a:pt x="0" y="7"/>
                      <a:pt x="0" y="7"/>
                    </a:cubicBezTo>
                    <a:cubicBezTo>
                      <a:pt x="0" y="6"/>
                      <a:pt x="0" y="6"/>
                      <a:pt x="0" y="5"/>
                    </a:cubicBezTo>
                    <a:cubicBezTo>
                      <a:pt x="0" y="5"/>
                      <a:pt x="0" y="5"/>
                      <a:pt x="0" y="5"/>
                    </a:cubicBezTo>
                    <a:cubicBezTo>
                      <a:pt x="0" y="3"/>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7" y="1"/>
                      <a:pt x="8" y="0"/>
                      <a:pt x="9" y="0"/>
                    </a:cubicBezTo>
                    <a:cubicBezTo>
                      <a:pt x="9" y="0"/>
                      <a:pt x="9" y="0"/>
                      <a:pt x="9" y="0"/>
                    </a:cubicBezTo>
                    <a:cubicBezTo>
                      <a:pt x="9" y="0"/>
                      <a:pt x="10" y="0"/>
                      <a:pt x="10" y="0"/>
                    </a:cubicBezTo>
                    <a:cubicBezTo>
                      <a:pt x="10" y="0"/>
                      <a:pt x="10" y="0"/>
                      <a:pt x="10" y="0"/>
                    </a:cubicBezTo>
                    <a:cubicBezTo>
                      <a:pt x="11" y="1"/>
                      <a:pt x="11" y="2"/>
                      <a:pt x="11" y="2"/>
                    </a:cubicBezTo>
                    <a:cubicBezTo>
                      <a:pt x="11" y="2"/>
                      <a:pt x="11" y="2"/>
                      <a:pt x="11" y="2"/>
                    </a:cubicBezTo>
                    <a:cubicBezTo>
                      <a:pt x="11" y="4"/>
                      <a:pt x="10" y="6"/>
                      <a:pt x="10" y="7"/>
                    </a:cubicBezTo>
                    <a:cubicBezTo>
                      <a:pt x="10" y="7"/>
                      <a:pt x="10" y="7"/>
                      <a:pt x="10" y="7"/>
                    </a:cubicBezTo>
                    <a:cubicBezTo>
                      <a:pt x="10" y="8"/>
                      <a:pt x="11" y="8"/>
                      <a:pt x="11" y="9"/>
                    </a:cubicBezTo>
                    <a:cubicBezTo>
                      <a:pt x="11" y="9"/>
                      <a:pt x="11" y="9"/>
                      <a:pt x="11" y="9"/>
                    </a:cubicBezTo>
                    <a:cubicBezTo>
                      <a:pt x="11" y="9"/>
                      <a:pt x="11" y="10"/>
                      <a:pt x="11" y="10"/>
                    </a:cubicBezTo>
                    <a:cubicBezTo>
                      <a:pt x="11" y="10"/>
                      <a:pt x="11" y="10"/>
                      <a:pt x="11" y="10"/>
                    </a:cubicBezTo>
                    <a:cubicBezTo>
                      <a:pt x="12" y="11"/>
                      <a:pt x="11" y="11"/>
                      <a:pt x="11" y="12"/>
                    </a:cubicBezTo>
                    <a:cubicBezTo>
                      <a:pt x="11" y="12"/>
                      <a:pt x="11" y="12"/>
                      <a:pt x="11" y="12"/>
                    </a:cubicBezTo>
                    <a:cubicBezTo>
                      <a:pt x="11" y="12"/>
                      <a:pt x="10" y="12"/>
                      <a:pt x="10" y="12"/>
                    </a:cubicBezTo>
                    <a:cubicBezTo>
                      <a:pt x="10" y="12"/>
                      <a:pt x="10" y="12"/>
                      <a:pt x="10" y="12"/>
                    </a:cubicBezTo>
                    <a:cubicBezTo>
                      <a:pt x="10" y="12"/>
                      <a:pt x="9" y="12"/>
                      <a:pt x="9" y="11"/>
                    </a:cubicBezTo>
                    <a:close/>
                    <a:moveTo>
                      <a:pt x="2" y="5"/>
                    </a:moveTo>
                    <a:cubicBezTo>
                      <a:pt x="2" y="5"/>
                      <a:pt x="3" y="5"/>
                      <a:pt x="3" y="5"/>
                    </a:cubicBezTo>
                    <a:cubicBezTo>
                      <a:pt x="3" y="5"/>
                      <a:pt x="3" y="5"/>
                      <a:pt x="3" y="5"/>
                    </a:cubicBezTo>
                    <a:cubicBezTo>
                      <a:pt x="3" y="5"/>
                      <a:pt x="4" y="4"/>
                      <a:pt x="5" y="3"/>
                    </a:cubicBezTo>
                    <a:cubicBezTo>
                      <a:pt x="5" y="3"/>
                      <a:pt x="5" y="3"/>
                      <a:pt x="5" y="3"/>
                    </a:cubicBezTo>
                    <a:cubicBezTo>
                      <a:pt x="5" y="3"/>
                      <a:pt x="4" y="3"/>
                      <a:pt x="4" y="2"/>
                    </a:cubicBezTo>
                    <a:cubicBezTo>
                      <a:pt x="4" y="2"/>
                      <a:pt x="4" y="2"/>
                      <a:pt x="4" y="2"/>
                    </a:cubicBezTo>
                    <a:cubicBezTo>
                      <a:pt x="4" y="2"/>
                      <a:pt x="4" y="2"/>
                      <a:pt x="4" y="2"/>
                    </a:cubicBezTo>
                    <a:cubicBezTo>
                      <a:pt x="4" y="2"/>
                      <a:pt x="4" y="2"/>
                      <a:pt x="4" y="2"/>
                    </a:cubicBezTo>
                    <a:cubicBezTo>
                      <a:pt x="4" y="2"/>
                      <a:pt x="4" y="2"/>
                      <a:pt x="3" y="2"/>
                    </a:cubicBezTo>
                    <a:cubicBezTo>
                      <a:pt x="3" y="2"/>
                      <a:pt x="3" y="2"/>
                      <a:pt x="3" y="2"/>
                    </a:cubicBezTo>
                    <a:cubicBezTo>
                      <a:pt x="3" y="3"/>
                      <a:pt x="2" y="4"/>
                      <a:pt x="2" y="5"/>
                    </a:cubicBezTo>
                    <a:cubicBezTo>
                      <a:pt x="2" y="5"/>
                      <a:pt x="2" y="5"/>
                      <a:pt x="2" y="5"/>
                    </a:cubicBezTo>
                    <a:cubicBezTo>
                      <a:pt x="2" y="5"/>
                      <a:pt x="2" y="5"/>
                      <a:pt x="2" y="5"/>
                    </a:cubicBezTo>
                    <a:cubicBezTo>
                      <a:pt x="2" y="5"/>
                      <a:pt x="2" y="5"/>
                      <a:pt x="2" y="5"/>
                    </a:cubicBezTo>
                    <a:cubicBezTo>
                      <a:pt x="2" y="5"/>
                      <a:pt x="2" y="5"/>
                      <a:pt x="2"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Freeform 160"/>
              <p:cNvSpPr/>
              <p:nvPr/>
            </p:nvSpPr>
            <p:spPr bwMode="auto">
              <a:xfrm>
                <a:off x="7902575" y="5164138"/>
                <a:ext cx="34925" cy="34925"/>
              </a:xfrm>
              <a:custGeom>
                <a:avLst/>
                <a:gdLst>
                  <a:gd name="T0" fmla="*/ 5 w 9"/>
                  <a:gd name="T1" fmla="*/ 9 h 9"/>
                  <a:gd name="T2" fmla="*/ 5 w 9"/>
                  <a:gd name="T3" fmla="*/ 7 h 9"/>
                  <a:gd name="T4" fmla="*/ 5 w 9"/>
                  <a:gd name="T5" fmla="*/ 7 h 9"/>
                  <a:gd name="T6" fmla="*/ 6 w 9"/>
                  <a:gd name="T7" fmla="*/ 6 h 9"/>
                  <a:gd name="T8" fmla="*/ 6 w 9"/>
                  <a:gd name="T9" fmla="*/ 6 h 9"/>
                  <a:gd name="T10" fmla="*/ 2 w 9"/>
                  <a:gd name="T11" fmla="*/ 8 h 9"/>
                  <a:gd name="T12" fmla="*/ 2 w 9"/>
                  <a:gd name="T13" fmla="*/ 8 h 9"/>
                  <a:gd name="T14" fmla="*/ 1 w 9"/>
                  <a:gd name="T15" fmla="*/ 8 h 9"/>
                  <a:gd name="T16" fmla="*/ 1 w 9"/>
                  <a:gd name="T17" fmla="*/ 8 h 9"/>
                  <a:gd name="T18" fmla="*/ 0 w 9"/>
                  <a:gd name="T19" fmla="*/ 7 h 9"/>
                  <a:gd name="T20" fmla="*/ 0 w 9"/>
                  <a:gd name="T21" fmla="*/ 7 h 9"/>
                  <a:gd name="T22" fmla="*/ 1 w 9"/>
                  <a:gd name="T23" fmla="*/ 2 h 9"/>
                  <a:gd name="T24" fmla="*/ 1 w 9"/>
                  <a:gd name="T25" fmla="*/ 2 h 9"/>
                  <a:gd name="T26" fmla="*/ 1 w 9"/>
                  <a:gd name="T27" fmla="*/ 2 h 9"/>
                  <a:gd name="T28" fmla="*/ 1 w 9"/>
                  <a:gd name="T29" fmla="*/ 2 h 9"/>
                  <a:gd name="T30" fmla="*/ 1 w 9"/>
                  <a:gd name="T31" fmla="*/ 2 h 9"/>
                  <a:gd name="T32" fmla="*/ 2 w 9"/>
                  <a:gd name="T33" fmla="*/ 0 h 9"/>
                  <a:gd name="T34" fmla="*/ 2 w 9"/>
                  <a:gd name="T35" fmla="*/ 0 h 9"/>
                  <a:gd name="T36" fmla="*/ 3 w 9"/>
                  <a:gd name="T37" fmla="*/ 2 h 9"/>
                  <a:gd name="T38" fmla="*/ 3 w 9"/>
                  <a:gd name="T39" fmla="*/ 2 h 9"/>
                  <a:gd name="T40" fmla="*/ 3 w 9"/>
                  <a:gd name="T41" fmla="*/ 2 h 9"/>
                  <a:gd name="T42" fmla="*/ 3 w 9"/>
                  <a:gd name="T43" fmla="*/ 2 h 9"/>
                  <a:gd name="T44" fmla="*/ 3 w 9"/>
                  <a:gd name="T45" fmla="*/ 5 h 9"/>
                  <a:gd name="T46" fmla="*/ 3 w 9"/>
                  <a:gd name="T47" fmla="*/ 5 h 9"/>
                  <a:gd name="T48" fmla="*/ 7 w 9"/>
                  <a:gd name="T49" fmla="*/ 3 h 9"/>
                  <a:gd name="T50" fmla="*/ 7 w 9"/>
                  <a:gd name="T51" fmla="*/ 3 h 9"/>
                  <a:gd name="T52" fmla="*/ 8 w 9"/>
                  <a:gd name="T53" fmla="*/ 3 h 9"/>
                  <a:gd name="T54" fmla="*/ 8 w 9"/>
                  <a:gd name="T55" fmla="*/ 3 h 9"/>
                  <a:gd name="T56" fmla="*/ 9 w 9"/>
                  <a:gd name="T57" fmla="*/ 5 h 9"/>
                  <a:gd name="T58" fmla="*/ 9 w 9"/>
                  <a:gd name="T59" fmla="*/ 5 h 9"/>
                  <a:gd name="T60" fmla="*/ 7 w 9"/>
                  <a:gd name="T61" fmla="*/ 9 h 9"/>
                  <a:gd name="T62" fmla="*/ 7 w 9"/>
                  <a:gd name="T63" fmla="*/ 9 h 9"/>
                  <a:gd name="T64" fmla="*/ 6 w 9"/>
                  <a:gd name="T65" fmla="*/ 9 h 9"/>
                  <a:gd name="T66" fmla="*/ 6 w 9"/>
                  <a:gd name="T67" fmla="*/ 9 h 9"/>
                  <a:gd name="T68" fmla="*/ 5 w 9"/>
                  <a:gd name="T6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 h="9">
                    <a:moveTo>
                      <a:pt x="5" y="9"/>
                    </a:moveTo>
                    <a:cubicBezTo>
                      <a:pt x="5" y="8"/>
                      <a:pt x="4" y="8"/>
                      <a:pt x="5" y="7"/>
                    </a:cubicBezTo>
                    <a:cubicBezTo>
                      <a:pt x="5" y="7"/>
                      <a:pt x="5" y="7"/>
                      <a:pt x="5" y="7"/>
                    </a:cubicBezTo>
                    <a:cubicBezTo>
                      <a:pt x="5" y="7"/>
                      <a:pt x="5" y="7"/>
                      <a:pt x="6" y="6"/>
                    </a:cubicBezTo>
                    <a:cubicBezTo>
                      <a:pt x="6" y="6"/>
                      <a:pt x="6" y="6"/>
                      <a:pt x="6" y="6"/>
                    </a:cubicBezTo>
                    <a:cubicBezTo>
                      <a:pt x="5" y="7"/>
                      <a:pt x="3" y="8"/>
                      <a:pt x="2" y="8"/>
                    </a:cubicBezTo>
                    <a:cubicBezTo>
                      <a:pt x="2" y="8"/>
                      <a:pt x="2" y="8"/>
                      <a:pt x="2" y="8"/>
                    </a:cubicBezTo>
                    <a:cubicBezTo>
                      <a:pt x="1" y="8"/>
                      <a:pt x="1" y="8"/>
                      <a:pt x="1" y="8"/>
                    </a:cubicBezTo>
                    <a:cubicBezTo>
                      <a:pt x="1" y="8"/>
                      <a:pt x="1" y="8"/>
                      <a:pt x="1" y="8"/>
                    </a:cubicBezTo>
                    <a:cubicBezTo>
                      <a:pt x="1" y="8"/>
                      <a:pt x="0" y="7"/>
                      <a:pt x="0" y="7"/>
                    </a:cubicBezTo>
                    <a:cubicBezTo>
                      <a:pt x="0" y="7"/>
                      <a:pt x="0" y="7"/>
                      <a:pt x="0" y="7"/>
                    </a:cubicBezTo>
                    <a:cubicBezTo>
                      <a:pt x="0" y="5"/>
                      <a:pt x="1" y="2"/>
                      <a:pt x="1" y="2"/>
                    </a:cubicBezTo>
                    <a:cubicBezTo>
                      <a:pt x="1" y="2"/>
                      <a:pt x="1" y="2"/>
                      <a:pt x="1" y="2"/>
                    </a:cubicBezTo>
                    <a:cubicBezTo>
                      <a:pt x="1" y="2"/>
                      <a:pt x="1" y="2"/>
                      <a:pt x="1" y="2"/>
                    </a:cubicBezTo>
                    <a:cubicBezTo>
                      <a:pt x="1" y="2"/>
                      <a:pt x="1" y="2"/>
                      <a:pt x="1" y="2"/>
                    </a:cubicBezTo>
                    <a:cubicBezTo>
                      <a:pt x="1" y="2"/>
                      <a:pt x="1" y="2"/>
                      <a:pt x="1" y="2"/>
                    </a:cubicBezTo>
                    <a:cubicBezTo>
                      <a:pt x="1" y="1"/>
                      <a:pt x="1" y="1"/>
                      <a:pt x="2" y="0"/>
                    </a:cubicBezTo>
                    <a:cubicBezTo>
                      <a:pt x="2" y="0"/>
                      <a:pt x="2" y="0"/>
                      <a:pt x="2" y="0"/>
                    </a:cubicBezTo>
                    <a:cubicBezTo>
                      <a:pt x="3" y="0"/>
                      <a:pt x="3" y="1"/>
                      <a:pt x="3" y="2"/>
                    </a:cubicBezTo>
                    <a:cubicBezTo>
                      <a:pt x="3" y="2"/>
                      <a:pt x="3" y="2"/>
                      <a:pt x="3" y="2"/>
                    </a:cubicBezTo>
                    <a:cubicBezTo>
                      <a:pt x="3" y="2"/>
                      <a:pt x="3" y="2"/>
                      <a:pt x="3" y="2"/>
                    </a:cubicBezTo>
                    <a:cubicBezTo>
                      <a:pt x="3" y="2"/>
                      <a:pt x="3" y="2"/>
                      <a:pt x="3" y="2"/>
                    </a:cubicBezTo>
                    <a:cubicBezTo>
                      <a:pt x="3" y="3"/>
                      <a:pt x="3" y="4"/>
                      <a:pt x="3" y="5"/>
                    </a:cubicBezTo>
                    <a:cubicBezTo>
                      <a:pt x="3" y="5"/>
                      <a:pt x="3" y="5"/>
                      <a:pt x="3" y="5"/>
                    </a:cubicBezTo>
                    <a:cubicBezTo>
                      <a:pt x="4" y="5"/>
                      <a:pt x="5" y="3"/>
                      <a:pt x="7" y="3"/>
                    </a:cubicBezTo>
                    <a:cubicBezTo>
                      <a:pt x="7" y="3"/>
                      <a:pt x="7" y="3"/>
                      <a:pt x="7" y="3"/>
                    </a:cubicBezTo>
                    <a:cubicBezTo>
                      <a:pt x="7" y="3"/>
                      <a:pt x="8" y="3"/>
                      <a:pt x="8" y="3"/>
                    </a:cubicBezTo>
                    <a:cubicBezTo>
                      <a:pt x="8" y="3"/>
                      <a:pt x="8" y="3"/>
                      <a:pt x="8" y="3"/>
                    </a:cubicBezTo>
                    <a:cubicBezTo>
                      <a:pt x="9" y="4"/>
                      <a:pt x="9" y="4"/>
                      <a:pt x="9" y="5"/>
                    </a:cubicBezTo>
                    <a:cubicBezTo>
                      <a:pt x="9" y="5"/>
                      <a:pt x="9" y="5"/>
                      <a:pt x="9" y="5"/>
                    </a:cubicBezTo>
                    <a:cubicBezTo>
                      <a:pt x="9" y="6"/>
                      <a:pt x="7" y="8"/>
                      <a:pt x="7" y="9"/>
                    </a:cubicBezTo>
                    <a:cubicBezTo>
                      <a:pt x="7" y="9"/>
                      <a:pt x="7" y="9"/>
                      <a:pt x="7" y="9"/>
                    </a:cubicBezTo>
                    <a:cubicBezTo>
                      <a:pt x="7" y="9"/>
                      <a:pt x="6" y="9"/>
                      <a:pt x="6" y="9"/>
                    </a:cubicBezTo>
                    <a:cubicBezTo>
                      <a:pt x="6" y="9"/>
                      <a:pt x="6" y="9"/>
                      <a:pt x="6" y="9"/>
                    </a:cubicBezTo>
                    <a:cubicBezTo>
                      <a:pt x="6" y="9"/>
                      <a:pt x="5" y="9"/>
                      <a:pt x="5"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0" name="Freeform 161"/>
              <p:cNvSpPr>
                <a:spLocks noEditPoints="1"/>
              </p:cNvSpPr>
              <p:nvPr/>
            </p:nvSpPr>
            <p:spPr bwMode="auto">
              <a:xfrm>
                <a:off x="7292975" y="5229225"/>
                <a:ext cx="106363" cy="30163"/>
              </a:xfrm>
              <a:custGeom>
                <a:avLst/>
                <a:gdLst>
                  <a:gd name="T0" fmla="*/ 8 w 28"/>
                  <a:gd name="T1" fmla="*/ 8 h 8"/>
                  <a:gd name="T2" fmla="*/ 1 w 28"/>
                  <a:gd name="T3" fmla="*/ 6 h 8"/>
                  <a:gd name="T4" fmla="*/ 1 w 28"/>
                  <a:gd name="T5" fmla="*/ 6 h 8"/>
                  <a:gd name="T6" fmla="*/ 0 w 28"/>
                  <a:gd name="T7" fmla="*/ 4 h 8"/>
                  <a:gd name="T8" fmla="*/ 0 w 28"/>
                  <a:gd name="T9" fmla="*/ 4 h 8"/>
                  <a:gd name="T10" fmla="*/ 5 w 28"/>
                  <a:gd name="T11" fmla="*/ 0 h 8"/>
                  <a:gd name="T12" fmla="*/ 5 w 28"/>
                  <a:gd name="T13" fmla="*/ 0 h 8"/>
                  <a:gd name="T14" fmla="*/ 5 w 28"/>
                  <a:gd name="T15" fmla="*/ 1 h 8"/>
                  <a:gd name="T16" fmla="*/ 5 w 28"/>
                  <a:gd name="T17" fmla="*/ 1 h 8"/>
                  <a:gd name="T18" fmla="*/ 5 w 28"/>
                  <a:gd name="T19" fmla="*/ 1 h 8"/>
                  <a:gd name="T20" fmla="*/ 6 w 28"/>
                  <a:gd name="T21" fmla="*/ 2 h 8"/>
                  <a:gd name="T22" fmla="*/ 6 w 28"/>
                  <a:gd name="T23" fmla="*/ 2 h 8"/>
                  <a:gd name="T24" fmla="*/ 5 w 28"/>
                  <a:gd name="T25" fmla="*/ 3 h 8"/>
                  <a:gd name="T26" fmla="*/ 5 w 28"/>
                  <a:gd name="T27" fmla="*/ 3 h 8"/>
                  <a:gd name="T28" fmla="*/ 5 w 28"/>
                  <a:gd name="T29" fmla="*/ 3 h 8"/>
                  <a:gd name="T30" fmla="*/ 5 w 28"/>
                  <a:gd name="T31" fmla="*/ 3 h 8"/>
                  <a:gd name="T32" fmla="*/ 2 w 28"/>
                  <a:gd name="T33" fmla="*/ 4 h 8"/>
                  <a:gd name="T34" fmla="*/ 2 w 28"/>
                  <a:gd name="T35" fmla="*/ 4 h 8"/>
                  <a:gd name="T36" fmla="*/ 2 w 28"/>
                  <a:gd name="T37" fmla="*/ 4 h 8"/>
                  <a:gd name="T38" fmla="*/ 2 w 28"/>
                  <a:gd name="T39" fmla="*/ 4 h 8"/>
                  <a:gd name="T40" fmla="*/ 2 w 28"/>
                  <a:gd name="T41" fmla="*/ 4 h 8"/>
                  <a:gd name="T42" fmla="*/ 9 w 28"/>
                  <a:gd name="T43" fmla="*/ 5 h 8"/>
                  <a:gd name="T44" fmla="*/ 9 w 28"/>
                  <a:gd name="T45" fmla="*/ 5 h 8"/>
                  <a:gd name="T46" fmla="*/ 13 w 28"/>
                  <a:gd name="T47" fmla="*/ 6 h 8"/>
                  <a:gd name="T48" fmla="*/ 13 w 28"/>
                  <a:gd name="T49" fmla="*/ 6 h 8"/>
                  <a:gd name="T50" fmla="*/ 18 w 28"/>
                  <a:gd name="T51" fmla="*/ 5 h 8"/>
                  <a:gd name="T52" fmla="*/ 18 w 28"/>
                  <a:gd name="T53" fmla="*/ 5 h 8"/>
                  <a:gd name="T54" fmla="*/ 25 w 28"/>
                  <a:gd name="T55" fmla="*/ 3 h 8"/>
                  <a:gd name="T56" fmla="*/ 25 w 28"/>
                  <a:gd name="T57" fmla="*/ 3 h 8"/>
                  <a:gd name="T58" fmla="*/ 24 w 28"/>
                  <a:gd name="T59" fmla="*/ 3 h 8"/>
                  <a:gd name="T60" fmla="*/ 24 w 28"/>
                  <a:gd name="T61" fmla="*/ 3 h 8"/>
                  <a:gd name="T62" fmla="*/ 22 w 28"/>
                  <a:gd name="T63" fmla="*/ 2 h 8"/>
                  <a:gd name="T64" fmla="*/ 22 w 28"/>
                  <a:gd name="T65" fmla="*/ 2 h 8"/>
                  <a:gd name="T66" fmla="*/ 13 w 28"/>
                  <a:gd name="T67" fmla="*/ 5 h 8"/>
                  <a:gd name="T68" fmla="*/ 13 w 28"/>
                  <a:gd name="T69" fmla="*/ 5 h 8"/>
                  <a:gd name="T70" fmla="*/ 11 w 28"/>
                  <a:gd name="T71" fmla="*/ 4 h 8"/>
                  <a:gd name="T72" fmla="*/ 11 w 28"/>
                  <a:gd name="T73" fmla="*/ 4 h 8"/>
                  <a:gd name="T74" fmla="*/ 12 w 28"/>
                  <a:gd name="T75" fmla="*/ 3 h 8"/>
                  <a:gd name="T76" fmla="*/ 12 w 28"/>
                  <a:gd name="T77" fmla="*/ 3 h 8"/>
                  <a:gd name="T78" fmla="*/ 22 w 28"/>
                  <a:gd name="T79" fmla="*/ 0 h 8"/>
                  <a:gd name="T80" fmla="*/ 22 w 28"/>
                  <a:gd name="T81" fmla="*/ 0 h 8"/>
                  <a:gd name="T82" fmla="*/ 25 w 28"/>
                  <a:gd name="T83" fmla="*/ 0 h 8"/>
                  <a:gd name="T84" fmla="*/ 25 w 28"/>
                  <a:gd name="T85" fmla="*/ 0 h 8"/>
                  <a:gd name="T86" fmla="*/ 28 w 28"/>
                  <a:gd name="T87" fmla="*/ 3 h 8"/>
                  <a:gd name="T88" fmla="*/ 28 w 28"/>
                  <a:gd name="T89" fmla="*/ 3 h 8"/>
                  <a:gd name="T90" fmla="*/ 23 w 28"/>
                  <a:gd name="T91" fmla="*/ 7 h 8"/>
                  <a:gd name="T92" fmla="*/ 23 w 28"/>
                  <a:gd name="T93" fmla="*/ 7 h 8"/>
                  <a:gd name="T94" fmla="*/ 19 w 28"/>
                  <a:gd name="T95" fmla="*/ 8 h 8"/>
                  <a:gd name="T96" fmla="*/ 19 w 28"/>
                  <a:gd name="T97" fmla="*/ 8 h 8"/>
                  <a:gd name="T98" fmla="*/ 13 w 28"/>
                  <a:gd name="T99" fmla="*/ 8 h 8"/>
                  <a:gd name="T100" fmla="*/ 13 w 28"/>
                  <a:gd name="T101" fmla="*/ 8 h 8"/>
                  <a:gd name="T102" fmla="*/ 8 w 28"/>
                  <a:gd name="T103" fmla="*/ 8 h 8"/>
                  <a:gd name="T104" fmla="*/ 25 w 28"/>
                  <a:gd name="T105" fmla="*/ 3 h 8"/>
                  <a:gd name="T106" fmla="*/ 25 w 28"/>
                  <a:gd name="T107" fmla="*/ 3 h 8"/>
                  <a:gd name="T108" fmla="*/ 25 w 28"/>
                  <a:gd name="T109" fmla="*/ 3 h 8"/>
                  <a:gd name="T110" fmla="*/ 25 w 28"/>
                  <a:gd name="T111"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 h="8">
                    <a:moveTo>
                      <a:pt x="8" y="8"/>
                    </a:moveTo>
                    <a:cubicBezTo>
                      <a:pt x="7" y="8"/>
                      <a:pt x="3" y="8"/>
                      <a:pt x="1" y="6"/>
                    </a:cubicBezTo>
                    <a:cubicBezTo>
                      <a:pt x="1" y="6"/>
                      <a:pt x="1" y="6"/>
                      <a:pt x="1" y="6"/>
                    </a:cubicBezTo>
                    <a:cubicBezTo>
                      <a:pt x="0" y="5"/>
                      <a:pt x="0" y="4"/>
                      <a:pt x="0" y="4"/>
                    </a:cubicBezTo>
                    <a:cubicBezTo>
                      <a:pt x="0" y="4"/>
                      <a:pt x="0" y="4"/>
                      <a:pt x="0" y="4"/>
                    </a:cubicBezTo>
                    <a:cubicBezTo>
                      <a:pt x="0" y="1"/>
                      <a:pt x="3" y="1"/>
                      <a:pt x="5" y="0"/>
                    </a:cubicBezTo>
                    <a:cubicBezTo>
                      <a:pt x="5" y="0"/>
                      <a:pt x="5" y="0"/>
                      <a:pt x="5" y="0"/>
                    </a:cubicBezTo>
                    <a:cubicBezTo>
                      <a:pt x="5" y="0"/>
                      <a:pt x="5" y="1"/>
                      <a:pt x="5" y="1"/>
                    </a:cubicBezTo>
                    <a:cubicBezTo>
                      <a:pt x="5" y="1"/>
                      <a:pt x="5" y="1"/>
                      <a:pt x="5" y="1"/>
                    </a:cubicBezTo>
                    <a:cubicBezTo>
                      <a:pt x="5" y="1"/>
                      <a:pt x="5" y="1"/>
                      <a:pt x="5" y="1"/>
                    </a:cubicBezTo>
                    <a:cubicBezTo>
                      <a:pt x="6" y="1"/>
                      <a:pt x="6" y="1"/>
                      <a:pt x="6" y="2"/>
                    </a:cubicBezTo>
                    <a:cubicBezTo>
                      <a:pt x="6" y="2"/>
                      <a:pt x="6" y="2"/>
                      <a:pt x="6" y="2"/>
                    </a:cubicBezTo>
                    <a:cubicBezTo>
                      <a:pt x="6" y="3"/>
                      <a:pt x="6" y="3"/>
                      <a:pt x="5" y="3"/>
                    </a:cubicBezTo>
                    <a:cubicBezTo>
                      <a:pt x="5" y="3"/>
                      <a:pt x="5" y="3"/>
                      <a:pt x="5" y="3"/>
                    </a:cubicBezTo>
                    <a:cubicBezTo>
                      <a:pt x="5" y="3"/>
                      <a:pt x="5" y="3"/>
                      <a:pt x="5" y="3"/>
                    </a:cubicBezTo>
                    <a:cubicBezTo>
                      <a:pt x="5" y="3"/>
                      <a:pt x="5" y="3"/>
                      <a:pt x="5" y="3"/>
                    </a:cubicBezTo>
                    <a:cubicBezTo>
                      <a:pt x="4" y="3"/>
                      <a:pt x="2" y="3"/>
                      <a:pt x="2" y="4"/>
                    </a:cubicBezTo>
                    <a:cubicBezTo>
                      <a:pt x="2" y="4"/>
                      <a:pt x="2" y="4"/>
                      <a:pt x="2" y="4"/>
                    </a:cubicBezTo>
                    <a:cubicBezTo>
                      <a:pt x="2" y="4"/>
                      <a:pt x="2" y="4"/>
                      <a:pt x="2" y="4"/>
                    </a:cubicBezTo>
                    <a:cubicBezTo>
                      <a:pt x="2" y="4"/>
                      <a:pt x="2" y="4"/>
                      <a:pt x="2" y="4"/>
                    </a:cubicBezTo>
                    <a:cubicBezTo>
                      <a:pt x="2" y="4"/>
                      <a:pt x="2" y="4"/>
                      <a:pt x="2" y="4"/>
                    </a:cubicBezTo>
                    <a:cubicBezTo>
                      <a:pt x="3" y="5"/>
                      <a:pt x="7" y="5"/>
                      <a:pt x="9" y="5"/>
                    </a:cubicBezTo>
                    <a:cubicBezTo>
                      <a:pt x="9" y="5"/>
                      <a:pt x="9" y="5"/>
                      <a:pt x="9" y="5"/>
                    </a:cubicBezTo>
                    <a:cubicBezTo>
                      <a:pt x="10" y="6"/>
                      <a:pt x="12" y="6"/>
                      <a:pt x="13" y="6"/>
                    </a:cubicBezTo>
                    <a:cubicBezTo>
                      <a:pt x="13" y="6"/>
                      <a:pt x="13" y="6"/>
                      <a:pt x="13" y="6"/>
                    </a:cubicBezTo>
                    <a:cubicBezTo>
                      <a:pt x="15" y="6"/>
                      <a:pt x="17" y="6"/>
                      <a:pt x="18" y="5"/>
                    </a:cubicBezTo>
                    <a:cubicBezTo>
                      <a:pt x="18" y="5"/>
                      <a:pt x="18" y="5"/>
                      <a:pt x="18" y="5"/>
                    </a:cubicBezTo>
                    <a:cubicBezTo>
                      <a:pt x="19" y="5"/>
                      <a:pt x="24" y="4"/>
                      <a:pt x="25" y="3"/>
                    </a:cubicBezTo>
                    <a:cubicBezTo>
                      <a:pt x="25" y="3"/>
                      <a:pt x="25" y="3"/>
                      <a:pt x="25" y="3"/>
                    </a:cubicBezTo>
                    <a:cubicBezTo>
                      <a:pt x="25" y="3"/>
                      <a:pt x="25" y="3"/>
                      <a:pt x="24" y="3"/>
                    </a:cubicBezTo>
                    <a:cubicBezTo>
                      <a:pt x="24" y="3"/>
                      <a:pt x="24" y="3"/>
                      <a:pt x="24" y="3"/>
                    </a:cubicBezTo>
                    <a:cubicBezTo>
                      <a:pt x="24" y="2"/>
                      <a:pt x="23" y="2"/>
                      <a:pt x="22" y="2"/>
                    </a:cubicBezTo>
                    <a:cubicBezTo>
                      <a:pt x="22" y="2"/>
                      <a:pt x="22" y="2"/>
                      <a:pt x="22" y="2"/>
                    </a:cubicBezTo>
                    <a:cubicBezTo>
                      <a:pt x="19" y="2"/>
                      <a:pt x="15" y="4"/>
                      <a:pt x="13" y="5"/>
                    </a:cubicBezTo>
                    <a:cubicBezTo>
                      <a:pt x="13" y="5"/>
                      <a:pt x="13" y="5"/>
                      <a:pt x="13" y="5"/>
                    </a:cubicBezTo>
                    <a:cubicBezTo>
                      <a:pt x="12" y="5"/>
                      <a:pt x="12" y="5"/>
                      <a:pt x="11" y="4"/>
                    </a:cubicBezTo>
                    <a:cubicBezTo>
                      <a:pt x="11" y="4"/>
                      <a:pt x="11" y="4"/>
                      <a:pt x="11" y="4"/>
                    </a:cubicBezTo>
                    <a:cubicBezTo>
                      <a:pt x="11" y="3"/>
                      <a:pt x="11" y="3"/>
                      <a:pt x="12" y="3"/>
                    </a:cubicBezTo>
                    <a:cubicBezTo>
                      <a:pt x="12" y="3"/>
                      <a:pt x="12" y="3"/>
                      <a:pt x="12" y="3"/>
                    </a:cubicBezTo>
                    <a:cubicBezTo>
                      <a:pt x="14" y="2"/>
                      <a:pt x="19" y="0"/>
                      <a:pt x="22" y="0"/>
                    </a:cubicBezTo>
                    <a:cubicBezTo>
                      <a:pt x="22" y="0"/>
                      <a:pt x="22" y="0"/>
                      <a:pt x="22" y="0"/>
                    </a:cubicBezTo>
                    <a:cubicBezTo>
                      <a:pt x="23" y="0"/>
                      <a:pt x="24" y="0"/>
                      <a:pt x="25" y="0"/>
                    </a:cubicBezTo>
                    <a:cubicBezTo>
                      <a:pt x="25" y="0"/>
                      <a:pt x="25" y="0"/>
                      <a:pt x="25" y="0"/>
                    </a:cubicBezTo>
                    <a:cubicBezTo>
                      <a:pt x="27" y="1"/>
                      <a:pt x="27" y="2"/>
                      <a:pt x="28" y="3"/>
                    </a:cubicBezTo>
                    <a:cubicBezTo>
                      <a:pt x="28" y="3"/>
                      <a:pt x="28" y="3"/>
                      <a:pt x="28" y="3"/>
                    </a:cubicBezTo>
                    <a:cubicBezTo>
                      <a:pt x="27" y="5"/>
                      <a:pt x="25" y="6"/>
                      <a:pt x="23" y="7"/>
                    </a:cubicBezTo>
                    <a:cubicBezTo>
                      <a:pt x="23" y="7"/>
                      <a:pt x="23" y="7"/>
                      <a:pt x="23" y="7"/>
                    </a:cubicBezTo>
                    <a:cubicBezTo>
                      <a:pt x="21" y="7"/>
                      <a:pt x="19" y="8"/>
                      <a:pt x="19" y="8"/>
                    </a:cubicBezTo>
                    <a:cubicBezTo>
                      <a:pt x="19" y="8"/>
                      <a:pt x="19" y="8"/>
                      <a:pt x="19" y="8"/>
                    </a:cubicBezTo>
                    <a:cubicBezTo>
                      <a:pt x="17" y="8"/>
                      <a:pt x="15" y="8"/>
                      <a:pt x="13" y="8"/>
                    </a:cubicBezTo>
                    <a:cubicBezTo>
                      <a:pt x="13" y="8"/>
                      <a:pt x="13" y="8"/>
                      <a:pt x="13" y="8"/>
                    </a:cubicBezTo>
                    <a:cubicBezTo>
                      <a:pt x="12" y="8"/>
                      <a:pt x="10" y="8"/>
                      <a:pt x="8" y="8"/>
                    </a:cubicBezTo>
                    <a:close/>
                    <a:moveTo>
                      <a:pt x="25" y="3"/>
                    </a:moveTo>
                    <a:cubicBezTo>
                      <a:pt x="25" y="3"/>
                      <a:pt x="25" y="3"/>
                      <a:pt x="25" y="3"/>
                    </a:cubicBezTo>
                    <a:cubicBezTo>
                      <a:pt x="25" y="3"/>
                      <a:pt x="25" y="3"/>
                      <a:pt x="25" y="3"/>
                    </a:cubicBezTo>
                    <a:cubicBezTo>
                      <a:pt x="25" y="3"/>
                      <a:pt x="25" y="3"/>
                      <a:pt x="25" y="3"/>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1" name="Freeform 162"/>
              <p:cNvSpPr>
                <a:spLocks noEditPoints="1"/>
              </p:cNvSpPr>
              <p:nvPr/>
            </p:nvSpPr>
            <p:spPr bwMode="auto">
              <a:xfrm>
                <a:off x="7319963" y="5262563"/>
                <a:ext cx="44450" cy="30163"/>
              </a:xfrm>
              <a:custGeom>
                <a:avLst/>
                <a:gdLst>
                  <a:gd name="T0" fmla="*/ 4 w 12"/>
                  <a:gd name="T1" fmla="*/ 8 h 8"/>
                  <a:gd name="T2" fmla="*/ 0 w 12"/>
                  <a:gd name="T3" fmla="*/ 4 h 8"/>
                  <a:gd name="T4" fmla="*/ 0 w 12"/>
                  <a:gd name="T5" fmla="*/ 4 h 8"/>
                  <a:gd name="T6" fmla="*/ 2 w 12"/>
                  <a:gd name="T7" fmla="*/ 2 h 8"/>
                  <a:gd name="T8" fmla="*/ 2 w 12"/>
                  <a:gd name="T9" fmla="*/ 2 h 8"/>
                  <a:gd name="T10" fmla="*/ 7 w 12"/>
                  <a:gd name="T11" fmla="*/ 0 h 8"/>
                  <a:gd name="T12" fmla="*/ 7 w 12"/>
                  <a:gd name="T13" fmla="*/ 0 h 8"/>
                  <a:gd name="T14" fmla="*/ 7 w 12"/>
                  <a:gd name="T15" fmla="*/ 0 h 8"/>
                  <a:gd name="T16" fmla="*/ 7 w 12"/>
                  <a:gd name="T17" fmla="*/ 0 h 8"/>
                  <a:gd name="T18" fmla="*/ 7 w 12"/>
                  <a:gd name="T19" fmla="*/ 0 h 8"/>
                  <a:gd name="T20" fmla="*/ 8 w 12"/>
                  <a:gd name="T21" fmla="*/ 2 h 8"/>
                  <a:gd name="T22" fmla="*/ 8 w 12"/>
                  <a:gd name="T23" fmla="*/ 2 h 8"/>
                  <a:gd name="T24" fmla="*/ 8 w 12"/>
                  <a:gd name="T25" fmla="*/ 3 h 8"/>
                  <a:gd name="T26" fmla="*/ 8 w 12"/>
                  <a:gd name="T27" fmla="*/ 3 h 8"/>
                  <a:gd name="T28" fmla="*/ 9 w 12"/>
                  <a:gd name="T29" fmla="*/ 2 h 8"/>
                  <a:gd name="T30" fmla="*/ 9 w 12"/>
                  <a:gd name="T31" fmla="*/ 2 h 8"/>
                  <a:gd name="T32" fmla="*/ 11 w 12"/>
                  <a:gd name="T33" fmla="*/ 3 h 8"/>
                  <a:gd name="T34" fmla="*/ 11 w 12"/>
                  <a:gd name="T35" fmla="*/ 3 h 8"/>
                  <a:gd name="T36" fmla="*/ 12 w 12"/>
                  <a:gd name="T37" fmla="*/ 5 h 8"/>
                  <a:gd name="T38" fmla="*/ 12 w 12"/>
                  <a:gd name="T39" fmla="*/ 5 h 8"/>
                  <a:gd name="T40" fmla="*/ 12 w 12"/>
                  <a:gd name="T41" fmla="*/ 5 h 8"/>
                  <a:gd name="T42" fmla="*/ 12 w 12"/>
                  <a:gd name="T43" fmla="*/ 5 h 8"/>
                  <a:gd name="T44" fmla="*/ 9 w 12"/>
                  <a:gd name="T45" fmla="*/ 8 h 8"/>
                  <a:gd name="T46" fmla="*/ 9 w 12"/>
                  <a:gd name="T47" fmla="*/ 8 h 8"/>
                  <a:gd name="T48" fmla="*/ 5 w 12"/>
                  <a:gd name="T49" fmla="*/ 8 h 8"/>
                  <a:gd name="T50" fmla="*/ 5 w 12"/>
                  <a:gd name="T51" fmla="*/ 8 h 8"/>
                  <a:gd name="T52" fmla="*/ 4 w 12"/>
                  <a:gd name="T53" fmla="*/ 8 h 8"/>
                  <a:gd name="T54" fmla="*/ 3 w 12"/>
                  <a:gd name="T55" fmla="*/ 4 h 8"/>
                  <a:gd name="T56" fmla="*/ 2 w 12"/>
                  <a:gd name="T57" fmla="*/ 4 h 8"/>
                  <a:gd name="T58" fmla="*/ 2 w 12"/>
                  <a:gd name="T59" fmla="*/ 4 h 8"/>
                  <a:gd name="T60" fmla="*/ 3 w 12"/>
                  <a:gd name="T61" fmla="*/ 5 h 8"/>
                  <a:gd name="T62" fmla="*/ 3 w 12"/>
                  <a:gd name="T63" fmla="*/ 5 h 8"/>
                  <a:gd name="T64" fmla="*/ 4 w 12"/>
                  <a:gd name="T65" fmla="*/ 5 h 8"/>
                  <a:gd name="T66" fmla="*/ 4 w 12"/>
                  <a:gd name="T67" fmla="*/ 5 h 8"/>
                  <a:gd name="T68" fmla="*/ 5 w 12"/>
                  <a:gd name="T69" fmla="*/ 6 h 8"/>
                  <a:gd name="T70" fmla="*/ 5 w 12"/>
                  <a:gd name="T71" fmla="*/ 6 h 8"/>
                  <a:gd name="T72" fmla="*/ 5 w 12"/>
                  <a:gd name="T73" fmla="*/ 6 h 8"/>
                  <a:gd name="T74" fmla="*/ 5 w 12"/>
                  <a:gd name="T75" fmla="*/ 6 h 8"/>
                  <a:gd name="T76" fmla="*/ 5 w 12"/>
                  <a:gd name="T77" fmla="*/ 4 h 8"/>
                  <a:gd name="T78" fmla="*/ 5 w 12"/>
                  <a:gd name="T79" fmla="*/ 4 h 8"/>
                  <a:gd name="T80" fmla="*/ 7 w 12"/>
                  <a:gd name="T81" fmla="*/ 3 h 8"/>
                  <a:gd name="T82" fmla="*/ 7 w 12"/>
                  <a:gd name="T83" fmla="*/ 3 h 8"/>
                  <a:gd name="T84" fmla="*/ 7 w 12"/>
                  <a:gd name="T85" fmla="*/ 3 h 8"/>
                  <a:gd name="T86" fmla="*/ 7 w 12"/>
                  <a:gd name="T87" fmla="*/ 3 h 8"/>
                  <a:gd name="T88" fmla="*/ 6 w 12"/>
                  <a:gd name="T89" fmla="*/ 3 h 8"/>
                  <a:gd name="T90" fmla="*/ 6 w 12"/>
                  <a:gd name="T91" fmla="*/ 3 h 8"/>
                  <a:gd name="T92" fmla="*/ 3 w 12"/>
                  <a:gd name="T93" fmla="*/ 4 h 8"/>
                  <a:gd name="T94" fmla="*/ 8 w 12"/>
                  <a:gd name="T95" fmla="*/ 5 h 8"/>
                  <a:gd name="T96" fmla="*/ 8 w 12"/>
                  <a:gd name="T97" fmla="*/ 5 h 8"/>
                  <a:gd name="T98" fmla="*/ 8 w 12"/>
                  <a:gd name="T99" fmla="*/ 5 h 8"/>
                  <a:gd name="T100" fmla="*/ 9 w 12"/>
                  <a:gd name="T101" fmla="*/ 5 h 8"/>
                  <a:gd name="T102" fmla="*/ 9 w 12"/>
                  <a:gd name="T103" fmla="*/ 5 h 8"/>
                  <a:gd name="T104" fmla="*/ 8 w 12"/>
                  <a:gd name="T105"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 h="8">
                    <a:moveTo>
                      <a:pt x="4" y="8"/>
                    </a:moveTo>
                    <a:cubicBezTo>
                      <a:pt x="2" y="7"/>
                      <a:pt x="0" y="7"/>
                      <a:pt x="0" y="4"/>
                    </a:cubicBezTo>
                    <a:cubicBezTo>
                      <a:pt x="0" y="4"/>
                      <a:pt x="0" y="4"/>
                      <a:pt x="0" y="4"/>
                    </a:cubicBezTo>
                    <a:cubicBezTo>
                      <a:pt x="0" y="3"/>
                      <a:pt x="1" y="2"/>
                      <a:pt x="2" y="2"/>
                    </a:cubicBezTo>
                    <a:cubicBezTo>
                      <a:pt x="2" y="2"/>
                      <a:pt x="2" y="2"/>
                      <a:pt x="2" y="2"/>
                    </a:cubicBezTo>
                    <a:cubicBezTo>
                      <a:pt x="3" y="1"/>
                      <a:pt x="5" y="1"/>
                      <a:pt x="7" y="0"/>
                    </a:cubicBezTo>
                    <a:cubicBezTo>
                      <a:pt x="7" y="0"/>
                      <a:pt x="7" y="0"/>
                      <a:pt x="7" y="0"/>
                    </a:cubicBezTo>
                    <a:cubicBezTo>
                      <a:pt x="7" y="0"/>
                      <a:pt x="7" y="0"/>
                      <a:pt x="7" y="0"/>
                    </a:cubicBezTo>
                    <a:cubicBezTo>
                      <a:pt x="7" y="0"/>
                      <a:pt x="7" y="0"/>
                      <a:pt x="7" y="0"/>
                    </a:cubicBezTo>
                    <a:cubicBezTo>
                      <a:pt x="7" y="0"/>
                      <a:pt x="7" y="0"/>
                      <a:pt x="7" y="0"/>
                    </a:cubicBezTo>
                    <a:cubicBezTo>
                      <a:pt x="8" y="1"/>
                      <a:pt x="8" y="1"/>
                      <a:pt x="8" y="2"/>
                    </a:cubicBezTo>
                    <a:cubicBezTo>
                      <a:pt x="8" y="2"/>
                      <a:pt x="8" y="2"/>
                      <a:pt x="8" y="2"/>
                    </a:cubicBezTo>
                    <a:cubicBezTo>
                      <a:pt x="8" y="2"/>
                      <a:pt x="8" y="2"/>
                      <a:pt x="8" y="3"/>
                    </a:cubicBezTo>
                    <a:cubicBezTo>
                      <a:pt x="8" y="3"/>
                      <a:pt x="8" y="3"/>
                      <a:pt x="8" y="3"/>
                    </a:cubicBezTo>
                    <a:cubicBezTo>
                      <a:pt x="8" y="2"/>
                      <a:pt x="9" y="2"/>
                      <a:pt x="9" y="2"/>
                    </a:cubicBezTo>
                    <a:cubicBezTo>
                      <a:pt x="9" y="2"/>
                      <a:pt x="9" y="2"/>
                      <a:pt x="9" y="2"/>
                    </a:cubicBezTo>
                    <a:cubicBezTo>
                      <a:pt x="10" y="2"/>
                      <a:pt x="10" y="2"/>
                      <a:pt x="11" y="3"/>
                    </a:cubicBezTo>
                    <a:cubicBezTo>
                      <a:pt x="11" y="3"/>
                      <a:pt x="11" y="3"/>
                      <a:pt x="11" y="3"/>
                    </a:cubicBezTo>
                    <a:cubicBezTo>
                      <a:pt x="11" y="3"/>
                      <a:pt x="12" y="4"/>
                      <a:pt x="12" y="5"/>
                    </a:cubicBezTo>
                    <a:cubicBezTo>
                      <a:pt x="12" y="5"/>
                      <a:pt x="12" y="5"/>
                      <a:pt x="12" y="5"/>
                    </a:cubicBezTo>
                    <a:cubicBezTo>
                      <a:pt x="12" y="5"/>
                      <a:pt x="12" y="5"/>
                      <a:pt x="12" y="5"/>
                    </a:cubicBezTo>
                    <a:cubicBezTo>
                      <a:pt x="12" y="5"/>
                      <a:pt x="12" y="5"/>
                      <a:pt x="12" y="5"/>
                    </a:cubicBezTo>
                    <a:cubicBezTo>
                      <a:pt x="11" y="6"/>
                      <a:pt x="10" y="7"/>
                      <a:pt x="9" y="8"/>
                    </a:cubicBezTo>
                    <a:cubicBezTo>
                      <a:pt x="9" y="8"/>
                      <a:pt x="9" y="8"/>
                      <a:pt x="9" y="8"/>
                    </a:cubicBezTo>
                    <a:cubicBezTo>
                      <a:pt x="8" y="8"/>
                      <a:pt x="6" y="8"/>
                      <a:pt x="5" y="8"/>
                    </a:cubicBezTo>
                    <a:cubicBezTo>
                      <a:pt x="5" y="8"/>
                      <a:pt x="5" y="8"/>
                      <a:pt x="5" y="8"/>
                    </a:cubicBezTo>
                    <a:cubicBezTo>
                      <a:pt x="5" y="8"/>
                      <a:pt x="4" y="8"/>
                      <a:pt x="4" y="8"/>
                    </a:cubicBezTo>
                    <a:close/>
                    <a:moveTo>
                      <a:pt x="3" y="4"/>
                    </a:moveTo>
                    <a:cubicBezTo>
                      <a:pt x="2" y="4"/>
                      <a:pt x="2" y="4"/>
                      <a:pt x="2" y="4"/>
                    </a:cubicBezTo>
                    <a:cubicBezTo>
                      <a:pt x="2" y="4"/>
                      <a:pt x="2" y="4"/>
                      <a:pt x="2" y="4"/>
                    </a:cubicBezTo>
                    <a:cubicBezTo>
                      <a:pt x="2" y="4"/>
                      <a:pt x="2" y="5"/>
                      <a:pt x="3" y="5"/>
                    </a:cubicBezTo>
                    <a:cubicBezTo>
                      <a:pt x="3" y="5"/>
                      <a:pt x="3" y="5"/>
                      <a:pt x="3" y="5"/>
                    </a:cubicBezTo>
                    <a:cubicBezTo>
                      <a:pt x="3" y="5"/>
                      <a:pt x="3" y="5"/>
                      <a:pt x="4" y="5"/>
                    </a:cubicBezTo>
                    <a:cubicBezTo>
                      <a:pt x="4" y="5"/>
                      <a:pt x="4" y="5"/>
                      <a:pt x="4" y="5"/>
                    </a:cubicBezTo>
                    <a:cubicBezTo>
                      <a:pt x="4" y="6"/>
                      <a:pt x="5" y="6"/>
                      <a:pt x="5" y="6"/>
                    </a:cubicBezTo>
                    <a:cubicBezTo>
                      <a:pt x="5" y="6"/>
                      <a:pt x="5" y="6"/>
                      <a:pt x="5" y="6"/>
                    </a:cubicBezTo>
                    <a:cubicBezTo>
                      <a:pt x="5" y="6"/>
                      <a:pt x="5" y="6"/>
                      <a:pt x="5" y="6"/>
                    </a:cubicBezTo>
                    <a:cubicBezTo>
                      <a:pt x="5" y="6"/>
                      <a:pt x="5" y="6"/>
                      <a:pt x="5" y="6"/>
                    </a:cubicBezTo>
                    <a:cubicBezTo>
                      <a:pt x="5" y="5"/>
                      <a:pt x="5" y="5"/>
                      <a:pt x="5" y="4"/>
                    </a:cubicBezTo>
                    <a:cubicBezTo>
                      <a:pt x="5" y="4"/>
                      <a:pt x="5" y="4"/>
                      <a:pt x="5" y="4"/>
                    </a:cubicBezTo>
                    <a:cubicBezTo>
                      <a:pt x="6" y="4"/>
                      <a:pt x="6" y="3"/>
                      <a:pt x="7" y="3"/>
                    </a:cubicBezTo>
                    <a:cubicBezTo>
                      <a:pt x="7" y="3"/>
                      <a:pt x="7" y="3"/>
                      <a:pt x="7" y="3"/>
                    </a:cubicBezTo>
                    <a:cubicBezTo>
                      <a:pt x="7" y="3"/>
                      <a:pt x="7" y="3"/>
                      <a:pt x="7" y="3"/>
                    </a:cubicBezTo>
                    <a:cubicBezTo>
                      <a:pt x="7" y="3"/>
                      <a:pt x="7" y="3"/>
                      <a:pt x="7" y="3"/>
                    </a:cubicBezTo>
                    <a:cubicBezTo>
                      <a:pt x="7" y="3"/>
                      <a:pt x="7" y="3"/>
                      <a:pt x="6" y="3"/>
                    </a:cubicBezTo>
                    <a:cubicBezTo>
                      <a:pt x="6" y="3"/>
                      <a:pt x="6" y="3"/>
                      <a:pt x="6" y="3"/>
                    </a:cubicBezTo>
                    <a:cubicBezTo>
                      <a:pt x="5" y="3"/>
                      <a:pt x="4" y="3"/>
                      <a:pt x="3" y="4"/>
                    </a:cubicBezTo>
                    <a:close/>
                    <a:moveTo>
                      <a:pt x="8" y="5"/>
                    </a:moveTo>
                    <a:cubicBezTo>
                      <a:pt x="8" y="5"/>
                      <a:pt x="8" y="5"/>
                      <a:pt x="8" y="5"/>
                    </a:cubicBezTo>
                    <a:cubicBezTo>
                      <a:pt x="8" y="5"/>
                      <a:pt x="8" y="5"/>
                      <a:pt x="8" y="5"/>
                    </a:cubicBezTo>
                    <a:cubicBezTo>
                      <a:pt x="9" y="5"/>
                      <a:pt x="9" y="5"/>
                      <a:pt x="9" y="5"/>
                    </a:cubicBezTo>
                    <a:cubicBezTo>
                      <a:pt x="9" y="5"/>
                      <a:pt x="9" y="5"/>
                      <a:pt x="9" y="5"/>
                    </a:cubicBezTo>
                    <a:cubicBezTo>
                      <a:pt x="9" y="5"/>
                      <a:pt x="8" y="5"/>
                      <a:pt x="8" y="5"/>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2" name="Freeform 163"/>
              <p:cNvSpPr/>
              <p:nvPr/>
            </p:nvSpPr>
            <p:spPr bwMode="auto">
              <a:xfrm>
                <a:off x="7372350" y="5126038"/>
                <a:ext cx="485775" cy="76200"/>
              </a:xfrm>
              <a:custGeom>
                <a:avLst/>
                <a:gdLst>
                  <a:gd name="T0" fmla="*/ 0 w 129"/>
                  <a:gd name="T1" fmla="*/ 20 h 20"/>
                  <a:gd name="T2" fmla="*/ 0 w 129"/>
                  <a:gd name="T3" fmla="*/ 18 h 20"/>
                  <a:gd name="T4" fmla="*/ 0 w 129"/>
                  <a:gd name="T5" fmla="*/ 18 h 20"/>
                  <a:gd name="T6" fmla="*/ 23 w 129"/>
                  <a:gd name="T7" fmla="*/ 8 h 20"/>
                  <a:gd name="T8" fmla="*/ 23 w 129"/>
                  <a:gd name="T9" fmla="*/ 8 h 20"/>
                  <a:gd name="T10" fmla="*/ 48 w 129"/>
                  <a:gd name="T11" fmla="*/ 1 h 20"/>
                  <a:gd name="T12" fmla="*/ 48 w 129"/>
                  <a:gd name="T13" fmla="*/ 1 h 20"/>
                  <a:gd name="T14" fmla="*/ 63 w 129"/>
                  <a:gd name="T15" fmla="*/ 0 h 20"/>
                  <a:gd name="T16" fmla="*/ 63 w 129"/>
                  <a:gd name="T17" fmla="*/ 0 h 20"/>
                  <a:gd name="T18" fmla="*/ 75 w 129"/>
                  <a:gd name="T19" fmla="*/ 0 h 20"/>
                  <a:gd name="T20" fmla="*/ 75 w 129"/>
                  <a:gd name="T21" fmla="*/ 0 h 20"/>
                  <a:gd name="T22" fmla="*/ 106 w 129"/>
                  <a:gd name="T23" fmla="*/ 3 h 20"/>
                  <a:gd name="T24" fmla="*/ 106 w 129"/>
                  <a:gd name="T25" fmla="*/ 3 h 20"/>
                  <a:gd name="T26" fmla="*/ 129 w 129"/>
                  <a:gd name="T27" fmla="*/ 8 h 20"/>
                  <a:gd name="T28" fmla="*/ 129 w 129"/>
                  <a:gd name="T29" fmla="*/ 8 h 20"/>
                  <a:gd name="T30" fmla="*/ 129 w 129"/>
                  <a:gd name="T31" fmla="*/ 9 h 20"/>
                  <a:gd name="T32" fmla="*/ 129 w 129"/>
                  <a:gd name="T33" fmla="*/ 9 h 20"/>
                  <a:gd name="T34" fmla="*/ 127 w 129"/>
                  <a:gd name="T35" fmla="*/ 10 h 20"/>
                  <a:gd name="T36" fmla="*/ 127 w 129"/>
                  <a:gd name="T37" fmla="*/ 10 h 20"/>
                  <a:gd name="T38" fmla="*/ 106 w 129"/>
                  <a:gd name="T39" fmla="*/ 6 h 20"/>
                  <a:gd name="T40" fmla="*/ 106 w 129"/>
                  <a:gd name="T41" fmla="*/ 6 h 20"/>
                  <a:gd name="T42" fmla="*/ 75 w 129"/>
                  <a:gd name="T43" fmla="*/ 3 h 20"/>
                  <a:gd name="T44" fmla="*/ 75 w 129"/>
                  <a:gd name="T45" fmla="*/ 3 h 20"/>
                  <a:gd name="T46" fmla="*/ 63 w 129"/>
                  <a:gd name="T47" fmla="*/ 2 h 20"/>
                  <a:gd name="T48" fmla="*/ 63 w 129"/>
                  <a:gd name="T49" fmla="*/ 2 h 20"/>
                  <a:gd name="T50" fmla="*/ 48 w 129"/>
                  <a:gd name="T51" fmla="*/ 4 h 20"/>
                  <a:gd name="T52" fmla="*/ 48 w 129"/>
                  <a:gd name="T53" fmla="*/ 4 h 20"/>
                  <a:gd name="T54" fmla="*/ 24 w 129"/>
                  <a:gd name="T55" fmla="*/ 11 h 20"/>
                  <a:gd name="T56" fmla="*/ 24 w 129"/>
                  <a:gd name="T57" fmla="*/ 11 h 20"/>
                  <a:gd name="T58" fmla="*/ 2 w 129"/>
                  <a:gd name="T59" fmla="*/ 20 h 20"/>
                  <a:gd name="T60" fmla="*/ 2 w 129"/>
                  <a:gd name="T61" fmla="*/ 20 h 20"/>
                  <a:gd name="T62" fmla="*/ 2 w 129"/>
                  <a:gd name="T63" fmla="*/ 20 h 20"/>
                  <a:gd name="T64" fmla="*/ 1 w 129"/>
                  <a:gd name="T65" fmla="*/ 20 h 20"/>
                  <a:gd name="T66" fmla="*/ 1 w 129"/>
                  <a:gd name="T67" fmla="*/ 20 h 20"/>
                  <a:gd name="T68" fmla="*/ 0 w 129"/>
                  <a:gd name="T6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
                    <a:moveTo>
                      <a:pt x="0" y="20"/>
                    </a:moveTo>
                    <a:cubicBezTo>
                      <a:pt x="0" y="19"/>
                      <a:pt x="0" y="18"/>
                      <a:pt x="0" y="18"/>
                    </a:cubicBezTo>
                    <a:cubicBezTo>
                      <a:pt x="0" y="18"/>
                      <a:pt x="0" y="18"/>
                      <a:pt x="0" y="18"/>
                    </a:cubicBezTo>
                    <a:cubicBezTo>
                      <a:pt x="7" y="13"/>
                      <a:pt x="16" y="11"/>
                      <a:pt x="23" y="8"/>
                    </a:cubicBezTo>
                    <a:cubicBezTo>
                      <a:pt x="23" y="8"/>
                      <a:pt x="23" y="8"/>
                      <a:pt x="23" y="8"/>
                    </a:cubicBezTo>
                    <a:cubicBezTo>
                      <a:pt x="31" y="6"/>
                      <a:pt x="39" y="3"/>
                      <a:pt x="48" y="1"/>
                    </a:cubicBezTo>
                    <a:cubicBezTo>
                      <a:pt x="48" y="1"/>
                      <a:pt x="48" y="1"/>
                      <a:pt x="48" y="1"/>
                    </a:cubicBezTo>
                    <a:cubicBezTo>
                      <a:pt x="53" y="0"/>
                      <a:pt x="58" y="0"/>
                      <a:pt x="63" y="0"/>
                    </a:cubicBezTo>
                    <a:cubicBezTo>
                      <a:pt x="63" y="0"/>
                      <a:pt x="63" y="0"/>
                      <a:pt x="63" y="0"/>
                    </a:cubicBezTo>
                    <a:cubicBezTo>
                      <a:pt x="67" y="0"/>
                      <a:pt x="71" y="0"/>
                      <a:pt x="75" y="0"/>
                    </a:cubicBezTo>
                    <a:cubicBezTo>
                      <a:pt x="75" y="0"/>
                      <a:pt x="75" y="0"/>
                      <a:pt x="75" y="0"/>
                    </a:cubicBezTo>
                    <a:cubicBezTo>
                      <a:pt x="85" y="2"/>
                      <a:pt x="95" y="2"/>
                      <a:pt x="106" y="3"/>
                    </a:cubicBezTo>
                    <a:cubicBezTo>
                      <a:pt x="106" y="3"/>
                      <a:pt x="106" y="3"/>
                      <a:pt x="106" y="3"/>
                    </a:cubicBezTo>
                    <a:cubicBezTo>
                      <a:pt x="113" y="4"/>
                      <a:pt x="122" y="3"/>
                      <a:pt x="129" y="8"/>
                    </a:cubicBezTo>
                    <a:cubicBezTo>
                      <a:pt x="129" y="8"/>
                      <a:pt x="129" y="8"/>
                      <a:pt x="129" y="8"/>
                    </a:cubicBezTo>
                    <a:cubicBezTo>
                      <a:pt x="129" y="8"/>
                      <a:pt x="129" y="9"/>
                      <a:pt x="129" y="9"/>
                    </a:cubicBezTo>
                    <a:cubicBezTo>
                      <a:pt x="129" y="9"/>
                      <a:pt x="129" y="9"/>
                      <a:pt x="129" y="9"/>
                    </a:cubicBezTo>
                    <a:cubicBezTo>
                      <a:pt x="128" y="10"/>
                      <a:pt x="128" y="10"/>
                      <a:pt x="127" y="10"/>
                    </a:cubicBezTo>
                    <a:cubicBezTo>
                      <a:pt x="127" y="10"/>
                      <a:pt x="127" y="10"/>
                      <a:pt x="127" y="10"/>
                    </a:cubicBezTo>
                    <a:cubicBezTo>
                      <a:pt x="122" y="6"/>
                      <a:pt x="113" y="6"/>
                      <a:pt x="106" y="6"/>
                    </a:cubicBezTo>
                    <a:cubicBezTo>
                      <a:pt x="106" y="6"/>
                      <a:pt x="106" y="6"/>
                      <a:pt x="106" y="6"/>
                    </a:cubicBezTo>
                    <a:cubicBezTo>
                      <a:pt x="95" y="5"/>
                      <a:pt x="85" y="4"/>
                      <a:pt x="75" y="3"/>
                    </a:cubicBezTo>
                    <a:cubicBezTo>
                      <a:pt x="75" y="3"/>
                      <a:pt x="75" y="3"/>
                      <a:pt x="75" y="3"/>
                    </a:cubicBezTo>
                    <a:cubicBezTo>
                      <a:pt x="71" y="2"/>
                      <a:pt x="67" y="2"/>
                      <a:pt x="63" y="2"/>
                    </a:cubicBezTo>
                    <a:cubicBezTo>
                      <a:pt x="63" y="2"/>
                      <a:pt x="63" y="2"/>
                      <a:pt x="63" y="2"/>
                    </a:cubicBezTo>
                    <a:cubicBezTo>
                      <a:pt x="58" y="2"/>
                      <a:pt x="53" y="2"/>
                      <a:pt x="48" y="4"/>
                    </a:cubicBezTo>
                    <a:cubicBezTo>
                      <a:pt x="48" y="4"/>
                      <a:pt x="48" y="4"/>
                      <a:pt x="48" y="4"/>
                    </a:cubicBezTo>
                    <a:cubicBezTo>
                      <a:pt x="40" y="5"/>
                      <a:pt x="32" y="8"/>
                      <a:pt x="24" y="11"/>
                    </a:cubicBezTo>
                    <a:cubicBezTo>
                      <a:pt x="24" y="11"/>
                      <a:pt x="24" y="11"/>
                      <a:pt x="24" y="11"/>
                    </a:cubicBezTo>
                    <a:cubicBezTo>
                      <a:pt x="17" y="13"/>
                      <a:pt x="7" y="15"/>
                      <a:pt x="2" y="20"/>
                    </a:cubicBezTo>
                    <a:cubicBezTo>
                      <a:pt x="2" y="20"/>
                      <a:pt x="2" y="20"/>
                      <a:pt x="2" y="20"/>
                    </a:cubicBezTo>
                    <a:cubicBezTo>
                      <a:pt x="2" y="20"/>
                      <a:pt x="2" y="20"/>
                      <a:pt x="2" y="20"/>
                    </a:cubicBezTo>
                    <a:cubicBezTo>
                      <a:pt x="2" y="20"/>
                      <a:pt x="1" y="20"/>
                      <a:pt x="1" y="20"/>
                    </a:cubicBezTo>
                    <a:cubicBezTo>
                      <a:pt x="1" y="20"/>
                      <a:pt x="1" y="20"/>
                      <a:pt x="1" y="20"/>
                    </a:cubicBezTo>
                    <a:cubicBezTo>
                      <a:pt x="1" y="20"/>
                      <a:pt x="0" y="20"/>
                      <a:pt x="0" y="2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3" name="Freeform 164"/>
              <p:cNvSpPr>
                <a:spLocks noEditPoints="1"/>
              </p:cNvSpPr>
              <p:nvPr/>
            </p:nvSpPr>
            <p:spPr bwMode="auto">
              <a:xfrm>
                <a:off x="6575425" y="5168900"/>
                <a:ext cx="71438" cy="120650"/>
              </a:xfrm>
              <a:custGeom>
                <a:avLst/>
                <a:gdLst>
                  <a:gd name="T0" fmla="*/ 9 w 19"/>
                  <a:gd name="T1" fmla="*/ 28 h 32"/>
                  <a:gd name="T2" fmla="*/ 11 w 19"/>
                  <a:gd name="T3" fmla="*/ 19 h 32"/>
                  <a:gd name="T4" fmla="*/ 11 w 19"/>
                  <a:gd name="T5" fmla="*/ 18 h 32"/>
                  <a:gd name="T6" fmla="*/ 9 w 19"/>
                  <a:gd name="T7" fmla="*/ 16 h 32"/>
                  <a:gd name="T8" fmla="*/ 6 w 19"/>
                  <a:gd name="T9" fmla="*/ 17 h 32"/>
                  <a:gd name="T10" fmla="*/ 0 w 19"/>
                  <a:gd name="T11" fmla="*/ 15 h 32"/>
                  <a:gd name="T12" fmla="*/ 0 w 19"/>
                  <a:gd name="T13" fmla="*/ 13 h 32"/>
                  <a:gd name="T14" fmla="*/ 1 w 19"/>
                  <a:gd name="T15" fmla="*/ 12 h 32"/>
                  <a:gd name="T16" fmla="*/ 3 w 19"/>
                  <a:gd name="T17" fmla="*/ 12 h 32"/>
                  <a:gd name="T18" fmla="*/ 3 w 19"/>
                  <a:gd name="T19" fmla="*/ 11 h 32"/>
                  <a:gd name="T20" fmla="*/ 3 w 19"/>
                  <a:gd name="T21" fmla="*/ 10 h 32"/>
                  <a:gd name="T22" fmla="*/ 6 w 19"/>
                  <a:gd name="T23" fmla="*/ 8 h 32"/>
                  <a:gd name="T24" fmla="*/ 12 w 19"/>
                  <a:gd name="T25" fmla="*/ 10 h 32"/>
                  <a:gd name="T26" fmla="*/ 16 w 19"/>
                  <a:gd name="T27" fmla="*/ 7 h 32"/>
                  <a:gd name="T28" fmla="*/ 16 w 19"/>
                  <a:gd name="T29" fmla="*/ 6 h 32"/>
                  <a:gd name="T30" fmla="*/ 14 w 19"/>
                  <a:gd name="T31" fmla="*/ 4 h 32"/>
                  <a:gd name="T32" fmla="*/ 11 w 19"/>
                  <a:gd name="T33" fmla="*/ 3 h 32"/>
                  <a:gd name="T34" fmla="*/ 11 w 19"/>
                  <a:gd name="T35" fmla="*/ 3 h 32"/>
                  <a:gd name="T36" fmla="*/ 11 w 19"/>
                  <a:gd name="T37" fmla="*/ 3 h 32"/>
                  <a:gd name="T38" fmla="*/ 9 w 19"/>
                  <a:gd name="T39" fmla="*/ 3 h 32"/>
                  <a:gd name="T40" fmla="*/ 8 w 19"/>
                  <a:gd name="T41" fmla="*/ 4 h 32"/>
                  <a:gd name="T42" fmla="*/ 7 w 19"/>
                  <a:gd name="T43" fmla="*/ 4 h 32"/>
                  <a:gd name="T44" fmla="*/ 6 w 19"/>
                  <a:gd name="T45" fmla="*/ 3 h 32"/>
                  <a:gd name="T46" fmla="*/ 8 w 19"/>
                  <a:gd name="T47" fmla="*/ 0 h 32"/>
                  <a:gd name="T48" fmla="*/ 11 w 19"/>
                  <a:gd name="T49" fmla="*/ 0 h 32"/>
                  <a:gd name="T50" fmla="*/ 11 w 19"/>
                  <a:gd name="T51" fmla="*/ 0 h 32"/>
                  <a:gd name="T52" fmla="*/ 19 w 19"/>
                  <a:gd name="T53" fmla="*/ 6 h 32"/>
                  <a:gd name="T54" fmla="*/ 19 w 19"/>
                  <a:gd name="T55" fmla="*/ 7 h 32"/>
                  <a:gd name="T56" fmla="*/ 12 w 19"/>
                  <a:gd name="T57" fmla="*/ 12 h 32"/>
                  <a:gd name="T58" fmla="*/ 12 w 19"/>
                  <a:gd name="T59" fmla="*/ 13 h 32"/>
                  <a:gd name="T60" fmla="*/ 11 w 19"/>
                  <a:gd name="T61" fmla="*/ 15 h 32"/>
                  <a:gd name="T62" fmla="*/ 13 w 19"/>
                  <a:gd name="T63" fmla="*/ 18 h 32"/>
                  <a:gd name="T64" fmla="*/ 13 w 19"/>
                  <a:gd name="T65" fmla="*/ 19 h 32"/>
                  <a:gd name="T66" fmla="*/ 11 w 19"/>
                  <a:gd name="T67" fmla="*/ 28 h 32"/>
                  <a:gd name="T68" fmla="*/ 12 w 19"/>
                  <a:gd name="T69" fmla="*/ 30 h 32"/>
                  <a:gd name="T70" fmla="*/ 12 w 19"/>
                  <a:gd name="T71" fmla="*/ 32 h 32"/>
                  <a:gd name="T72" fmla="*/ 11 w 19"/>
                  <a:gd name="T73" fmla="*/ 32 h 32"/>
                  <a:gd name="T74" fmla="*/ 10 w 19"/>
                  <a:gd name="T75" fmla="*/ 32 h 32"/>
                  <a:gd name="T76" fmla="*/ 9 w 19"/>
                  <a:gd name="T77" fmla="*/ 13 h 32"/>
                  <a:gd name="T78" fmla="*/ 9 w 19"/>
                  <a:gd name="T79" fmla="*/ 14 h 32"/>
                  <a:gd name="T80" fmla="*/ 9 w 19"/>
                  <a:gd name="T81" fmla="*/ 14 h 32"/>
                  <a:gd name="T82" fmla="*/ 5 w 19"/>
                  <a:gd name="T83" fmla="*/ 10 h 32"/>
                  <a:gd name="T84" fmla="*/ 5 w 19"/>
                  <a:gd name="T85" fmla="*/ 11 h 32"/>
                  <a:gd name="T86" fmla="*/ 6 w 19"/>
                  <a:gd name="T87" fmla="*/ 12 h 32"/>
                  <a:gd name="T88" fmla="*/ 9 w 19"/>
                  <a:gd name="T89" fmla="*/ 11 h 32"/>
                  <a:gd name="T90" fmla="*/ 9 w 19"/>
                  <a:gd name="T91" fmla="*/ 11 h 32"/>
                  <a:gd name="T92" fmla="*/ 6 w 19"/>
                  <a:gd name="T93" fmla="*/ 10 h 32"/>
                  <a:gd name="T94" fmla="*/ 6 w 19"/>
                  <a:gd name="T95" fmla="*/ 10 h 32"/>
                  <a:gd name="T96" fmla="*/ 11 w 19"/>
                  <a:gd name="T97" fmla="*/ 0 h 32"/>
                  <a:gd name="T98" fmla="*/ 11 w 19"/>
                  <a:gd name="T9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 h="32">
                    <a:moveTo>
                      <a:pt x="10" y="32"/>
                    </a:moveTo>
                    <a:cubicBezTo>
                      <a:pt x="9" y="31"/>
                      <a:pt x="9" y="29"/>
                      <a:pt x="9" y="28"/>
                    </a:cubicBezTo>
                    <a:cubicBezTo>
                      <a:pt x="9" y="28"/>
                      <a:pt x="9" y="28"/>
                      <a:pt x="9" y="28"/>
                    </a:cubicBezTo>
                    <a:cubicBezTo>
                      <a:pt x="9" y="25"/>
                      <a:pt x="11" y="21"/>
                      <a:pt x="11" y="19"/>
                    </a:cubicBezTo>
                    <a:cubicBezTo>
                      <a:pt x="11" y="19"/>
                      <a:pt x="11" y="19"/>
                      <a:pt x="11" y="19"/>
                    </a:cubicBezTo>
                    <a:cubicBezTo>
                      <a:pt x="11" y="19"/>
                      <a:pt x="11" y="19"/>
                      <a:pt x="11" y="18"/>
                    </a:cubicBezTo>
                    <a:cubicBezTo>
                      <a:pt x="11" y="18"/>
                      <a:pt x="11" y="18"/>
                      <a:pt x="11" y="18"/>
                    </a:cubicBezTo>
                    <a:cubicBezTo>
                      <a:pt x="11" y="18"/>
                      <a:pt x="10" y="17"/>
                      <a:pt x="9" y="16"/>
                    </a:cubicBezTo>
                    <a:cubicBezTo>
                      <a:pt x="9" y="16"/>
                      <a:pt x="9" y="16"/>
                      <a:pt x="9" y="16"/>
                    </a:cubicBezTo>
                    <a:cubicBezTo>
                      <a:pt x="8" y="17"/>
                      <a:pt x="7" y="17"/>
                      <a:pt x="6" y="17"/>
                    </a:cubicBezTo>
                    <a:cubicBezTo>
                      <a:pt x="6" y="17"/>
                      <a:pt x="6" y="17"/>
                      <a:pt x="6" y="17"/>
                    </a:cubicBezTo>
                    <a:cubicBezTo>
                      <a:pt x="4" y="17"/>
                      <a:pt x="2" y="16"/>
                      <a:pt x="0" y="15"/>
                    </a:cubicBezTo>
                    <a:cubicBezTo>
                      <a:pt x="0" y="15"/>
                      <a:pt x="0" y="15"/>
                      <a:pt x="0" y="15"/>
                    </a:cubicBezTo>
                    <a:cubicBezTo>
                      <a:pt x="0" y="14"/>
                      <a:pt x="0" y="14"/>
                      <a:pt x="0" y="13"/>
                    </a:cubicBezTo>
                    <a:cubicBezTo>
                      <a:pt x="0" y="13"/>
                      <a:pt x="0" y="13"/>
                      <a:pt x="0" y="13"/>
                    </a:cubicBezTo>
                    <a:cubicBezTo>
                      <a:pt x="0" y="13"/>
                      <a:pt x="0" y="12"/>
                      <a:pt x="1" y="12"/>
                    </a:cubicBezTo>
                    <a:cubicBezTo>
                      <a:pt x="1" y="12"/>
                      <a:pt x="1" y="12"/>
                      <a:pt x="1" y="12"/>
                    </a:cubicBezTo>
                    <a:cubicBezTo>
                      <a:pt x="1" y="12"/>
                      <a:pt x="2" y="12"/>
                      <a:pt x="3" y="12"/>
                    </a:cubicBezTo>
                    <a:cubicBezTo>
                      <a:pt x="3" y="12"/>
                      <a:pt x="3" y="12"/>
                      <a:pt x="3" y="12"/>
                    </a:cubicBezTo>
                    <a:cubicBezTo>
                      <a:pt x="3" y="12"/>
                      <a:pt x="3" y="11"/>
                      <a:pt x="3" y="11"/>
                    </a:cubicBezTo>
                    <a:cubicBezTo>
                      <a:pt x="3" y="11"/>
                      <a:pt x="3" y="11"/>
                      <a:pt x="3" y="11"/>
                    </a:cubicBezTo>
                    <a:cubicBezTo>
                      <a:pt x="3" y="10"/>
                      <a:pt x="3" y="10"/>
                      <a:pt x="3" y="10"/>
                    </a:cubicBezTo>
                    <a:cubicBezTo>
                      <a:pt x="3" y="10"/>
                      <a:pt x="3" y="10"/>
                      <a:pt x="3" y="10"/>
                    </a:cubicBezTo>
                    <a:cubicBezTo>
                      <a:pt x="3" y="8"/>
                      <a:pt x="5" y="8"/>
                      <a:pt x="6" y="8"/>
                    </a:cubicBezTo>
                    <a:cubicBezTo>
                      <a:pt x="6" y="8"/>
                      <a:pt x="6" y="8"/>
                      <a:pt x="6" y="8"/>
                    </a:cubicBezTo>
                    <a:cubicBezTo>
                      <a:pt x="8" y="8"/>
                      <a:pt x="10" y="8"/>
                      <a:pt x="12" y="10"/>
                    </a:cubicBezTo>
                    <a:cubicBezTo>
                      <a:pt x="12" y="10"/>
                      <a:pt x="12" y="10"/>
                      <a:pt x="12" y="10"/>
                    </a:cubicBezTo>
                    <a:cubicBezTo>
                      <a:pt x="14" y="9"/>
                      <a:pt x="16" y="8"/>
                      <a:pt x="16" y="7"/>
                    </a:cubicBezTo>
                    <a:cubicBezTo>
                      <a:pt x="16" y="7"/>
                      <a:pt x="16" y="7"/>
                      <a:pt x="16" y="7"/>
                    </a:cubicBezTo>
                    <a:cubicBezTo>
                      <a:pt x="16" y="6"/>
                      <a:pt x="16" y="6"/>
                      <a:pt x="16" y="6"/>
                    </a:cubicBezTo>
                    <a:cubicBezTo>
                      <a:pt x="16" y="6"/>
                      <a:pt x="16" y="6"/>
                      <a:pt x="16" y="6"/>
                    </a:cubicBezTo>
                    <a:cubicBezTo>
                      <a:pt x="17" y="6"/>
                      <a:pt x="16" y="5"/>
                      <a:pt x="14" y="4"/>
                    </a:cubicBezTo>
                    <a:cubicBezTo>
                      <a:pt x="14" y="4"/>
                      <a:pt x="14" y="4"/>
                      <a:pt x="14" y="4"/>
                    </a:cubicBezTo>
                    <a:cubicBezTo>
                      <a:pt x="13" y="3"/>
                      <a:pt x="11" y="2"/>
                      <a:pt x="11" y="3"/>
                    </a:cubicBezTo>
                    <a:cubicBezTo>
                      <a:pt x="11" y="3"/>
                      <a:pt x="11" y="3"/>
                      <a:pt x="11" y="3"/>
                    </a:cubicBezTo>
                    <a:cubicBezTo>
                      <a:pt x="11" y="3"/>
                      <a:pt x="11" y="3"/>
                      <a:pt x="11" y="3"/>
                    </a:cubicBezTo>
                    <a:cubicBezTo>
                      <a:pt x="11" y="3"/>
                      <a:pt x="11" y="3"/>
                      <a:pt x="11" y="3"/>
                    </a:cubicBezTo>
                    <a:cubicBezTo>
                      <a:pt x="11" y="3"/>
                      <a:pt x="11" y="3"/>
                      <a:pt x="11" y="3"/>
                    </a:cubicBezTo>
                    <a:cubicBezTo>
                      <a:pt x="11" y="3"/>
                      <a:pt x="11" y="3"/>
                      <a:pt x="11" y="3"/>
                    </a:cubicBezTo>
                    <a:cubicBezTo>
                      <a:pt x="10" y="3"/>
                      <a:pt x="9" y="3"/>
                      <a:pt x="9" y="3"/>
                    </a:cubicBezTo>
                    <a:cubicBezTo>
                      <a:pt x="9" y="3"/>
                      <a:pt x="9" y="3"/>
                      <a:pt x="9" y="3"/>
                    </a:cubicBezTo>
                    <a:cubicBezTo>
                      <a:pt x="9" y="3"/>
                      <a:pt x="9" y="4"/>
                      <a:pt x="8" y="4"/>
                    </a:cubicBezTo>
                    <a:cubicBezTo>
                      <a:pt x="8" y="4"/>
                      <a:pt x="8" y="4"/>
                      <a:pt x="8" y="4"/>
                    </a:cubicBezTo>
                    <a:cubicBezTo>
                      <a:pt x="8" y="5"/>
                      <a:pt x="7" y="5"/>
                      <a:pt x="7" y="4"/>
                    </a:cubicBezTo>
                    <a:cubicBezTo>
                      <a:pt x="7" y="4"/>
                      <a:pt x="7" y="4"/>
                      <a:pt x="7" y="4"/>
                    </a:cubicBezTo>
                    <a:cubicBezTo>
                      <a:pt x="6" y="4"/>
                      <a:pt x="6" y="3"/>
                      <a:pt x="6" y="3"/>
                    </a:cubicBezTo>
                    <a:cubicBezTo>
                      <a:pt x="6" y="3"/>
                      <a:pt x="6" y="3"/>
                      <a:pt x="6" y="3"/>
                    </a:cubicBezTo>
                    <a:cubicBezTo>
                      <a:pt x="6" y="1"/>
                      <a:pt x="7" y="1"/>
                      <a:pt x="8" y="0"/>
                    </a:cubicBezTo>
                    <a:cubicBezTo>
                      <a:pt x="8" y="0"/>
                      <a:pt x="8" y="0"/>
                      <a:pt x="8" y="0"/>
                    </a:cubicBezTo>
                    <a:cubicBezTo>
                      <a:pt x="9" y="0"/>
                      <a:pt x="10" y="0"/>
                      <a:pt x="11" y="0"/>
                    </a:cubicBezTo>
                    <a:cubicBezTo>
                      <a:pt x="11" y="0"/>
                      <a:pt x="11" y="0"/>
                      <a:pt x="11" y="0"/>
                    </a:cubicBezTo>
                    <a:cubicBezTo>
                      <a:pt x="11" y="0"/>
                      <a:pt x="11" y="0"/>
                      <a:pt x="11" y="0"/>
                    </a:cubicBezTo>
                    <a:cubicBezTo>
                      <a:pt x="11" y="0"/>
                      <a:pt x="11" y="0"/>
                      <a:pt x="11" y="0"/>
                    </a:cubicBezTo>
                    <a:cubicBezTo>
                      <a:pt x="14" y="0"/>
                      <a:pt x="19" y="2"/>
                      <a:pt x="19" y="6"/>
                    </a:cubicBezTo>
                    <a:cubicBezTo>
                      <a:pt x="19" y="6"/>
                      <a:pt x="19" y="6"/>
                      <a:pt x="19" y="6"/>
                    </a:cubicBezTo>
                    <a:cubicBezTo>
                      <a:pt x="19" y="7"/>
                      <a:pt x="19" y="7"/>
                      <a:pt x="19" y="7"/>
                    </a:cubicBezTo>
                    <a:cubicBezTo>
                      <a:pt x="19" y="7"/>
                      <a:pt x="19" y="7"/>
                      <a:pt x="19" y="7"/>
                    </a:cubicBezTo>
                    <a:cubicBezTo>
                      <a:pt x="18" y="10"/>
                      <a:pt x="15" y="11"/>
                      <a:pt x="12" y="12"/>
                    </a:cubicBezTo>
                    <a:cubicBezTo>
                      <a:pt x="12" y="12"/>
                      <a:pt x="12" y="12"/>
                      <a:pt x="12" y="12"/>
                    </a:cubicBezTo>
                    <a:cubicBezTo>
                      <a:pt x="12" y="13"/>
                      <a:pt x="12" y="13"/>
                      <a:pt x="12" y="13"/>
                    </a:cubicBezTo>
                    <a:cubicBezTo>
                      <a:pt x="12" y="13"/>
                      <a:pt x="12" y="13"/>
                      <a:pt x="12" y="13"/>
                    </a:cubicBezTo>
                    <a:cubicBezTo>
                      <a:pt x="12" y="14"/>
                      <a:pt x="12" y="15"/>
                      <a:pt x="11" y="15"/>
                    </a:cubicBezTo>
                    <a:cubicBezTo>
                      <a:pt x="11" y="15"/>
                      <a:pt x="11" y="15"/>
                      <a:pt x="11" y="15"/>
                    </a:cubicBezTo>
                    <a:cubicBezTo>
                      <a:pt x="12" y="16"/>
                      <a:pt x="13" y="17"/>
                      <a:pt x="13" y="18"/>
                    </a:cubicBezTo>
                    <a:cubicBezTo>
                      <a:pt x="13" y="18"/>
                      <a:pt x="13" y="18"/>
                      <a:pt x="13" y="18"/>
                    </a:cubicBezTo>
                    <a:cubicBezTo>
                      <a:pt x="13" y="18"/>
                      <a:pt x="13" y="19"/>
                      <a:pt x="13" y="19"/>
                    </a:cubicBezTo>
                    <a:cubicBezTo>
                      <a:pt x="13" y="19"/>
                      <a:pt x="13" y="19"/>
                      <a:pt x="13" y="19"/>
                    </a:cubicBezTo>
                    <a:cubicBezTo>
                      <a:pt x="13" y="22"/>
                      <a:pt x="11" y="26"/>
                      <a:pt x="11" y="28"/>
                    </a:cubicBezTo>
                    <a:cubicBezTo>
                      <a:pt x="11" y="28"/>
                      <a:pt x="11" y="28"/>
                      <a:pt x="11" y="28"/>
                    </a:cubicBezTo>
                    <a:cubicBezTo>
                      <a:pt x="11" y="29"/>
                      <a:pt x="11" y="29"/>
                      <a:pt x="12" y="30"/>
                    </a:cubicBezTo>
                    <a:cubicBezTo>
                      <a:pt x="12" y="30"/>
                      <a:pt x="12" y="30"/>
                      <a:pt x="12" y="30"/>
                    </a:cubicBezTo>
                    <a:cubicBezTo>
                      <a:pt x="13" y="30"/>
                      <a:pt x="13" y="31"/>
                      <a:pt x="12" y="32"/>
                    </a:cubicBezTo>
                    <a:cubicBezTo>
                      <a:pt x="12" y="32"/>
                      <a:pt x="12" y="32"/>
                      <a:pt x="12" y="32"/>
                    </a:cubicBezTo>
                    <a:cubicBezTo>
                      <a:pt x="12" y="32"/>
                      <a:pt x="12" y="32"/>
                      <a:pt x="11" y="32"/>
                    </a:cubicBezTo>
                    <a:cubicBezTo>
                      <a:pt x="11" y="32"/>
                      <a:pt x="11" y="32"/>
                      <a:pt x="11" y="32"/>
                    </a:cubicBezTo>
                    <a:cubicBezTo>
                      <a:pt x="11" y="32"/>
                      <a:pt x="11" y="32"/>
                      <a:pt x="10" y="32"/>
                    </a:cubicBezTo>
                    <a:close/>
                    <a:moveTo>
                      <a:pt x="9" y="14"/>
                    </a:moveTo>
                    <a:cubicBezTo>
                      <a:pt x="9" y="14"/>
                      <a:pt x="9" y="14"/>
                      <a:pt x="9" y="13"/>
                    </a:cubicBezTo>
                    <a:cubicBezTo>
                      <a:pt x="9" y="13"/>
                      <a:pt x="9" y="13"/>
                      <a:pt x="9" y="13"/>
                    </a:cubicBezTo>
                    <a:cubicBezTo>
                      <a:pt x="9" y="14"/>
                      <a:pt x="9" y="14"/>
                      <a:pt x="9" y="14"/>
                    </a:cubicBezTo>
                    <a:cubicBezTo>
                      <a:pt x="9" y="14"/>
                      <a:pt x="9" y="14"/>
                      <a:pt x="9" y="14"/>
                    </a:cubicBezTo>
                    <a:cubicBezTo>
                      <a:pt x="9" y="14"/>
                      <a:pt x="9" y="14"/>
                      <a:pt x="9" y="14"/>
                    </a:cubicBezTo>
                    <a:close/>
                    <a:moveTo>
                      <a:pt x="6" y="10"/>
                    </a:moveTo>
                    <a:cubicBezTo>
                      <a:pt x="5" y="10"/>
                      <a:pt x="5" y="10"/>
                      <a:pt x="5" y="10"/>
                    </a:cubicBezTo>
                    <a:cubicBezTo>
                      <a:pt x="5" y="10"/>
                      <a:pt x="5" y="10"/>
                      <a:pt x="5" y="10"/>
                    </a:cubicBezTo>
                    <a:cubicBezTo>
                      <a:pt x="5" y="10"/>
                      <a:pt x="5" y="11"/>
                      <a:pt x="5" y="11"/>
                    </a:cubicBezTo>
                    <a:cubicBezTo>
                      <a:pt x="5" y="11"/>
                      <a:pt x="5" y="11"/>
                      <a:pt x="5" y="11"/>
                    </a:cubicBezTo>
                    <a:cubicBezTo>
                      <a:pt x="5" y="11"/>
                      <a:pt x="5" y="11"/>
                      <a:pt x="6" y="12"/>
                    </a:cubicBezTo>
                    <a:cubicBezTo>
                      <a:pt x="6" y="12"/>
                      <a:pt x="6" y="12"/>
                      <a:pt x="6" y="12"/>
                    </a:cubicBezTo>
                    <a:cubicBezTo>
                      <a:pt x="7" y="12"/>
                      <a:pt x="8" y="11"/>
                      <a:pt x="9" y="11"/>
                    </a:cubicBezTo>
                    <a:cubicBezTo>
                      <a:pt x="9" y="11"/>
                      <a:pt x="9" y="11"/>
                      <a:pt x="9" y="11"/>
                    </a:cubicBezTo>
                    <a:cubicBezTo>
                      <a:pt x="9" y="11"/>
                      <a:pt x="9" y="11"/>
                      <a:pt x="9" y="11"/>
                    </a:cubicBezTo>
                    <a:cubicBezTo>
                      <a:pt x="9" y="11"/>
                      <a:pt x="9" y="11"/>
                      <a:pt x="9" y="11"/>
                    </a:cubicBezTo>
                    <a:cubicBezTo>
                      <a:pt x="8" y="10"/>
                      <a:pt x="7" y="10"/>
                      <a:pt x="6" y="10"/>
                    </a:cubicBezTo>
                    <a:cubicBezTo>
                      <a:pt x="6" y="10"/>
                      <a:pt x="6" y="10"/>
                      <a:pt x="6" y="10"/>
                    </a:cubicBezTo>
                    <a:cubicBezTo>
                      <a:pt x="6" y="10"/>
                      <a:pt x="6" y="10"/>
                      <a:pt x="6" y="10"/>
                    </a:cubicBezTo>
                    <a:close/>
                    <a:moveTo>
                      <a:pt x="11" y="0"/>
                    </a:moveTo>
                    <a:cubicBezTo>
                      <a:pt x="11" y="0"/>
                      <a:pt x="11" y="0"/>
                      <a:pt x="11" y="0"/>
                    </a:cubicBezTo>
                    <a:cubicBezTo>
                      <a:pt x="11" y="0"/>
                      <a:pt x="11" y="0"/>
                      <a:pt x="11" y="0"/>
                    </a:cubicBezTo>
                    <a:cubicBezTo>
                      <a:pt x="11" y="0"/>
                      <a:pt x="11" y="0"/>
                      <a:pt x="11"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Freeform 165"/>
              <p:cNvSpPr/>
              <p:nvPr/>
            </p:nvSpPr>
            <p:spPr bwMode="auto">
              <a:xfrm>
                <a:off x="6646863" y="5119688"/>
                <a:ext cx="646113" cy="55563"/>
              </a:xfrm>
              <a:custGeom>
                <a:avLst/>
                <a:gdLst>
                  <a:gd name="T0" fmla="*/ 0 w 172"/>
                  <a:gd name="T1" fmla="*/ 14 h 15"/>
                  <a:gd name="T2" fmla="*/ 1 w 172"/>
                  <a:gd name="T3" fmla="*/ 13 h 15"/>
                  <a:gd name="T4" fmla="*/ 1 w 172"/>
                  <a:gd name="T5" fmla="*/ 13 h 15"/>
                  <a:gd name="T6" fmla="*/ 35 w 172"/>
                  <a:gd name="T7" fmla="*/ 3 h 15"/>
                  <a:gd name="T8" fmla="*/ 35 w 172"/>
                  <a:gd name="T9" fmla="*/ 3 h 15"/>
                  <a:gd name="T10" fmla="*/ 68 w 172"/>
                  <a:gd name="T11" fmla="*/ 1 h 15"/>
                  <a:gd name="T12" fmla="*/ 68 w 172"/>
                  <a:gd name="T13" fmla="*/ 1 h 15"/>
                  <a:gd name="T14" fmla="*/ 99 w 172"/>
                  <a:gd name="T15" fmla="*/ 0 h 15"/>
                  <a:gd name="T16" fmla="*/ 99 w 172"/>
                  <a:gd name="T17" fmla="*/ 0 h 15"/>
                  <a:gd name="T18" fmla="*/ 104 w 172"/>
                  <a:gd name="T19" fmla="*/ 0 h 15"/>
                  <a:gd name="T20" fmla="*/ 104 w 172"/>
                  <a:gd name="T21" fmla="*/ 0 h 15"/>
                  <a:gd name="T22" fmla="*/ 125 w 172"/>
                  <a:gd name="T23" fmla="*/ 3 h 15"/>
                  <a:gd name="T24" fmla="*/ 125 w 172"/>
                  <a:gd name="T25" fmla="*/ 3 h 15"/>
                  <a:gd name="T26" fmla="*/ 142 w 172"/>
                  <a:gd name="T27" fmla="*/ 7 h 15"/>
                  <a:gd name="T28" fmla="*/ 142 w 172"/>
                  <a:gd name="T29" fmla="*/ 7 h 15"/>
                  <a:gd name="T30" fmla="*/ 171 w 172"/>
                  <a:gd name="T31" fmla="*/ 12 h 15"/>
                  <a:gd name="T32" fmla="*/ 171 w 172"/>
                  <a:gd name="T33" fmla="*/ 12 h 15"/>
                  <a:gd name="T34" fmla="*/ 172 w 172"/>
                  <a:gd name="T35" fmla="*/ 14 h 15"/>
                  <a:gd name="T36" fmla="*/ 172 w 172"/>
                  <a:gd name="T37" fmla="*/ 14 h 15"/>
                  <a:gd name="T38" fmla="*/ 171 w 172"/>
                  <a:gd name="T39" fmla="*/ 15 h 15"/>
                  <a:gd name="T40" fmla="*/ 171 w 172"/>
                  <a:gd name="T41" fmla="*/ 15 h 15"/>
                  <a:gd name="T42" fmla="*/ 141 w 172"/>
                  <a:gd name="T43" fmla="*/ 9 h 15"/>
                  <a:gd name="T44" fmla="*/ 141 w 172"/>
                  <a:gd name="T45" fmla="*/ 9 h 15"/>
                  <a:gd name="T46" fmla="*/ 124 w 172"/>
                  <a:gd name="T47" fmla="*/ 5 h 15"/>
                  <a:gd name="T48" fmla="*/ 124 w 172"/>
                  <a:gd name="T49" fmla="*/ 5 h 15"/>
                  <a:gd name="T50" fmla="*/ 104 w 172"/>
                  <a:gd name="T51" fmla="*/ 2 h 15"/>
                  <a:gd name="T52" fmla="*/ 104 w 172"/>
                  <a:gd name="T53" fmla="*/ 2 h 15"/>
                  <a:gd name="T54" fmla="*/ 99 w 172"/>
                  <a:gd name="T55" fmla="*/ 2 h 15"/>
                  <a:gd name="T56" fmla="*/ 99 w 172"/>
                  <a:gd name="T57" fmla="*/ 2 h 15"/>
                  <a:gd name="T58" fmla="*/ 68 w 172"/>
                  <a:gd name="T59" fmla="*/ 4 h 15"/>
                  <a:gd name="T60" fmla="*/ 68 w 172"/>
                  <a:gd name="T61" fmla="*/ 4 h 15"/>
                  <a:gd name="T62" fmla="*/ 35 w 172"/>
                  <a:gd name="T63" fmla="*/ 5 h 15"/>
                  <a:gd name="T64" fmla="*/ 35 w 172"/>
                  <a:gd name="T65" fmla="*/ 5 h 15"/>
                  <a:gd name="T66" fmla="*/ 2 w 172"/>
                  <a:gd name="T67" fmla="*/ 15 h 15"/>
                  <a:gd name="T68" fmla="*/ 2 w 172"/>
                  <a:gd name="T69" fmla="*/ 15 h 15"/>
                  <a:gd name="T70" fmla="*/ 2 w 172"/>
                  <a:gd name="T71" fmla="*/ 15 h 15"/>
                  <a:gd name="T72" fmla="*/ 1 w 172"/>
                  <a:gd name="T73" fmla="*/ 15 h 15"/>
                  <a:gd name="T74" fmla="*/ 1 w 172"/>
                  <a:gd name="T75" fmla="*/ 15 h 15"/>
                  <a:gd name="T76" fmla="*/ 0 w 172"/>
                  <a:gd name="T7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 h="15">
                    <a:moveTo>
                      <a:pt x="0" y="14"/>
                    </a:moveTo>
                    <a:cubicBezTo>
                      <a:pt x="0" y="14"/>
                      <a:pt x="0" y="13"/>
                      <a:pt x="1" y="13"/>
                    </a:cubicBezTo>
                    <a:cubicBezTo>
                      <a:pt x="1" y="13"/>
                      <a:pt x="1" y="13"/>
                      <a:pt x="1" y="13"/>
                    </a:cubicBezTo>
                    <a:cubicBezTo>
                      <a:pt x="12" y="8"/>
                      <a:pt x="23" y="5"/>
                      <a:pt x="35" y="3"/>
                    </a:cubicBezTo>
                    <a:cubicBezTo>
                      <a:pt x="35" y="3"/>
                      <a:pt x="35" y="3"/>
                      <a:pt x="35" y="3"/>
                    </a:cubicBezTo>
                    <a:cubicBezTo>
                      <a:pt x="46" y="1"/>
                      <a:pt x="57" y="2"/>
                      <a:pt x="68" y="1"/>
                    </a:cubicBezTo>
                    <a:cubicBezTo>
                      <a:pt x="68" y="1"/>
                      <a:pt x="68" y="1"/>
                      <a:pt x="68" y="1"/>
                    </a:cubicBezTo>
                    <a:cubicBezTo>
                      <a:pt x="79" y="0"/>
                      <a:pt x="89" y="0"/>
                      <a:pt x="99" y="0"/>
                    </a:cubicBezTo>
                    <a:cubicBezTo>
                      <a:pt x="99" y="0"/>
                      <a:pt x="99" y="0"/>
                      <a:pt x="99" y="0"/>
                    </a:cubicBezTo>
                    <a:cubicBezTo>
                      <a:pt x="101" y="0"/>
                      <a:pt x="102" y="0"/>
                      <a:pt x="104" y="0"/>
                    </a:cubicBezTo>
                    <a:cubicBezTo>
                      <a:pt x="104" y="0"/>
                      <a:pt x="104" y="0"/>
                      <a:pt x="104" y="0"/>
                    </a:cubicBezTo>
                    <a:cubicBezTo>
                      <a:pt x="111" y="0"/>
                      <a:pt x="118" y="1"/>
                      <a:pt x="125" y="3"/>
                    </a:cubicBezTo>
                    <a:cubicBezTo>
                      <a:pt x="125" y="3"/>
                      <a:pt x="125" y="3"/>
                      <a:pt x="125" y="3"/>
                    </a:cubicBezTo>
                    <a:cubicBezTo>
                      <a:pt x="131" y="4"/>
                      <a:pt x="136" y="6"/>
                      <a:pt x="142" y="7"/>
                    </a:cubicBezTo>
                    <a:cubicBezTo>
                      <a:pt x="142" y="7"/>
                      <a:pt x="142" y="7"/>
                      <a:pt x="142" y="7"/>
                    </a:cubicBezTo>
                    <a:cubicBezTo>
                      <a:pt x="152" y="8"/>
                      <a:pt x="162" y="12"/>
                      <a:pt x="171" y="12"/>
                    </a:cubicBezTo>
                    <a:cubicBezTo>
                      <a:pt x="171" y="12"/>
                      <a:pt x="171" y="12"/>
                      <a:pt x="171" y="12"/>
                    </a:cubicBezTo>
                    <a:cubicBezTo>
                      <a:pt x="172" y="13"/>
                      <a:pt x="172" y="13"/>
                      <a:pt x="172" y="14"/>
                    </a:cubicBezTo>
                    <a:cubicBezTo>
                      <a:pt x="172" y="14"/>
                      <a:pt x="172" y="14"/>
                      <a:pt x="172" y="14"/>
                    </a:cubicBezTo>
                    <a:cubicBezTo>
                      <a:pt x="172" y="14"/>
                      <a:pt x="172" y="15"/>
                      <a:pt x="171" y="15"/>
                    </a:cubicBezTo>
                    <a:cubicBezTo>
                      <a:pt x="171" y="15"/>
                      <a:pt x="171" y="15"/>
                      <a:pt x="171" y="15"/>
                    </a:cubicBezTo>
                    <a:cubicBezTo>
                      <a:pt x="161" y="14"/>
                      <a:pt x="151" y="11"/>
                      <a:pt x="141" y="9"/>
                    </a:cubicBezTo>
                    <a:cubicBezTo>
                      <a:pt x="141" y="9"/>
                      <a:pt x="141" y="9"/>
                      <a:pt x="141" y="9"/>
                    </a:cubicBezTo>
                    <a:cubicBezTo>
                      <a:pt x="135" y="9"/>
                      <a:pt x="130" y="6"/>
                      <a:pt x="124" y="5"/>
                    </a:cubicBezTo>
                    <a:cubicBezTo>
                      <a:pt x="124" y="5"/>
                      <a:pt x="124" y="5"/>
                      <a:pt x="124" y="5"/>
                    </a:cubicBezTo>
                    <a:cubicBezTo>
                      <a:pt x="118" y="3"/>
                      <a:pt x="111" y="2"/>
                      <a:pt x="104" y="2"/>
                    </a:cubicBezTo>
                    <a:cubicBezTo>
                      <a:pt x="104" y="2"/>
                      <a:pt x="104" y="2"/>
                      <a:pt x="104" y="2"/>
                    </a:cubicBezTo>
                    <a:cubicBezTo>
                      <a:pt x="102" y="2"/>
                      <a:pt x="101" y="2"/>
                      <a:pt x="99" y="2"/>
                    </a:cubicBezTo>
                    <a:cubicBezTo>
                      <a:pt x="99" y="2"/>
                      <a:pt x="99" y="2"/>
                      <a:pt x="99" y="2"/>
                    </a:cubicBezTo>
                    <a:cubicBezTo>
                      <a:pt x="89" y="2"/>
                      <a:pt x="79" y="3"/>
                      <a:pt x="68" y="4"/>
                    </a:cubicBezTo>
                    <a:cubicBezTo>
                      <a:pt x="68" y="4"/>
                      <a:pt x="68" y="4"/>
                      <a:pt x="68" y="4"/>
                    </a:cubicBezTo>
                    <a:cubicBezTo>
                      <a:pt x="57" y="5"/>
                      <a:pt x="46" y="3"/>
                      <a:pt x="35" y="5"/>
                    </a:cubicBezTo>
                    <a:cubicBezTo>
                      <a:pt x="35" y="5"/>
                      <a:pt x="35" y="5"/>
                      <a:pt x="35" y="5"/>
                    </a:cubicBezTo>
                    <a:cubicBezTo>
                      <a:pt x="24" y="8"/>
                      <a:pt x="13" y="10"/>
                      <a:pt x="2" y="15"/>
                    </a:cubicBezTo>
                    <a:cubicBezTo>
                      <a:pt x="2" y="15"/>
                      <a:pt x="2" y="15"/>
                      <a:pt x="2" y="15"/>
                    </a:cubicBezTo>
                    <a:cubicBezTo>
                      <a:pt x="2" y="15"/>
                      <a:pt x="2" y="15"/>
                      <a:pt x="2" y="15"/>
                    </a:cubicBezTo>
                    <a:cubicBezTo>
                      <a:pt x="2" y="15"/>
                      <a:pt x="2" y="15"/>
                      <a:pt x="1" y="15"/>
                    </a:cubicBezTo>
                    <a:cubicBezTo>
                      <a:pt x="1" y="15"/>
                      <a:pt x="1" y="15"/>
                      <a:pt x="1" y="15"/>
                    </a:cubicBezTo>
                    <a:cubicBezTo>
                      <a:pt x="1" y="15"/>
                      <a:pt x="0" y="15"/>
                      <a:pt x="0" y="14"/>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5" name="Freeform 166"/>
              <p:cNvSpPr/>
              <p:nvPr/>
            </p:nvSpPr>
            <p:spPr bwMode="auto">
              <a:xfrm>
                <a:off x="7997825" y="5141913"/>
                <a:ext cx="307975" cy="33338"/>
              </a:xfrm>
              <a:custGeom>
                <a:avLst/>
                <a:gdLst>
                  <a:gd name="T0" fmla="*/ 81 w 82"/>
                  <a:gd name="T1" fmla="*/ 9 h 9"/>
                  <a:gd name="T2" fmla="*/ 76 w 82"/>
                  <a:gd name="T3" fmla="*/ 7 h 9"/>
                  <a:gd name="T4" fmla="*/ 76 w 82"/>
                  <a:gd name="T5" fmla="*/ 7 h 9"/>
                  <a:gd name="T6" fmla="*/ 69 w 82"/>
                  <a:gd name="T7" fmla="*/ 6 h 9"/>
                  <a:gd name="T8" fmla="*/ 69 w 82"/>
                  <a:gd name="T9" fmla="*/ 6 h 9"/>
                  <a:gd name="T10" fmla="*/ 54 w 82"/>
                  <a:gd name="T11" fmla="*/ 4 h 9"/>
                  <a:gd name="T12" fmla="*/ 54 w 82"/>
                  <a:gd name="T13" fmla="*/ 4 h 9"/>
                  <a:gd name="T14" fmla="*/ 51 w 82"/>
                  <a:gd name="T15" fmla="*/ 4 h 9"/>
                  <a:gd name="T16" fmla="*/ 51 w 82"/>
                  <a:gd name="T17" fmla="*/ 4 h 9"/>
                  <a:gd name="T18" fmla="*/ 47 w 82"/>
                  <a:gd name="T19" fmla="*/ 4 h 9"/>
                  <a:gd name="T20" fmla="*/ 47 w 82"/>
                  <a:gd name="T21" fmla="*/ 4 h 9"/>
                  <a:gd name="T22" fmla="*/ 47 w 82"/>
                  <a:gd name="T23" fmla="*/ 4 h 9"/>
                  <a:gd name="T24" fmla="*/ 47 w 82"/>
                  <a:gd name="T25" fmla="*/ 4 h 9"/>
                  <a:gd name="T26" fmla="*/ 47 w 82"/>
                  <a:gd name="T27" fmla="*/ 4 h 9"/>
                  <a:gd name="T28" fmla="*/ 38 w 82"/>
                  <a:gd name="T29" fmla="*/ 3 h 9"/>
                  <a:gd name="T30" fmla="*/ 38 w 82"/>
                  <a:gd name="T31" fmla="*/ 3 h 9"/>
                  <a:gd name="T32" fmla="*/ 33 w 82"/>
                  <a:gd name="T33" fmla="*/ 2 h 9"/>
                  <a:gd name="T34" fmla="*/ 33 w 82"/>
                  <a:gd name="T35" fmla="*/ 2 h 9"/>
                  <a:gd name="T36" fmla="*/ 12 w 82"/>
                  <a:gd name="T37" fmla="*/ 5 h 9"/>
                  <a:gd name="T38" fmla="*/ 12 w 82"/>
                  <a:gd name="T39" fmla="*/ 5 h 9"/>
                  <a:gd name="T40" fmla="*/ 5 w 82"/>
                  <a:gd name="T41" fmla="*/ 6 h 9"/>
                  <a:gd name="T42" fmla="*/ 5 w 82"/>
                  <a:gd name="T43" fmla="*/ 6 h 9"/>
                  <a:gd name="T44" fmla="*/ 1 w 82"/>
                  <a:gd name="T45" fmla="*/ 8 h 9"/>
                  <a:gd name="T46" fmla="*/ 1 w 82"/>
                  <a:gd name="T47" fmla="*/ 8 h 9"/>
                  <a:gd name="T48" fmla="*/ 0 w 82"/>
                  <a:gd name="T49" fmla="*/ 7 h 9"/>
                  <a:gd name="T50" fmla="*/ 0 w 82"/>
                  <a:gd name="T51" fmla="*/ 7 h 9"/>
                  <a:gd name="T52" fmla="*/ 0 w 82"/>
                  <a:gd name="T53" fmla="*/ 6 h 9"/>
                  <a:gd name="T54" fmla="*/ 0 w 82"/>
                  <a:gd name="T55" fmla="*/ 6 h 9"/>
                  <a:gd name="T56" fmla="*/ 1 w 82"/>
                  <a:gd name="T57" fmla="*/ 5 h 9"/>
                  <a:gd name="T58" fmla="*/ 1 w 82"/>
                  <a:gd name="T59" fmla="*/ 5 h 9"/>
                  <a:gd name="T60" fmla="*/ 4 w 82"/>
                  <a:gd name="T61" fmla="*/ 4 h 9"/>
                  <a:gd name="T62" fmla="*/ 4 w 82"/>
                  <a:gd name="T63" fmla="*/ 4 h 9"/>
                  <a:gd name="T64" fmla="*/ 12 w 82"/>
                  <a:gd name="T65" fmla="*/ 3 h 9"/>
                  <a:gd name="T66" fmla="*/ 12 w 82"/>
                  <a:gd name="T67" fmla="*/ 3 h 9"/>
                  <a:gd name="T68" fmla="*/ 33 w 82"/>
                  <a:gd name="T69" fmla="*/ 0 h 9"/>
                  <a:gd name="T70" fmla="*/ 33 w 82"/>
                  <a:gd name="T71" fmla="*/ 0 h 9"/>
                  <a:gd name="T72" fmla="*/ 38 w 82"/>
                  <a:gd name="T73" fmla="*/ 0 h 9"/>
                  <a:gd name="T74" fmla="*/ 38 w 82"/>
                  <a:gd name="T75" fmla="*/ 0 h 9"/>
                  <a:gd name="T76" fmla="*/ 47 w 82"/>
                  <a:gd name="T77" fmla="*/ 2 h 9"/>
                  <a:gd name="T78" fmla="*/ 47 w 82"/>
                  <a:gd name="T79" fmla="*/ 2 h 9"/>
                  <a:gd name="T80" fmla="*/ 47 w 82"/>
                  <a:gd name="T81" fmla="*/ 2 h 9"/>
                  <a:gd name="T82" fmla="*/ 47 w 82"/>
                  <a:gd name="T83" fmla="*/ 2 h 9"/>
                  <a:gd name="T84" fmla="*/ 47 w 82"/>
                  <a:gd name="T85" fmla="*/ 2 h 9"/>
                  <a:gd name="T86" fmla="*/ 51 w 82"/>
                  <a:gd name="T87" fmla="*/ 2 h 9"/>
                  <a:gd name="T88" fmla="*/ 51 w 82"/>
                  <a:gd name="T89" fmla="*/ 2 h 9"/>
                  <a:gd name="T90" fmla="*/ 55 w 82"/>
                  <a:gd name="T91" fmla="*/ 2 h 9"/>
                  <a:gd name="T92" fmla="*/ 55 w 82"/>
                  <a:gd name="T93" fmla="*/ 2 h 9"/>
                  <a:gd name="T94" fmla="*/ 69 w 82"/>
                  <a:gd name="T95" fmla="*/ 3 h 9"/>
                  <a:gd name="T96" fmla="*/ 69 w 82"/>
                  <a:gd name="T97" fmla="*/ 3 h 9"/>
                  <a:gd name="T98" fmla="*/ 77 w 82"/>
                  <a:gd name="T99" fmla="*/ 5 h 9"/>
                  <a:gd name="T100" fmla="*/ 77 w 82"/>
                  <a:gd name="T101" fmla="*/ 5 h 9"/>
                  <a:gd name="T102" fmla="*/ 81 w 82"/>
                  <a:gd name="T103" fmla="*/ 6 h 9"/>
                  <a:gd name="T104" fmla="*/ 81 w 82"/>
                  <a:gd name="T105" fmla="*/ 6 h 9"/>
                  <a:gd name="T106" fmla="*/ 82 w 82"/>
                  <a:gd name="T107" fmla="*/ 8 h 9"/>
                  <a:gd name="T108" fmla="*/ 82 w 82"/>
                  <a:gd name="T109" fmla="*/ 8 h 9"/>
                  <a:gd name="T110" fmla="*/ 81 w 82"/>
                  <a:gd name="T111" fmla="*/ 9 h 9"/>
                  <a:gd name="T112" fmla="*/ 81 w 82"/>
                  <a:gd name="T113" fmla="*/ 9 h 9"/>
                  <a:gd name="T114" fmla="*/ 81 w 82"/>
                  <a:gd name="T11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2" h="9">
                    <a:moveTo>
                      <a:pt x="81" y="9"/>
                    </a:moveTo>
                    <a:cubicBezTo>
                      <a:pt x="79" y="9"/>
                      <a:pt x="77" y="8"/>
                      <a:pt x="76" y="7"/>
                    </a:cubicBezTo>
                    <a:cubicBezTo>
                      <a:pt x="76" y="7"/>
                      <a:pt x="76" y="7"/>
                      <a:pt x="76" y="7"/>
                    </a:cubicBezTo>
                    <a:cubicBezTo>
                      <a:pt x="74" y="7"/>
                      <a:pt x="71" y="6"/>
                      <a:pt x="69" y="6"/>
                    </a:cubicBezTo>
                    <a:cubicBezTo>
                      <a:pt x="69" y="6"/>
                      <a:pt x="69" y="6"/>
                      <a:pt x="69" y="6"/>
                    </a:cubicBezTo>
                    <a:cubicBezTo>
                      <a:pt x="64" y="5"/>
                      <a:pt x="59" y="5"/>
                      <a:pt x="54" y="4"/>
                    </a:cubicBezTo>
                    <a:cubicBezTo>
                      <a:pt x="54" y="4"/>
                      <a:pt x="54" y="4"/>
                      <a:pt x="54" y="4"/>
                    </a:cubicBezTo>
                    <a:cubicBezTo>
                      <a:pt x="53" y="4"/>
                      <a:pt x="52" y="4"/>
                      <a:pt x="51" y="4"/>
                    </a:cubicBezTo>
                    <a:cubicBezTo>
                      <a:pt x="51" y="4"/>
                      <a:pt x="51" y="4"/>
                      <a:pt x="51" y="4"/>
                    </a:cubicBezTo>
                    <a:cubicBezTo>
                      <a:pt x="50" y="4"/>
                      <a:pt x="48" y="4"/>
                      <a:pt x="47" y="4"/>
                    </a:cubicBezTo>
                    <a:cubicBezTo>
                      <a:pt x="47" y="4"/>
                      <a:pt x="47" y="4"/>
                      <a:pt x="47" y="4"/>
                    </a:cubicBezTo>
                    <a:cubicBezTo>
                      <a:pt x="47" y="4"/>
                      <a:pt x="47" y="4"/>
                      <a:pt x="47" y="4"/>
                    </a:cubicBezTo>
                    <a:cubicBezTo>
                      <a:pt x="47" y="4"/>
                      <a:pt x="47" y="4"/>
                      <a:pt x="47" y="4"/>
                    </a:cubicBezTo>
                    <a:cubicBezTo>
                      <a:pt x="47" y="4"/>
                      <a:pt x="47" y="4"/>
                      <a:pt x="47" y="4"/>
                    </a:cubicBezTo>
                    <a:cubicBezTo>
                      <a:pt x="44" y="4"/>
                      <a:pt x="41" y="3"/>
                      <a:pt x="38" y="3"/>
                    </a:cubicBezTo>
                    <a:cubicBezTo>
                      <a:pt x="38" y="3"/>
                      <a:pt x="38" y="3"/>
                      <a:pt x="38" y="3"/>
                    </a:cubicBezTo>
                    <a:cubicBezTo>
                      <a:pt x="36" y="3"/>
                      <a:pt x="35" y="2"/>
                      <a:pt x="33" y="2"/>
                    </a:cubicBezTo>
                    <a:cubicBezTo>
                      <a:pt x="33" y="2"/>
                      <a:pt x="33" y="2"/>
                      <a:pt x="33" y="2"/>
                    </a:cubicBezTo>
                    <a:cubicBezTo>
                      <a:pt x="26" y="2"/>
                      <a:pt x="19" y="4"/>
                      <a:pt x="12" y="5"/>
                    </a:cubicBezTo>
                    <a:cubicBezTo>
                      <a:pt x="12" y="5"/>
                      <a:pt x="12" y="5"/>
                      <a:pt x="12" y="5"/>
                    </a:cubicBezTo>
                    <a:cubicBezTo>
                      <a:pt x="10" y="5"/>
                      <a:pt x="7" y="6"/>
                      <a:pt x="5" y="6"/>
                    </a:cubicBezTo>
                    <a:cubicBezTo>
                      <a:pt x="5" y="6"/>
                      <a:pt x="5" y="6"/>
                      <a:pt x="5" y="6"/>
                    </a:cubicBezTo>
                    <a:cubicBezTo>
                      <a:pt x="4" y="7"/>
                      <a:pt x="3" y="8"/>
                      <a:pt x="1" y="8"/>
                    </a:cubicBezTo>
                    <a:cubicBezTo>
                      <a:pt x="1" y="8"/>
                      <a:pt x="1" y="8"/>
                      <a:pt x="1" y="8"/>
                    </a:cubicBezTo>
                    <a:cubicBezTo>
                      <a:pt x="1" y="8"/>
                      <a:pt x="1" y="8"/>
                      <a:pt x="0" y="7"/>
                    </a:cubicBezTo>
                    <a:cubicBezTo>
                      <a:pt x="0" y="7"/>
                      <a:pt x="0" y="7"/>
                      <a:pt x="0" y="7"/>
                    </a:cubicBezTo>
                    <a:cubicBezTo>
                      <a:pt x="0" y="7"/>
                      <a:pt x="0" y="6"/>
                      <a:pt x="0" y="6"/>
                    </a:cubicBezTo>
                    <a:cubicBezTo>
                      <a:pt x="0" y="6"/>
                      <a:pt x="0" y="6"/>
                      <a:pt x="0" y="6"/>
                    </a:cubicBezTo>
                    <a:cubicBezTo>
                      <a:pt x="0" y="5"/>
                      <a:pt x="1" y="5"/>
                      <a:pt x="1" y="5"/>
                    </a:cubicBezTo>
                    <a:cubicBezTo>
                      <a:pt x="1" y="5"/>
                      <a:pt x="1" y="5"/>
                      <a:pt x="1" y="5"/>
                    </a:cubicBezTo>
                    <a:cubicBezTo>
                      <a:pt x="2" y="5"/>
                      <a:pt x="3" y="4"/>
                      <a:pt x="4" y="4"/>
                    </a:cubicBezTo>
                    <a:cubicBezTo>
                      <a:pt x="4" y="4"/>
                      <a:pt x="4" y="4"/>
                      <a:pt x="4" y="4"/>
                    </a:cubicBezTo>
                    <a:cubicBezTo>
                      <a:pt x="7" y="3"/>
                      <a:pt x="9" y="3"/>
                      <a:pt x="12" y="3"/>
                    </a:cubicBezTo>
                    <a:cubicBezTo>
                      <a:pt x="12" y="3"/>
                      <a:pt x="12" y="3"/>
                      <a:pt x="12" y="3"/>
                    </a:cubicBezTo>
                    <a:cubicBezTo>
                      <a:pt x="19" y="2"/>
                      <a:pt x="26" y="0"/>
                      <a:pt x="33" y="0"/>
                    </a:cubicBezTo>
                    <a:cubicBezTo>
                      <a:pt x="33" y="0"/>
                      <a:pt x="33" y="0"/>
                      <a:pt x="33" y="0"/>
                    </a:cubicBezTo>
                    <a:cubicBezTo>
                      <a:pt x="35" y="0"/>
                      <a:pt x="36" y="0"/>
                      <a:pt x="38" y="0"/>
                    </a:cubicBezTo>
                    <a:cubicBezTo>
                      <a:pt x="38" y="0"/>
                      <a:pt x="38" y="0"/>
                      <a:pt x="38" y="0"/>
                    </a:cubicBezTo>
                    <a:cubicBezTo>
                      <a:pt x="41" y="1"/>
                      <a:pt x="44" y="2"/>
                      <a:pt x="47" y="2"/>
                    </a:cubicBezTo>
                    <a:cubicBezTo>
                      <a:pt x="47" y="2"/>
                      <a:pt x="47" y="2"/>
                      <a:pt x="47" y="2"/>
                    </a:cubicBezTo>
                    <a:cubicBezTo>
                      <a:pt x="47" y="2"/>
                      <a:pt x="47" y="2"/>
                      <a:pt x="47" y="2"/>
                    </a:cubicBezTo>
                    <a:cubicBezTo>
                      <a:pt x="47" y="2"/>
                      <a:pt x="47" y="2"/>
                      <a:pt x="47" y="2"/>
                    </a:cubicBezTo>
                    <a:cubicBezTo>
                      <a:pt x="47" y="2"/>
                      <a:pt x="47" y="2"/>
                      <a:pt x="47" y="2"/>
                    </a:cubicBezTo>
                    <a:cubicBezTo>
                      <a:pt x="48" y="2"/>
                      <a:pt x="50" y="2"/>
                      <a:pt x="51" y="2"/>
                    </a:cubicBezTo>
                    <a:cubicBezTo>
                      <a:pt x="51" y="2"/>
                      <a:pt x="51" y="2"/>
                      <a:pt x="51" y="2"/>
                    </a:cubicBezTo>
                    <a:cubicBezTo>
                      <a:pt x="52" y="2"/>
                      <a:pt x="53" y="2"/>
                      <a:pt x="55" y="2"/>
                    </a:cubicBezTo>
                    <a:cubicBezTo>
                      <a:pt x="55" y="2"/>
                      <a:pt x="55" y="2"/>
                      <a:pt x="55" y="2"/>
                    </a:cubicBezTo>
                    <a:cubicBezTo>
                      <a:pt x="59" y="2"/>
                      <a:pt x="65" y="2"/>
                      <a:pt x="69" y="3"/>
                    </a:cubicBezTo>
                    <a:cubicBezTo>
                      <a:pt x="69" y="3"/>
                      <a:pt x="69" y="3"/>
                      <a:pt x="69" y="3"/>
                    </a:cubicBezTo>
                    <a:cubicBezTo>
                      <a:pt x="72" y="4"/>
                      <a:pt x="74" y="4"/>
                      <a:pt x="77" y="5"/>
                    </a:cubicBezTo>
                    <a:cubicBezTo>
                      <a:pt x="77" y="5"/>
                      <a:pt x="77" y="5"/>
                      <a:pt x="77" y="5"/>
                    </a:cubicBezTo>
                    <a:cubicBezTo>
                      <a:pt x="78" y="6"/>
                      <a:pt x="80" y="6"/>
                      <a:pt x="81" y="6"/>
                    </a:cubicBezTo>
                    <a:cubicBezTo>
                      <a:pt x="81" y="6"/>
                      <a:pt x="81" y="6"/>
                      <a:pt x="81" y="6"/>
                    </a:cubicBezTo>
                    <a:cubicBezTo>
                      <a:pt x="81" y="6"/>
                      <a:pt x="82" y="7"/>
                      <a:pt x="82" y="8"/>
                    </a:cubicBezTo>
                    <a:cubicBezTo>
                      <a:pt x="82" y="8"/>
                      <a:pt x="82" y="8"/>
                      <a:pt x="82" y="8"/>
                    </a:cubicBezTo>
                    <a:cubicBezTo>
                      <a:pt x="82" y="8"/>
                      <a:pt x="81" y="9"/>
                      <a:pt x="81" y="9"/>
                    </a:cubicBezTo>
                    <a:cubicBezTo>
                      <a:pt x="81" y="9"/>
                      <a:pt x="81" y="9"/>
                      <a:pt x="81" y="9"/>
                    </a:cubicBezTo>
                    <a:cubicBezTo>
                      <a:pt x="81" y="9"/>
                      <a:pt x="81" y="9"/>
                      <a:pt x="81" y="9"/>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6" name="Freeform 167"/>
              <p:cNvSpPr/>
              <p:nvPr/>
            </p:nvSpPr>
            <p:spPr bwMode="auto">
              <a:xfrm>
                <a:off x="8396288" y="5145088"/>
                <a:ext cx="266700" cy="38100"/>
              </a:xfrm>
              <a:custGeom>
                <a:avLst/>
                <a:gdLst>
                  <a:gd name="T0" fmla="*/ 57 w 71"/>
                  <a:gd name="T1" fmla="*/ 6 h 10"/>
                  <a:gd name="T2" fmla="*/ 40 w 71"/>
                  <a:gd name="T3" fmla="*/ 3 h 10"/>
                  <a:gd name="T4" fmla="*/ 40 w 71"/>
                  <a:gd name="T5" fmla="*/ 3 h 10"/>
                  <a:gd name="T6" fmla="*/ 32 w 71"/>
                  <a:gd name="T7" fmla="*/ 2 h 10"/>
                  <a:gd name="T8" fmla="*/ 32 w 71"/>
                  <a:gd name="T9" fmla="*/ 2 h 10"/>
                  <a:gd name="T10" fmla="*/ 22 w 71"/>
                  <a:gd name="T11" fmla="*/ 3 h 10"/>
                  <a:gd name="T12" fmla="*/ 22 w 71"/>
                  <a:gd name="T13" fmla="*/ 3 h 10"/>
                  <a:gd name="T14" fmla="*/ 2 w 71"/>
                  <a:gd name="T15" fmla="*/ 9 h 10"/>
                  <a:gd name="T16" fmla="*/ 2 w 71"/>
                  <a:gd name="T17" fmla="*/ 9 h 10"/>
                  <a:gd name="T18" fmla="*/ 2 w 71"/>
                  <a:gd name="T19" fmla="*/ 9 h 10"/>
                  <a:gd name="T20" fmla="*/ 0 w 71"/>
                  <a:gd name="T21" fmla="*/ 8 h 10"/>
                  <a:gd name="T22" fmla="*/ 0 w 71"/>
                  <a:gd name="T23" fmla="*/ 8 h 10"/>
                  <a:gd name="T24" fmla="*/ 1 w 71"/>
                  <a:gd name="T25" fmla="*/ 7 h 10"/>
                  <a:gd name="T26" fmla="*/ 1 w 71"/>
                  <a:gd name="T27" fmla="*/ 7 h 10"/>
                  <a:gd name="T28" fmla="*/ 21 w 71"/>
                  <a:gd name="T29" fmla="*/ 1 h 10"/>
                  <a:gd name="T30" fmla="*/ 21 w 71"/>
                  <a:gd name="T31" fmla="*/ 1 h 10"/>
                  <a:gd name="T32" fmla="*/ 32 w 71"/>
                  <a:gd name="T33" fmla="*/ 0 h 10"/>
                  <a:gd name="T34" fmla="*/ 32 w 71"/>
                  <a:gd name="T35" fmla="*/ 0 h 10"/>
                  <a:gd name="T36" fmla="*/ 40 w 71"/>
                  <a:gd name="T37" fmla="*/ 0 h 10"/>
                  <a:gd name="T38" fmla="*/ 40 w 71"/>
                  <a:gd name="T39" fmla="*/ 0 h 10"/>
                  <a:gd name="T40" fmla="*/ 58 w 71"/>
                  <a:gd name="T41" fmla="*/ 4 h 10"/>
                  <a:gd name="T42" fmla="*/ 58 w 71"/>
                  <a:gd name="T43" fmla="*/ 4 h 10"/>
                  <a:gd name="T44" fmla="*/ 68 w 71"/>
                  <a:gd name="T45" fmla="*/ 7 h 10"/>
                  <a:gd name="T46" fmla="*/ 68 w 71"/>
                  <a:gd name="T47" fmla="*/ 7 h 10"/>
                  <a:gd name="T48" fmla="*/ 69 w 71"/>
                  <a:gd name="T49" fmla="*/ 7 h 10"/>
                  <a:gd name="T50" fmla="*/ 69 w 71"/>
                  <a:gd name="T51" fmla="*/ 7 h 10"/>
                  <a:gd name="T52" fmla="*/ 70 w 71"/>
                  <a:gd name="T53" fmla="*/ 8 h 10"/>
                  <a:gd name="T54" fmla="*/ 70 w 71"/>
                  <a:gd name="T55" fmla="*/ 8 h 10"/>
                  <a:gd name="T56" fmla="*/ 70 w 71"/>
                  <a:gd name="T57" fmla="*/ 9 h 10"/>
                  <a:gd name="T58" fmla="*/ 70 w 71"/>
                  <a:gd name="T59" fmla="*/ 9 h 10"/>
                  <a:gd name="T60" fmla="*/ 68 w 71"/>
                  <a:gd name="T61" fmla="*/ 10 h 10"/>
                  <a:gd name="T62" fmla="*/ 68 w 71"/>
                  <a:gd name="T63" fmla="*/ 10 h 10"/>
                  <a:gd name="T64" fmla="*/ 57 w 71"/>
                  <a:gd name="T65"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 h="10">
                    <a:moveTo>
                      <a:pt x="57" y="6"/>
                    </a:moveTo>
                    <a:cubicBezTo>
                      <a:pt x="52" y="4"/>
                      <a:pt x="46" y="3"/>
                      <a:pt x="40" y="3"/>
                    </a:cubicBezTo>
                    <a:cubicBezTo>
                      <a:pt x="40" y="3"/>
                      <a:pt x="40" y="3"/>
                      <a:pt x="40" y="3"/>
                    </a:cubicBezTo>
                    <a:cubicBezTo>
                      <a:pt x="37" y="3"/>
                      <a:pt x="34" y="2"/>
                      <a:pt x="32" y="2"/>
                    </a:cubicBezTo>
                    <a:cubicBezTo>
                      <a:pt x="32" y="2"/>
                      <a:pt x="32" y="2"/>
                      <a:pt x="32" y="2"/>
                    </a:cubicBezTo>
                    <a:cubicBezTo>
                      <a:pt x="28" y="2"/>
                      <a:pt x="25" y="3"/>
                      <a:pt x="22" y="3"/>
                    </a:cubicBezTo>
                    <a:cubicBezTo>
                      <a:pt x="22" y="3"/>
                      <a:pt x="22" y="3"/>
                      <a:pt x="22" y="3"/>
                    </a:cubicBezTo>
                    <a:cubicBezTo>
                      <a:pt x="15" y="4"/>
                      <a:pt x="9" y="7"/>
                      <a:pt x="2" y="9"/>
                    </a:cubicBezTo>
                    <a:cubicBezTo>
                      <a:pt x="2" y="9"/>
                      <a:pt x="2" y="9"/>
                      <a:pt x="2" y="9"/>
                    </a:cubicBezTo>
                    <a:cubicBezTo>
                      <a:pt x="2" y="9"/>
                      <a:pt x="2" y="9"/>
                      <a:pt x="2" y="9"/>
                    </a:cubicBezTo>
                    <a:cubicBezTo>
                      <a:pt x="1" y="9"/>
                      <a:pt x="0" y="9"/>
                      <a:pt x="0" y="8"/>
                    </a:cubicBezTo>
                    <a:cubicBezTo>
                      <a:pt x="0" y="8"/>
                      <a:pt x="0" y="8"/>
                      <a:pt x="0" y="8"/>
                    </a:cubicBezTo>
                    <a:cubicBezTo>
                      <a:pt x="0" y="8"/>
                      <a:pt x="0" y="7"/>
                      <a:pt x="1" y="7"/>
                    </a:cubicBezTo>
                    <a:cubicBezTo>
                      <a:pt x="1" y="7"/>
                      <a:pt x="1" y="7"/>
                      <a:pt x="1" y="7"/>
                    </a:cubicBezTo>
                    <a:cubicBezTo>
                      <a:pt x="8" y="5"/>
                      <a:pt x="14" y="2"/>
                      <a:pt x="21" y="1"/>
                    </a:cubicBezTo>
                    <a:cubicBezTo>
                      <a:pt x="21" y="1"/>
                      <a:pt x="21" y="1"/>
                      <a:pt x="21" y="1"/>
                    </a:cubicBezTo>
                    <a:cubicBezTo>
                      <a:pt x="25" y="0"/>
                      <a:pt x="28" y="0"/>
                      <a:pt x="32" y="0"/>
                    </a:cubicBezTo>
                    <a:cubicBezTo>
                      <a:pt x="32" y="0"/>
                      <a:pt x="32" y="0"/>
                      <a:pt x="32" y="0"/>
                    </a:cubicBezTo>
                    <a:cubicBezTo>
                      <a:pt x="35" y="0"/>
                      <a:pt x="37" y="0"/>
                      <a:pt x="40" y="0"/>
                    </a:cubicBezTo>
                    <a:cubicBezTo>
                      <a:pt x="40" y="0"/>
                      <a:pt x="40" y="0"/>
                      <a:pt x="40" y="0"/>
                    </a:cubicBezTo>
                    <a:cubicBezTo>
                      <a:pt x="46" y="1"/>
                      <a:pt x="52" y="1"/>
                      <a:pt x="58" y="4"/>
                    </a:cubicBezTo>
                    <a:cubicBezTo>
                      <a:pt x="58" y="4"/>
                      <a:pt x="58" y="4"/>
                      <a:pt x="58" y="4"/>
                    </a:cubicBezTo>
                    <a:cubicBezTo>
                      <a:pt x="61" y="5"/>
                      <a:pt x="65" y="7"/>
                      <a:pt x="68" y="7"/>
                    </a:cubicBezTo>
                    <a:cubicBezTo>
                      <a:pt x="68" y="7"/>
                      <a:pt x="68" y="7"/>
                      <a:pt x="68" y="7"/>
                    </a:cubicBezTo>
                    <a:cubicBezTo>
                      <a:pt x="68" y="7"/>
                      <a:pt x="69" y="7"/>
                      <a:pt x="69" y="7"/>
                    </a:cubicBezTo>
                    <a:cubicBezTo>
                      <a:pt x="69" y="7"/>
                      <a:pt x="69" y="7"/>
                      <a:pt x="69" y="7"/>
                    </a:cubicBezTo>
                    <a:cubicBezTo>
                      <a:pt x="70" y="7"/>
                      <a:pt x="70" y="7"/>
                      <a:pt x="70" y="8"/>
                    </a:cubicBezTo>
                    <a:cubicBezTo>
                      <a:pt x="70" y="8"/>
                      <a:pt x="70" y="8"/>
                      <a:pt x="70" y="8"/>
                    </a:cubicBezTo>
                    <a:cubicBezTo>
                      <a:pt x="71" y="9"/>
                      <a:pt x="70" y="9"/>
                      <a:pt x="70" y="9"/>
                    </a:cubicBezTo>
                    <a:cubicBezTo>
                      <a:pt x="70" y="9"/>
                      <a:pt x="70" y="9"/>
                      <a:pt x="70" y="9"/>
                    </a:cubicBezTo>
                    <a:cubicBezTo>
                      <a:pt x="69" y="10"/>
                      <a:pt x="68" y="10"/>
                      <a:pt x="68" y="10"/>
                    </a:cubicBezTo>
                    <a:cubicBezTo>
                      <a:pt x="68" y="10"/>
                      <a:pt x="68" y="10"/>
                      <a:pt x="68" y="10"/>
                    </a:cubicBezTo>
                    <a:cubicBezTo>
                      <a:pt x="64" y="10"/>
                      <a:pt x="60" y="7"/>
                      <a:pt x="57" y="6"/>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157" name="文本框 222"/>
            <p:cNvSpPr txBox="1"/>
            <p:nvPr/>
          </p:nvSpPr>
          <p:spPr>
            <a:xfrm>
              <a:off x="9596095" y="5303908"/>
              <a:ext cx="2134273" cy="9694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1E2B58"/>
                  </a:solidFill>
                  <a:effectLst/>
                  <a:uLnTx/>
                  <a:uFillTx/>
                  <a:latin typeface="Didot" pitchFamily="2" charset="0"/>
                  <a:ea typeface="等线" panose="02010600030101010101" pitchFamily="2" charset="-122"/>
                  <a:cs typeface="+mn-cs"/>
                </a:rPr>
                <a:t>POST CARD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zh-CN" sz="5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solidFill>
                  <a:effectLst/>
                  <a:uLnTx/>
                  <a:uFillTx/>
                  <a:latin typeface="Times New Roman" pitchFamily="18" charset="0"/>
                  <a:ea typeface="等线" panose="02010600030101010101" pitchFamily="2" charset="-122"/>
                  <a:cs typeface="Times New Roman" pitchFamily="18" charset="0"/>
                </a:rPr>
                <a:t>Việt</a:t>
              </a:r>
              <a:r>
                <a:rPr kumimoji="0" lang="en-US" altLang="zh-CN"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rPr>
                <a:t> Nam</a:t>
              </a:r>
              <a:endParaRPr kumimoji="0" lang="zh-CN" altLang="en-US" sz="2800" b="1" i="0" u="none" strike="noStrike" kern="1200" cap="none" spc="0" normalizeH="0" baseline="0" noProof="0" dirty="0">
                <a:ln>
                  <a:noFill/>
                </a:ln>
                <a:solidFill>
                  <a:prstClr val="black"/>
                </a:solidFill>
                <a:effectLst/>
                <a:uLnTx/>
                <a:uFillTx/>
                <a:latin typeface="Times New Roman" pitchFamily="18" charset="0"/>
                <a:ea typeface="等线" panose="02010600030101010101" pitchFamily="2" charset="-122"/>
                <a:cs typeface="Times New Roman" pitchFamily="18" charset="0"/>
              </a:endParaRPr>
            </a:p>
          </p:txBody>
        </p:sp>
      </p:grpSp>
      <p:sp>
        <p:nvSpPr>
          <p:cNvPr id="159" name="文本框 224"/>
          <p:cNvSpPr txBox="1"/>
          <p:nvPr/>
        </p:nvSpPr>
        <p:spPr>
          <a:xfrm>
            <a:off x="5728124" y="1737034"/>
            <a:ext cx="5875878" cy="3355214"/>
          </a:xfrm>
          <a:prstGeom prst="rect">
            <a:avLst/>
          </a:prstGeom>
          <a:noFill/>
        </p:spPr>
        <p:txBody>
          <a:bodyPr wrap="square" rtlCol="0">
            <a:spAutoFit/>
          </a:bodyPr>
          <a:lstStyle/>
          <a:p>
            <a:pPr marL="0" marR="0" lvl="0" indent="0" algn="just" defTabSz="457200" rtl="0" eaLnBrk="1" fontAlgn="auto" latinLnBrk="0" hangingPunct="1">
              <a:lnSpc>
                <a:spcPct val="120000"/>
              </a:lnSpc>
              <a:spcBef>
                <a:spcPts val="0"/>
              </a:spcBef>
              <a:spcAft>
                <a:spcPts val="0"/>
              </a:spcAft>
              <a:buClrTx/>
              <a:buSzTx/>
              <a:buFontTx/>
              <a:buNone/>
              <a:tabLst/>
              <a:defRPr/>
            </a:pP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Chúng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viết</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thư</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để</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thăm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hỏi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thông</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báo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tin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tức</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cho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trao</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đổi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ý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kiến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vui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chia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buồn</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bày</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tỏ</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tình</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cảm</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với</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altLang="en-US" sz="3600" b="1" i="0" u="none" strike="noStrike" kern="1200" cap="none" spc="0" normalizeH="0" baseline="0" noProof="0" dirty="0" err="1">
                <a:ln>
                  <a:noFill/>
                </a:ln>
                <a:solidFill>
                  <a:srgbClr val="002060"/>
                </a:solidFill>
                <a:effectLst/>
                <a:uLnTx/>
                <a:uFillTx/>
                <a:latin typeface="Arial" panose="020B0604020202020204" pitchFamily="34" charset="0"/>
                <a:cs typeface="Arial" panose="020B0604020202020204" pitchFamily="34" charset="0"/>
              </a:rPr>
              <a:t>nhau</a:t>
            </a:r>
            <a:r>
              <a:rPr kumimoji="0" lang="en-US" altLang="en-US" sz="36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grpSp>
        <p:nvGrpSpPr>
          <p:cNvPr id="160" name="组合 4">
            <a:extLst>
              <a:ext uri="{FF2B5EF4-FFF2-40B4-BE49-F238E27FC236}">
                <a16:creationId xmlns:a16="http://schemas.microsoft.com/office/drawing/2014/main" id="{856D6C98-5352-4D2F-945C-086AD4AA3B31}"/>
              </a:ext>
            </a:extLst>
          </p:cNvPr>
          <p:cNvGrpSpPr/>
          <p:nvPr/>
        </p:nvGrpSpPr>
        <p:grpSpPr>
          <a:xfrm>
            <a:off x="-588" y="0"/>
            <a:ext cx="12192588" cy="6858000"/>
            <a:chOff x="-588" y="0"/>
            <a:chExt cx="12192588" cy="6858000"/>
          </a:xfrm>
        </p:grpSpPr>
        <p:sp>
          <p:nvSpPr>
            <p:cNvPr id="161" name="Freeform 19">
              <a:extLst>
                <a:ext uri="{FF2B5EF4-FFF2-40B4-BE49-F238E27FC236}">
                  <a16:creationId xmlns:a16="http://schemas.microsoft.com/office/drawing/2014/main" id="{55787046-D2C5-4FBD-9563-B8A49311E0B4}"/>
                </a:ext>
              </a:extLst>
            </p:cNvPr>
            <p:cNvSpPr/>
            <p:nvPr/>
          </p:nvSpPr>
          <p:spPr bwMode="auto">
            <a:xfrm>
              <a:off x="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2" name="Freeform 19">
              <a:extLst>
                <a:ext uri="{FF2B5EF4-FFF2-40B4-BE49-F238E27FC236}">
                  <a16:creationId xmlns:a16="http://schemas.microsoft.com/office/drawing/2014/main" id="{A73335B9-3A1D-4462-A443-EB383D4633B3}"/>
                </a:ext>
              </a:extLst>
            </p:cNvPr>
            <p:cNvSpPr/>
            <p:nvPr/>
          </p:nvSpPr>
          <p:spPr bwMode="auto">
            <a:xfrm>
              <a:off x="119857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3" name="Freeform 19">
              <a:extLst>
                <a:ext uri="{FF2B5EF4-FFF2-40B4-BE49-F238E27FC236}">
                  <a16:creationId xmlns:a16="http://schemas.microsoft.com/office/drawing/2014/main" id="{388C4263-09FF-4E97-963A-8823EE4F158D}"/>
                </a:ext>
              </a:extLst>
            </p:cNvPr>
            <p:cNvSpPr/>
            <p:nvPr/>
          </p:nvSpPr>
          <p:spPr bwMode="auto">
            <a:xfrm>
              <a:off x="239714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Freeform 19">
              <a:extLst>
                <a:ext uri="{FF2B5EF4-FFF2-40B4-BE49-F238E27FC236}">
                  <a16:creationId xmlns:a16="http://schemas.microsoft.com/office/drawing/2014/main" id="{8EB8669C-A48A-4C87-8869-1733D6222B3B}"/>
                </a:ext>
              </a:extLst>
            </p:cNvPr>
            <p:cNvSpPr/>
            <p:nvPr/>
          </p:nvSpPr>
          <p:spPr bwMode="auto">
            <a:xfrm>
              <a:off x="359571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5" name="Freeform 19">
              <a:extLst>
                <a:ext uri="{FF2B5EF4-FFF2-40B4-BE49-F238E27FC236}">
                  <a16:creationId xmlns:a16="http://schemas.microsoft.com/office/drawing/2014/main" id="{02CF2D94-257F-4C29-954D-2BEAE17112F0}"/>
                </a:ext>
              </a:extLst>
            </p:cNvPr>
            <p:cNvSpPr/>
            <p:nvPr/>
          </p:nvSpPr>
          <p:spPr bwMode="auto">
            <a:xfrm>
              <a:off x="4794293"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6" name="Freeform 165">
              <a:extLst>
                <a:ext uri="{FF2B5EF4-FFF2-40B4-BE49-F238E27FC236}">
                  <a16:creationId xmlns:a16="http://schemas.microsoft.com/office/drawing/2014/main" id="{A48995E8-A7E8-45C9-BAE0-22DF93C4EDE4}"/>
                </a:ext>
              </a:extLst>
            </p:cNvPr>
            <p:cNvSpPr/>
            <p:nvPr/>
          </p:nvSpPr>
          <p:spPr bwMode="auto">
            <a:xfrm>
              <a:off x="5992866"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7" name="Freeform 19">
              <a:extLst>
                <a:ext uri="{FF2B5EF4-FFF2-40B4-BE49-F238E27FC236}">
                  <a16:creationId xmlns:a16="http://schemas.microsoft.com/office/drawing/2014/main" id="{59EC4A76-FD1F-43B3-98AD-2ABF24978820}"/>
                </a:ext>
              </a:extLst>
            </p:cNvPr>
            <p:cNvSpPr/>
            <p:nvPr/>
          </p:nvSpPr>
          <p:spPr bwMode="auto">
            <a:xfrm>
              <a:off x="719143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8" name="Freeform 19">
              <a:extLst>
                <a:ext uri="{FF2B5EF4-FFF2-40B4-BE49-F238E27FC236}">
                  <a16:creationId xmlns:a16="http://schemas.microsoft.com/office/drawing/2014/main" id="{791D4BBA-EB63-4B63-83B6-DCF6206EADB7}"/>
                </a:ext>
              </a:extLst>
            </p:cNvPr>
            <p:cNvSpPr/>
            <p:nvPr/>
          </p:nvSpPr>
          <p:spPr bwMode="auto">
            <a:xfrm>
              <a:off x="8390012"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Freeform 19">
              <a:extLst>
                <a:ext uri="{FF2B5EF4-FFF2-40B4-BE49-F238E27FC236}">
                  <a16:creationId xmlns:a16="http://schemas.microsoft.com/office/drawing/2014/main" id="{609E616B-45F6-4A90-A383-4DD1BC24914C}"/>
                </a:ext>
              </a:extLst>
            </p:cNvPr>
            <p:cNvSpPr/>
            <p:nvPr/>
          </p:nvSpPr>
          <p:spPr bwMode="auto">
            <a:xfrm>
              <a:off x="9524190"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0" name="Freeform 19">
              <a:extLst>
                <a:ext uri="{FF2B5EF4-FFF2-40B4-BE49-F238E27FC236}">
                  <a16:creationId xmlns:a16="http://schemas.microsoft.com/office/drawing/2014/main" id="{388264C4-CA12-4470-AAEE-CD87E1536038}"/>
                </a:ext>
              </a:extLst>
            </p:cNvPr>
            <p:cNvSpPr/>
            <p:nvPr/>
          </p:nvSpPr>
          <p:spPr bwMode="auto">
            <a:xfrm>
              <a:off x="10658369" y="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1" name="Freeform 19">
              <a:extLst>
                <a:ext uri="{FF2B5EF4-FFF2-40B4-BE49-F238E27FC236}">
                  <a16:creationId xmlns:a16="http://schemas.microsoft.com/office/drawing/2014/main" id="{290E1E9D-D50A-4383-B76A-E0A33F305162}"/>
                </a:ext>
              </a:extLst>
            </p:cNvPr>
            <p:cNvSpPr/>
            <p:nvPr/>
          </p:nvSpPr>
          <p:spPr bwMode="auto">
            <a:xfrm flipH="1">
              <a:off x="10793509"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2" name="Freeform 19">
              <a:extLst>
                <a:ext uri="{FF2B5EF4-FFF2-40B4-BE49-F238E27FC236}">
                  <a16:creationId xmlns:a16="http://schemas.microsoft.com/office/drawing/2014/main" id="{9D2911C8-7810-4AFA-A1AC-9BE5CF84767D}"/>
                </a:ext>
              </a:extLst>
            </p:cNvPr>
            <p:cNvSpPr/>
            <p:nvPr/>
          </p:nvSpPr>
          <p:spPr bwMode="auto">
            <a:xfrm flipH="1">
              <a:off x="959493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3" name="Freeform 19">
              <a:extLst>
                <a:ext uri="{FF2B5EF4-FFF2-40B4-BE49-F238E27FC236}">
                  <a16:creationId xmlns:a16="http://schemas.microsoft.com/office/drawing/2014/main" id="{7A587EFE-EFC7-447E-A040-A0FC5C2BDCDD}"/>
                </a:ext>
              </a:extLst>
            </p:cNvPr>
            <p:cNvSpPr/>
            <p:nvPr/>
          </p:nvSpPr>
          <p:spPr bwMode="auto">
            <a:xfrm flipH="1">
              <a:off x="839636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Freeform 19">
              <a:extLst>
                <a:ext uri="{FF2B5EF4-FFF2-40B4-BE49-F238E27FC236}">
                  <a16:creationId xmlns:a16="http://schemas.microsoft.com/office/drawing/2014/main" id="{C7E80DC6-ECD2-461D-994C-3A5B5ED8195C}"/>
                </a:ext>
              </a:extLst>
            </p:cNvPr>
            <p:cNvSpPr/>
            <p:nvPr/>
          </p:nvSpPr>
          <p:spPr bwMode="auto">
            <a:xfrm flipH="1">
              <a:off x="719779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5" name="Freeform 19">
              <a:extLst>
                <a:ext uri="{FF2B5EF4-FFF2-40B4-BE49-F238E27FC236}">
                  <a16:creationId xmlns:a16="http://schemas.microsoft.com/office/drawing/2014/main" id="{489EB11A-C688-4CAA-8250-E5FF05CAF4BD}"/>
                </a:ext>
              </a:extLst>
            </p:cNvPr>
            <p:cNvSpPr/>
            <p:nvPr/>
          </p:nvSpPr>
          <p:spPr bwMode="auto">
            <a:xfrm flipH="1">
              <a:off x="5999216"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6" name="Freeform 19">
              <a:extLst>
                <a:ext uri="{FF2B5EF4-FFF2-40B4-BE49-F238E27FC236}">
                  <a16:creationId xmlns:a16="http://schemas.microsoft.com/office/drawing/2014/main" id="{59E6B7E1-5136-41E3-B533-979FE2317B2E}"/>
                </a:ext>
              </a:extLst>
            </p:cNvPr>
            <p:cNvSpPr/>
            <p:nvPr/>
          </p:nvSpPr>
          <p:spPr bwMode="auto">
            <a:xfrm flipH="1">
              <a:off x="4800643"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7" name="Freeform 19">
              <a:extLst>
                <a:ext uri="{FF2B5EF4-FFF2-40B4-BE49-F238E27FC236}">
                  <a16:creationId xmlns:a16="http://schemas.microsoft.com/office/drawing/2014/main" id="{0C8F7190-1E44-4B81-BADA-9F998F9CB69A}"/>
                </a:ext>
              </a:extLst>
            </p:cNvPr>
            <p:cNvSpPr/>
            <p:nvPr/>
          </p:nvSpPr>
          <p:spPr bwMode="auto">
            <a:xfrm flipH="1">
              <a:off x="360207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8" name="Freeform 19">
              <a:extLst>
                <a:ext uri="{FF2B5EF4-FFF2-40B4-BE49-F238E27FC236}">
                  <a16:creationId xmlns:a16="http://schemas.microsoft.com/office/drawing/2014/main" id="{3E67594D-08D5-4F00-A771-E023501C8500}"/>
                </a:ext>
              </a:extLst>
            </p:cNvPr>
            <p:cNvSpPr/>
            <p:nvPr/>
          </p:nvSpPr>
          <p:spPr bwMode="auto">
            <a:xfrm flipH="1">
              <a:off x="2403497"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9" name="Freeform 19">
              <a:extLst>
                <a:ext uri="{FF2B5EF4-FFF2-40B4-BE49-F238E27FC236}">
                  <a16:creationId xmlns:a16="http://schemas.microsoft.com/office/drawing/2014/main" id="{6A1CE354-1853-4AFF-9049-AA61667DC2E0}"/>
                </a:ext>
              </a:extLst>
            </p:cNvPr>
            <p:cNvSpPr/>
            <p:nvPr/>
          </p:nvSpPr>
          <p:spPr bwMode="auto">
            <a:xfrm flipH="1">
              <a:off x="1204924"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0" name="Freeform 19">
              <a:extLst>
                <a:ext uri="{FF2B5EF4-FFF2-40B4-BE49-F238E27FC236}">
                  <a16:creationId xmlns:a16="http://schemas.microsoft.com/office/drawing/2014/main" id="{C513C820-47EF-4EB9-AABB-6CEAE2281CFC}"/>
                </a:ext>
              </a:extLst>
            </p:cNvPr>
            <p:cNvSpPr/>
            <p:nvPr/>
          </p:nvSpPr>
          <p:spPr bwMode="auto">
            <a:xfrm flipH="1">
              <a:off x="6350" y="6604000"/>
              <a:ext cx="1023938" cy="254000"/>
            </a:xfrm>
            <a:custGeom>
              <a:avLst/>
              <a:gdLst>
                <a:gd name="T0" fmla="*/ 0 w 645"/>
                <a:gd name="T1" fmla="*/ 0 h 160"/>
                <a:gd name="T2" fmla="*/ 472 w 645"/>
                <a:gd name="T3" fmla="*/ 0 h 160"/>
                <a:gd name="T4" fmla="*/ 645 w 645"/>
                <a:gd name="T5" fmla="*/ 160 h 160"/>
                <a:gd name="T6" fmla="*/ 165 w 645"/>
                <a:gd name="T7" fmla="*/ 160 h 160"/>
                <a:gd name="T8" fmla="*/ 0 w 645"/>
                <a:gd name="T9" fmla="*/ 0 h 160"/>
              </a:gdLst>
              <a:ahLst/>
              <a:cxnLst>
                <a:cxn ang="0">
                  <a:pos x="T0" y="T1"/>
                </a:cxn>
                <a:cxn ang="0">
                  <a:pos x="T2" y="T3"/>
                </a:cxn>
                <a:cxn ang="0">
                  <a:pos x="T4" y="T5"/>
                </a:cxn>
                <a:cxn ang="0">
                  <a:pos x="T6" y="T7"/>
                </a:cxn>
                <a:cxn ang="0">
                  <a:pos x="T8" y="T9"/>
                </a:cxn>
              </a:cxnLst>
              <a:rect l="0" t="0" r="r" b="b"/>
              <a:pathLst>
                <a:path w="645" h="160">
                  <a:moveTo>
                    <a:pt x="0" y="0"/>
                  </a:moveTo>
                  <a:lnTo>
                    <a:pt x="472" y="0"/>
                  </a:lnTo>
                  <a:lnTo>
                    <a:pt x="645" y="160"/>
                  </a:lnTo>
                  <a:lnTo>
                    <a:pt x="165" y="160"/>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1" name="Freeform 37">
              <a:extLst>
                <a:ext uri="{FF2B5EF4-FFF2-40B4-BE49-F238E27FC236}">
                  <a16:creationId xmlns:a16="http://schemas.microsoft.com/office/drawing/2014/main" id="{3F4B4265-7D46-4BEC-AC8A-EA1A975F3637}"/>
                </a:ext>
              </a:extLst>
            </p:cNvPr>
            <p:cNvSpPr/>
            <p:nvPr/>
          </p:nvSpPr>
          <p:spPr bwMode="auto">
            <a:xfrm>
              <a:off x="6350" y="231773"/>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2" name="Freeform 37">
              <a:extLst>
                <a:ext uri="{FF2B5EF4-FFF2-40B4-BE49-F238E27FC236}">
                  <a16:creationId xmlns:a16="http://schemas.microsoft.com/office/drawing/2014/main" id="{AE01368E-B652-4439-8019-771C8016DB5A}"/>
                </a:ext>
              </a:extLst>
            </p:cNvPr>
            <p:cNvSpPr/>
            <p:nvPr/>
          </p:nvSpPr>
          <p:spPr bwMode="auto">
            <a:xfrm>
              <a:off x="0" y="10286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3" name="Freeform 37">
              <a:extLst>
                <a:ext uri="{FF2B5EF4-FFF2-40B4-BE49-F238E27FC236}">
                  <a16:creationId xmlns:a16="http://schemas.microsoft.com/office/drawing/2014/main" id="{78771A3A-FEB1-4258-BE44-229223106F23}"/>
                </a:ext>
              </a:extLst>
            </p:cNvPr>
            <p:cNvSpPr/>
            <p:nvPr/>
          </p:nvSpPr>
          <p:spPr bwMode="auto">
            <a:xfrm>
              <a:off x="0" y="18287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4" name="Freeform 183">
              <a:extLst>
                <a:ext uri="{FF2B5EF4-FFF2-40B4-BE49-F238E27FC236}">
                  <a16:creationId xmlns:a16="http://schemas.microsoft.com/office/drawing/2014/main" id="{280AF26C-CE67-40D3-9A0D-1532A7500663}"/>
                </a:ext>
              </a:extLst>
            </p:cNvPr>
            <p:cNvSpPr/>
            <p:nvPr/>
          </p:nvSpPr>
          <p:spPr bwMode="auto">
            <a:xfrm>
              <a:off x="0" y="26288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5" name="Freeform 37">
              <a:extLst>
                <a:ext uri="{FF2B5EF4-FFF2-40B4-BE49-F238E27FC236}">
                  <a16:creationId xmlns:a16="http://schemas.microsoft.com/office/drawing/2014/main" id="{3AA66B68-3193-4CD4-81DB-6F59923F742B}"/>
                </a:ext>
              </a:extLst>
            </p:cNvPr>
            <p:cNvSpPr/>
            <p:nvPr/>
          </p:nvSpPr>
          <p:spPr bwMode="auto">
            <a:xfrm>
              <a:off x="0" y="34289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6" name="Freeform 37">
              <a:extLst>
                <a:ext uri="{FF2B5EF4-FFF2-40B4-BE49-F238E27FC236}">
                  <a16:creationId xmlns:a16="http://schemas.microsoft.com/office/drawing/2014/main" id="{8B743EBA-6720-40E5-9BAA-59E4D99B9B8A}"/>
                </a:ext>
              </a:extLst>
            </p:cNvPr>
            <p:cNvSpPr/>
            <p:nvPr/>
          </p:nvSpPr>
          <p:spPr bwMode="auto">
            <a:xfrm>
              <a:off x="0" y="42290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7" name="Freeform 37">
              <a:extLst>
                <a:ext uri="{FF2B5EF4-FFF2-40B4-BE49-F238E27FC236}">
                  <a16:creationId xmlns:a16="http://schemas.microsoft.com/office/drawing/2014/main" id="{7BED501D-AF07-4874-9813-C2CA752672EA}"/>
                </a:ext>
              </a:extLst>
            </p:cNvPr>
            <p:cNvSpPr/>
            <p:nvPr/>
          </p:nvSpPr>
          <p:spPr bwMode="auto">
            <a:xfrm>
              <a:off x="0" y="502919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8" name="Freeform 37">
              <a:extLst>
                <a:ext uri="{FF2B5EF4-FFF2-40B4-BE49-F238E27FC236}">
                  <a16:creationId xmlns:a16="http://schemas.microsoft.com/office/drawing/2014/main" id="{83120518-DD96-42DF-A830-F40DF4F1E873}"/>
                </a:ext>
              </a:extLst>
            </p:cNvPr>
            <p:cNvSpPr/>
            <p:nvPr/>
          </p:nvSpPr>
          <p:spPr bwMode="auto">
            <a:xfrm>
              <a:off x="-588" y="5759606"/>
              <a:ext cx="256176" cy="793065"/>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 name="connsiteX0" fmla="*/ 0 w 10000"/>
                <a:gd name="connsiteY0" fmla="*/ 0 h 12673"/>
                <a:gd name="connsiteX1" fmla="*/ 10000 w 10000"/>
                <a:gd name="connsiteY1" fmla="*/ 3137 h 12673"/>
                <a:gd name="connsiteX2" fmla="*/ 10000 w 10000"/>
                <a:gd name="connsiteY2" fmla="*/ 10000 h 12673"/>
                <a:gd name="connsiteX3" fmla="*/ 248 w 10000"/>
                <a:gd name="connsiteY3" fmla="*/ 12673 h 12673"/>
                <a:gd name="connsiteX4" fmla="*/ 0 w 10000"/>
                <a:gd name="connsiteY4" fmla="*/ 0 h 12673"/>
                <a:gd name="connsiteX0-1" fmla="*/ 23 w 10023"/>
                <a:gd name="connsiteY0-2" fmla="*/ 0 h 12757"/>
                <a:gd name="connsiteX1-3" fmla="*/ 10023 w 10023"/>
                <a:gd name="connsiteY1-4" fmla="*/ 3137 h 12757"/>
                <a:gd name="connsiteX2-5" fmla="*/ 10023 w 10023"/>
                <a:gd name="connsiteY2-6" fmla="*/ 10000 h 12757"/>
                <a:gd name="connsiteX3-7" fmla="*/ 23 w 10023"/>
                <a:gd name="connsiteY3-8" fmla="*/ 12757 h 12757"/>
                <a:gd name="connsiteX4-9" fmla="*/ 23 w 10023"/>
                <a:gd name="connsiteY4-10" fmla="*/ 0 h 12757"/>
                <a:gd name="connsiteX0-11" fmla="*/ 23 w 10023"/>
                <a:gd name="connsiteY0-12" fmla="*/ 0 h 13010"/>
                <a:gd name="connsiteX1-13" fmla="*/ 10023 w 10023"/>
                <a:gd name="connsiteY1-14" fmla="*/ 3137 h 13010"/>
                <a:gd name="connsiteX2-15" fmla="*/ 10023 w 10023"/>
                <a:gd name="connsiteY2-16" fmla="*/ 10000 h 13010"/>
                <a:gd name="connsiteX3-17" fmla="*/ 23 w 10023"/>
                <a:gd name="connsiteY3-18" fmla="*/ 13010 h 13010"/>
                <a:gd name="connsiteX4-19" fmla="*/ 23 w 10023"/>
                <a:gd name="connsiteY4-20" fmla="*/ 0 h 13010"/>
              </a:gdLst>
              <a:ahLst/>
              <a:cxnLst>
                <a:cxn ang="0">
                  <a:pos x="connsiteX0-11" y="connsiteY0-12"/>
                </a:cxn>
                <a:cxn ang="0">
                  <a:pos x="connsiteX1-13" y="connsiteY1-14"/>
                </a:cxn>
                <a:cxn ang="0">
                  <a:pos x="connsiteX2-15" y="connsiteY2-16"/>
                </a:cxn>
                <a:cxn ang="0">
                  <a:pos x="connsiteX3-17" y="connsiteY3-18"/>
                </a:cxn>
                <a:cxn ang="0">
                  <a:pos x="connsiteX4-19" y="connsiteY4-20"/>
                </a:cxn>
              </a:cxnLst>
              <a:rect l="l" t="t" r="r" b="b"/>
              <a:pathLst>
                <a:path w="10023" h="13010">
                  <a:moveTo>
                    <a:pt x="23" y="0"/>
                  </a:moveTo>
                  <a:lnTo>
                    <a:pt x="10023" y="3137"/>
                  </a:lnTo>
                  <a:lnTo>
                    <a:pt x="10023" y="10000"/>
                  </a:lnTo>
                  <a:lnTo>
                    <a:pt x="23" y="13010"/>
                  </a:lnTo>
                  <a:cubicBezTo>
                    <a:pt x="-60" y="8786"/>
                    <a:pt x="106" y="4224"/>
                    <a:pt x="23" y="0"/>
                  </a:cubicBez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89" name="Freeform 37">
              <a:extLst>
                <a:ext uri="{FF2B5EF4-FFF2-40B4-BE49-F238E27FC236}">
                  <a16:creationId xmlns:a16="http://schemas.microsoft.com/office/drawing/2014/main" id="{978741B7-BA8F-4B0E-9381-6981C4C746F9}"/>
                </a:ext>
              </a:extLst>
            </p:cNvPr>
            <p:cNvSpPr/>
            <p:nvPr/>
          </p:nvSpPr>
          <p:spPr bwMode="auto">
            <a:xfrm flipH="1">
              <a:off x="11936412" y="283639"/>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0" name="Freeform 37">
              <a:extLst>
                <a:ext uri="{FF2B5EF4-FFF2-40B4-BE49-F238E27FC236}">
                  <a16:creationId xmlns:a16="http://schemas.microsoft.com/office/drawing/2014/main" id="{229BBE3F-C66D-4E0C-BD3C-0F0455C759A7}"/>
                </a:ext>
              </a:extLst>
            </p:cNvPr>
            <p:cNvSpPr/>
            <p:nvPr/>
          </p:nvSpPr>
          <p:spPr bwMode="auto">
            <a:xfrm flipH="1">
              <a:off x="11936412" y="10551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1" name="Freeform 37">
              <a:extLst>
                <a:ext uri="{FF2B5EF4-FFF2-40B4-BE49-F238E27FC236}">
                  <a16:creationId xmlns:a16="http://schemas.microsoft.com/office/drawing/2014/main" id="{36F90C17-B0AF-4541-959E-1517F00D7394}"/>
                </a:ext>
              </a:extLst>
            </p:cNvPr>
            <p:cNvSpPr/>
            <p:nvPr/>
          </p:nvSpPr>
          <p:spPr bwMode="auto">
            <a:xfrm flipH="1">
              <a:off x="11936412" y="18552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2" name="Freeform 37">
              <a:extLst>
                <a:ext uri="{FF2B5EF4-FFF2-40B4-BE49-F238E27FC236}">
                  <a16:creationId xmlns:a16="http://schemas.microsoft.com/office/drawing/2014/main" id="{556C157E-8EB5-4B17-8CCC-DEB56998CF59}"/>
                </a:ext>
              </a:extLst>
            </p:cNvPr>
            <p:cNvSpPr/>
            <p:nvPr/>
          </p:nvSpPr>
          <p:spPr bwMode="auto">
            <a:xfrm flipH="1">
              <a:off x="11936412" y="26553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3" name="Freeform 37">
              <a:extLst>
                <a:ext uri="{FF2B5EF4-FFF2-40B4-BE49-F238E27FC236}">
                  <a16:creationId xmlns:a16="http://schemas.microsoft.com/office/drawing/2014/main" id="{29C00D01-6F6F-4F55-AC82-F83E095E4551}"/>
                </a:ext>
              </a:extLst>
            </p:cNvPr>
            <p:cNvSpPr/>
            <p:nvPr/>
          </p:nvSpPr>
          <p:spPr bwMode="auto">
            <a:xfrm flipH="1">
              <a:off x="11936412" y="34554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4" name="Freeform 37">
              <a:extLst>
                <a:ext uri="{FF2B5EF4-FFF2-40B4-BE49-F238E27FC236}">
                  <a16:creationId xmlns:a16="http://schemas.microsoft.com/office/drawing/2014/main" id="{D610C58C-1D63-4605-8EA4-45A1BE5A20B8}"/>
                </a:ext>
              </a:extLst>
            </p:cNvPr>
            <p:cNvSpPr/>
            <p:nvPr/>
          </p:nvSpPr>
          <p:spPr bwMode="auto">
            <a:xfrm flipH="1">
              <a:off x="11936412" y="4255564"/>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5" name="Freeform 37">
              <a:extLst>
                <a:ext uri="{FF2B5EF4-FFF2-40B4-BE49-F238E27FC236}">
                  <a16:creationId xmlns:a16="http://schemas.microsoft.com/office/drawing/2014/main" id="{8380BA0E-C0BD-4C9A-A3C1-E53A1C486E0D}"/>
                </a:ext>
              </a:extLst>
            </p:cNvPr>
            <p:cNvSpPr/>
            <p:nvPr/>
          </p:nvSpPr>
          <p:spPr bwMode="auto">
            <a:xfrm flipH="1">
              <a:off x="11936412" y="5036612"/>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E6202D"/>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6" name="Freeform 37">
              <a:extLst>
                <a:ext uri="{FF2B5EF4-FFF2-40B4-BE49-F238E27FC236}">
                  <a16:creationId xmlns:a16="http://schemas.microsoft.com/office/drawing/2014/main" id="{64DC3498-16CB-475B-A05C-49764F178251}"/>
                </a:ext>
              </a:extLst>
            </p:cNvPr>
            <p:cNvSpPr/>
            <p:nvPr/>
          </p:nvSpPr>
          <p:spPr bwMode="auto">
            <a:xfrm flipH="1">
              <a:off x="11936412" y="5798608"/>
              <a:ext cx="255588" cy="754063"/>
            </a:xfrm>
            <a:custGeom>
              <a:avLst/>
              <a:gdLst>
                <a:gd name="T0" fmla="*/ 0 w 161"/>
                <a:gd name="T1" fmla="*/ 0 h 475"/>
                <a:gd name="T2" fmla="*/ 161 w 161"/>
                <a:gd name="T3" fmla="*/ 149 h 475"/>
                <a:gd name="T4" fmla="*/ 161 w 161"/>
                <a:gd name="T5" fmla="*/ 475 h 475"/>
                <a:gd name="T6" fmla="*/ 0 w 161"/>
                <a:gd name="T7" fmla="*/ 274 h 475"/>
                <a:gd name="T8" fmla="*/ 0 w 161"/>
                <a:gd name="T9" fmla="*/ 0 h 475"/>
              </a:gdLst>
              <a:ahLst/>
              <a:cxnLst>
                <a:cxn ang="0">
                  <a:pos x="T0" y="T1"/>
                </a:cxn>
                <a:cxn ang="0">
                  <a:pos x="T2" y="T3"/>
                </a:cxn>
                <a:cxn ang="0">
                  <a:pos x="T4" y="T5"/>
                </a:cxn>
                <a:cxn ang="0">
                  <a:pos x="T6" y="T7"/>
                </a:cxn>
                <a:cxn ang="0">
                  <a:pos x="T8" y="T9"/>
                </a:cxn>
              </a:cxnLst>
              <a:rect l="0" t="0" r="r" b="b"/>
              <a:pathLst>
                <a:path w="161" h="475">
                  <a:moveTo>
                    <a:pt x="0" y="0"/>
                  </a:moveTo>
                  <a:lnTo>
                    <a:pt x="161" y="149"/>
                  </a:lnTo>
                  <a:lnTo>
                    <a:pt x="161" y="475"/>
                  </a:lnTo>
                  <a:lnTo>
                    <a:pt x="0" y="274"/>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97" name="直角三角形 228">
              <a:extLst>
                <a:ext uri="{FF2B5EF4-FFF2-40B4-BE49-F238E27FC236}">
                  <a16:creationId xmlns:a16="http://schemas.microsoft.com/office/drawing/2014/main" id="{64A33D7D-DE45-4740-8B7C-01AE9D1EAA48}"/>
                </a:ext>
              </a:extLst>
            </p:cNvPr>
            <p:cNvSpPr/>
            <p:nvPr/>
          </p:nvSpPr>
          <p:spPr>
            <a:xfrm rot="16200000">
              <a:off x="11778349" y="6444349"/>
              <a:ext cx="413651" cy="413651"/>
            </a:xfrm>
            <a:prstGeom prst="rtTriangle">
              <a:avLst/>
            </a:prstGeom>
            <a:solidFill>
              <a:srgbClr val="E62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8" name="直角三角形 1">
              <a:extLst>
                <a:ext uri="{FF2B5EF4-FFF2-40B4-BE49-F238E27FC236}">
                  <a16:creationId xmlns:a16="http://schemas.microsoft.com/office/drawing/2014/main" id="{0B2D3EF8-4602-4F54-8735-B0565ED3D658}"/>
                </a:ext>
              </a:extLst>
            </p:cNvPr>
            <p:cNvSpPr/>
            <p:nvPr/>
          </p:nvSpPr>
          <p:spPr>
            <a:xfrm rot="10800000">
              <a:off x="11644886" y="0"/>
              <a:ext cx="291526" cy="254000"/>
            </a:xfrm>
            <a:prstGeom prst="rtTriangle">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9" name="矩形 2">
              <a:extLst>
                <a:ext uri="{FF2B5EF4-FFF2-40B4-BE49-F238E27FC236}">
                  <a16:creationId xmlns:a16="http://schemas.microsoft.com/office/drawing/2014/main" id="{B6B8A307-888E-4B11-BD7C-803133C0EE09}"/>
                </a:ext>
              </a:extLst>
            </p:cNvPr>
            <p:cNvSpPr/>
            <p:nvPr/>
          </p:nvSpPr>
          <p:spPr>
            <a:xfrm>
              <a:off x="11936412" y="0"/>
              <a:ext cx="255588" cy="254000"/>
            </a:xfrm>
            <a:prstGeom prst="rect">
              <a:avLst/>
            </a:prstGeom>
            <a:solidFill>
              <a:srgbClr val="1E2B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202" name="图片 12">
            <a:extLst>
              <a:ext uri="{FF2B5EF4-FFF2-40B4-BE49-F238E27FC236}">
                <a16:creationId xmlns:a16="http://schemas.microsoft.com/office/drawing/2014/main" id="{8724E32D-960F-4B36-92E2-27727481FF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308760" flipV="1">
            <a:off x="2709231" y="4550817"/>
            <a:ext cx="2633472" cy="521208"/>
          </a:xfrm>
          <a:prstGeom prst="rect">
            <a:avLst/>
          </a:prstGeom>
        </p:spPr>
      </p:pic>
      <p:grpSp>
        <p:nvGrpSpPr>
          <p:cNvPr id="618" name="组合 501"/>
          <p:cNvGrpSpPr/>
          <p:nvPr/>
        </p:nvGrpSpPr>
        <p:grpSpPr>
          <a:xfrm>
            <a:off x="1229159" y="4005936"/>
            <a:ext cx="1605530" cy="2564859"/>
            <a:chOff x="9907194" y="1320800"/>
            <a:chExt cx="1271981" cy="2798762"/>
          </a:xfrm>
        </p:grpSpPr>
        <p:sp>
          <p:nvSpPr>
            <p:cNvPr id="619" name="Freeform 89"/>
            <p:cNvSpPr/>
            <p:nvPr/>
          </p:nvSpPr>
          <p:spPr bwMode="auto">
            <a:xfrm>
              <a:off x="9907194" y="1320800"/>
              <a:ext cx="1266824" cy="2798762"/>
            </a:xfrm>
            <a:custGeom>
              <a:avLst/>
              <a:gdLst>
                <a:gd name="T0" fmla="*/ 15 w 263"/>
                <a:gd name="T1" fmla="*/ 548 h 584"/>
                <a:gd name="T2" fmla="*/ 8 w 263"/>
                <a:gd name="T3" fmla="*/ 138 h 584"/>
                <a:gd name="T4" fmla="*/ 11 w 263"/>
                <a:gd name="T5" fmla="*/ 122 h 584"/>
                <a:gd name="T6" fmla="*/ 12 w 263"/>
                <a:gd name="T7" fmla="*/ 94 h 584"/>
                <a:gd name="T8" fmla="*/ 5 w 263"/>
                <a:gd name="T9" fmla="*/ 86 h 584"/>
                <a:gd name="T10" fmla="*/ 38 w 263"/>
                <a:gd name="T11" fmla="*/ 56 h 584"/>
                <a:gd name="T12" fmla="*/ 257 w 263"/>
                <a:gd name="T13" fmla="*/ 72 h 584"/>
                <a:gd name="T14" fmla="*/ 253 w 263"/>
                <a:gd name="T15" fmla="*/ 82 h 584"/>
                <a:gd name="T16" fmla="*/ 255 w 263"/>
                <a:gd name="T17" fmla="*/ 113 h 584"/>
                <a:gd name="T18" fmla="*/ 257 w 263"/>
                <a:gd name="T19" fmla="*/ 128 h 584"/>
                <a:gd name="T20" fmla="*/ 261 w 263"/>
                <a:gd name="T21" fmla="*/ 542 h 584"/>
                <a:gd name="T22" fmla="*/ 111 w 263"/>
                <a:gd name="T23" fmla="*/ 584 h 584"/>
                <a:gd name="T24" fmla="*/ 15 w 263"/>
                <a:gd name="T25" fmla="*/ 5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584">
                  <a:moveTo>
                    <a:pt x="15" y="548"/>
                  </a:moveTo>
                  <a:cubicBezTo>
                    <a:pt x="8" y="138"/>
                    <a:pt x="8" y="138"/>
                    <a:pt x="8" y="138"/>
                  </a:cubicBezTo>
                  <a:cubicBezTo>
                    <a:pt x="8" y="138"/>
                    <a:pt x="0" y="130"/>
                    <a:pt x="11" y="122"/>
                  </a:cubicBezTo>
                  <a:cubicBezTo>
                    <a:pt x="12" y="107"/>
                    <a:pt x="12" y="94"/>
                    <a:pt x="12" y="94"/>
                  </a:cubicBezTo>
                  <a:cubicBezTo>
                    <a:pt x="5" y="86"/>
                    <a:pt x="5" y="86"/>
                    <a:pt x="5" y="86"/>
                  </a:cubicBezTo>
                  <a:cubicBezTo>
                    <a:pt x="5" y="86"/>
                    <a:pt x="20" y="63"/>
                    <a:pt x="38" y="56"/>
                  </a:cubicBezTo>
                  <a:cubicBezTo>
                    <a:pt x="56" y="48"/>
                    <a:pt x="139" y="0"/>
                    <a:pt x="257" y="72"/>
                  </a:cubicBezTo>
                  <a:cubicBezTo>
                    <a:pt x="258" y="73"/>
                    <a:pt x="253" y="82"/>
                    <a:pt x="253" y="82"/>
                  </a:cubicBezTo>
                  <a:cubicBezTo>
                    <a:pt x="255" y="113"/>
                    <a:pt x="255" y="113"/>
                    <a:pt x="255" y="113"/>
                  </a:cubicBezTo>
                  <a:cubicBezTo>
                    <a:pt x="255" y="113"/>
                    <a:pt x="263" y="121"/>
                    <a:pt x="257" y="128"/>
                  </a:cubicBezTo>
                  <a:cubicBezTo>
                    <a:pt x="257" y="137"/>
                    <a:pt x="261" y="542"/>
                    <a:pt x="261" y="542"/>
                  </a:cubicBezTo>
                  <a:cubicBezTo>
                    <a:pt x="111" y="584"/>
                    <a:pt x="111" y="584"/>
                    <a:pt x="111" y="584"/>
                  </a:cubicBezTo>
                  <a:lnTo>
                    <a:pt x="15" y="548"/>
                  </a:lnTo>
                  <a:close/>
                </a:path>
              </a:pathLst>
            </a:custGeom>
            <a:solidFill>
              <a:srgbClr val="BC1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0" name="Freeform 90"/>
            <p:cNvSpPr>
              <a:spLocks noEditPoints="1"/>
            </p:cNvSpPr>
            <p:nvPr/>
          </p:nvSpPr>
          <p:spPr bwMode="auto">
            <a:xfrm>
              <a:off x="9921876" y="1427163"/>
              <a:ext cx="1257299" cy="2692399"/>
            </a:xfrm>
            <a:custGeom>
              <a:avLst/>
              <a:gdLst>
                <a:gd name="T0" fmla="*/ 108 w 261"/>
                <a:gd name="T1" fmla="*/ 562 h 562"/>
                <a:gd name="T2" fmla="*/ 10 w 261"/>
                <a:gd name="T3" fmla="*/ 525 h 562"/>
                <a:gd name="T4" fmla="*/ 3 w 261"/>
                <a:gd name="T5" fmla="*/ 115 h 562"/>
                <a:gd name="T6" fmla="*/ 0 w 261"/>
                <a:gd name="T7" fmla="*/ 107 h 562"/>
                <a:gd name="T8" fmla="*/ 6 w 261"/>
                <a:gd name="T9" fmla="*/ 97 h 562"/>
                <a:gd name="T10" fmla="*/ 7 w 261"/>
                <a:gd name="T11" fmla="*/ 71 h 562"/>
                <a:gd name="T12" fmla="*/ 0 w 261"/>
                <a:gd name="T13" fmla="*/ 63 h 562"/>
                <a:gd name="T14" fmla="*/ 0 w 261"/>
                <a:gd name="T15" fmla="*/ 61 h 562"/>
                <a:gd name="T16" fmla="*/ 34 w 261"/>
                <a:gd name="T17" fmla="*/ 30 h 562"/>
                <a:gd name="T18" fmla="*/ 40 w 261"/>
                <a:gd name="T19" fmla="*/ 27 h 562"/>
                <a:gd name="T20" fmla="*/ 162 w 261"/>
                <a:gd name="T21" fmla="*/ 10 h 562"/>
                <a:gd name="T22" fmla="*/ 255 w 261"/>
                <a:gd name="T23" fmla="*/ 46 h 562"/>
                <a:gd name="T24" fmla="*/ 252 w 261"/>
                <a:gd name="T25" fmla="*/ 59 h 562"/>
                <a:gd name="T26" fmla="*/ 254 w 261"/>
                <a:gd name="T27" fmla="*/ 88 h 562"/>
                <a:gd name="T28" fmla="*/ 256 w 261"/>
                <a:gd name="T29" fmla="*/ 105 h 562"/>
                <a:gd name="T30" fmla="*/ 260 w 261"/>
                <a:gd name="T31" fmla="*/ 518 h 562"/>
                <a:gd name="T32" fmla="*/ 260 w 261"/>
                <a:gd name="T33" fmla="*/ 519 h 562"/>
                <a:gd name="T34" fmla="*/ 108 w 261"/>
                <a:gd name="T35" fmla="*/ 562 h 562"/>
                <a:gd name="T36" fmla="*/ 14 w 261"/>
                <a:gd name="T37" fmla="*/ 523 h 562"/>
                <a:gd name="T38" fmla="*/ 108 w 261"/>
                <a:gd name="T39" fmla="*/ 558 h 562"/>
                <a:gd name="T40" fmla="*/ 256 w 261"/>
                <a:gd name="T41" fmla="*/ 516 h 562"/>
                <a:gd name="T42" fmla="*/ 252 w 261"/>
                <a:gd name="T43" fmla="*/ 104 h 562"/>
                <a:gd name="T44" fmla="*/ 252 w 261"/>
                <a:gd name="T45" fmla="*/ 103 h 562"/>
                <a:gd name="T46" fmla="*/ 252 w 261"/>
                <a:gd name="T47" fmla="*/ 102 h 562"/>
                <a:gd name="T48" fmla="*/ 250 w 261"/>
                <a:gd name="T49" fmla="*/ 90 h 562"/>
                <a:gd name="T50" fmla="*/ 250 w 261"/>
                <a:gd name="T51" fmla="*/ 90 h 562"/>
                <a:gd name="T52" fmla="*/ 248 w 261"/>
                <a:gd name="T53" fmla="*/ 58 h 562"/>
                <a:gd name="T54" fmla="*/ 248 w 261"/>
                <a:gd name="T55" fmla="*/ 57 h 562"/>
                <a:gd name="T56" fmla="*/ 252 w 261"/>
                <a:gd name="T57" fmla="*/ 49 h 562"/>
                <a:gd name="T58" fmla="*/ 161 w 261"/>
                <a:gd name="T59" fmla="*/ 14 h 562"/>
                <a:gd name="T60" fmla="*/ 42 w 261"/>
                <a:gd name="T61" fmla="*/ 31 h 562"/>
                <a:gd name="T62" fmla="*/ 36 w 261"/>
                <a:gd name="T63" fmla="*/ 33 h 562"/>
                <a:gd name="T64" fmla="*/ 5 w 261"/>
                <a:gd name="T65" fmla="*/ 62 h 562"/>
                <a:gd name="T66" fmla="*/ 11 w 261"/>
                <a:gd name="T67" fmla="*/ 69 h 562"/>
                <a:gd name="T68" fmla="*/ 11 w 261"/>
                <a:gd name="T69" fmla="*/ 70 h 562"/>
                <a:gd name="T70" fmla="*/ 10 w 261"/>
                <a:gd name="T71" fmla="*/ 98 h 562"/>
                <a:gd name="T72" fmla="*/ 10 w 261"/>
                <a:gd name="T73" fmla="*/ 99 h 562"/>
                <a:gd name="T74" fmla="*/ 9 w 261"/>
                <a:gd name="T75" fmla="*/ 99 h 562"/>
                <a:gd name="T76" fmla="*/ 4 w 261"/>
                <a:gd name="T77" fmla="*/ 107 h 562"/>
                <a:gd name="T78" fmla="*/ 7 w 261"/>
                <a:gd name="T79" fmla="*/ 113 h 562"/>
                <a:gd name="T80" fmla="*/ 7 w 261"/>
                <a:gd name="T81" fmla="*/ 114 h 562"/>
                <a:gd name="T82" fmla="*/ 7 w 261"/>
                <a:gd name="T83" fmla="*/ 114 h 562"/>
                <a:gd name="T84" fmla="*/ 14 w 261"/>
                <a:gd name="T85" fmla="*/ 523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562">
                  <a:moveTo>
                    <a:pt x="108" y="562"/>
                  </a:moveTo>
                  <a:cubicBezTo>
                    <a:pt x="10" y="525"/>
                    <a:pt x="10" y="525"/>
                    <a:pt x="10" y="525"/>
                  </a:cubicBezTo>
                  <a:cubicBezTo>
                    <a:pt x="3" y="115"/>
                    <a:pt x="3" y="115"/>
                    <a:pt x="3" y="115"/>
                  </a:cubicBezTo>
                  <a:cubicBezTo>
                    <a:pt x="2" y="114"/>
                    <a:pt x="0" y="111"/>
                    <a:pt x="0" y="107"/>
                  </a:cubicBezTo>
                  <a:cubicBezTo>
                    <a:pt x="0" y="103"/>
                    <a:pt x="2" y="100"/>
                    <a:pt x="6" y="97"/>
                  </a:cubicBezTo>
                  <a:cubicBezTo>
                    <a:pt x="7" y="84"/>
                    <a:pt x="7" y="73"/>
                    <a:pt x="7" y="71"/>
                  </a:cubicBezTo>
                  <a:cubicBezTo>
                    <a:pt x="0" y="63"/>
                    <a:pt x="0" y="63"/>
                    <a:pt x="0" y="63"/>
                  </a:cubicBezTo>
                  <a:cubicBezTo>
                    <a:pt x="0" y="61"/>
                    <a:pt x="0" y="61"/>
                    <a:pt x="0" y="61"/>
                  </a:cubicBezTo>
                  <a:cubicBezTo>
                    <a:pt x="1" y="60"/>
                    <a:pt x="16" y="37"/>
                    <a:pt x="34" y="30"/>
                  </a:cubicBezTo>
                  <a:cubicBezTo>
                    <a:pt x="36" y="29"/>
                    <a:pt x="38" y="28"/>
                    <a:pt x="40" y="27"/>
                  </a:cubicBezTo>
                  <a:cubicBezTo>
                    <a:pt x="58" y="19"/>
                    <a:pt x="101" y="0"/>
                    <a:pt x="162" y="10"/>
                  </a:cubicBezTo>
                  <a:cubicBezTo>
                    <a:pt x="192" y="15"/>
                    <a:pt x="224" y="27"/>
                    <a:pt x="255" y="46"/>
                  </a:cubicBezTo>
                  <a:cubicBezTo>
                    <a:pt x="257" y="47"/>
                    <a:pt x="258" y="48"/>
                    <a:pt x="252" y="59"/>
                  </a:cubicBezTo>
                  <a:cubicBezTo>
                    <a:pt x="254" y="88"/>
                    <a:pt x="254" y="88"/>
                    <a:pt x="254" y="88"/>
                  </a:cubicBezTo>
                  <a:cubicBezTo>
                    <a:pt x="257" y="91"/>
                    <a:pt x="261" y="99"/>
                    <a:pt x="256" y="105"/>
                  </a:cubicBezTo>
                  <a:cubicBezTo>
                    <a:pt x="256" y="127"/>
                    <a:pt x="260" y="502"/>
                    <a:pt x="260" y="518"/>
                  </a:cubicBezTo>
                  <a:cubicBezTo>
                    <a:pt x="260" y="519"/>
                    <a:pt x="260" y="519"/>
                    <a:pt x="260" y="519"/>
                  </a:cubicBezTo>
                  <a:cubicBezTo>
                    <a:pt x="108" y="562"/>
                    <a:pt x="108" y="562"/>
                    <a:pt x="108" y="562"/>
                  </a:cubicBezTo>
                  <a:close/>
                  <a:moveTo>
                    <a:pt x="14" y="523"/>
                  </a:moveTo>
                  <a:cubicBezTo>
                    <a:pt x="108" y="558"/>
                    <a:pt x="108" y="558"/>
                    <a:pt x="108" y="558"/>
                  </a:cubicBezTo>
                  <a:cubicBezTo>
                    <a:pt x="256" y="516"/>
                    <a:pt x="256" y="516"/>
                    <a:pt x="256" y="516"/>
                  </a:cubicBezTo>
                  <a:cubicBezTo>
                    <a:pt x="256" y="489"/>
                    <a:pt x="252" y="113"/>
                    <a:pt x="252" y="104"/>
                  </a:cubicBezTo>
                  <a:cubicBezTo>
                    <a:pt x="252" y="103"/>
                    <a:pt x="252" y="103"/>
                    <a:pt x="252" y="103"/>
                  </a:cubicBezTo>
                  <a:cubicBezTo>
                    <a:pt x="252" y="102"/>
                    <a:pt x="252" y="102"/>
                    <a:pt x="252" y="102"/>
                  </a:cubicBezTo>
                  <a:cubicBezTo>
                    <a:pt x="257" y="97"/>
                    <a:pt x="251" y="90"/>
                    <a:pt x="250" y="90"/>
                  </a:cubicBezTo>
                  <a:cubicBezTo>
                    <a:pt x="250" y="90"/>
                    <a:pt x="250" y="90"/>
                    <a:pt x="250" y="90"/>
                  </a:cubicBezTo>
                  <a:cubicBezTo>
                    <a:pt x="248" y="58"/>
                    <a:pt x="248" y="58"/>
                    <a:pt x="248" y="58"/>
                  </a:cubicBezTo>
                  <a:cubicBezTo>
                    <a:pt x="248" y="57"/>
                    <a:pt x="248" y="57"/>
                    <a:pt x="248" y="57"/>
                  </a:cubicBezTo>
                  <a:cubicBezTo>
                    <a:pt x="250" y="54"/>
                    <a:pt x="252" y="51"/>
                    <a:pt x="252" y="49"/>
                  </a:cubicBezTo>
                  <a:cubicBezTo>
                    <a:pt x="222" y="31"/>
                    <a:pt x="191" y="19"/>
                    <a:pt x="161" y="14"/>
                  </a:cubicBezTo>
                  <a:cubicBezTo>
                    <a:pt x="101" y="4"/>
                    <a:pt x="59" y="23"/>
                    <a:pt x="42" y="31"/>
                  </a:cubicBezTo>
                  <a:cubicBezTo>
                    <a:pt x="39" y="32"/>
                    <a:pt x="37" y="33"/>
                    <a:pt x="36" y="33"/>
                  </a:cubicBezTo>
                  <a:cubicBezTo>
                    <a:pt x="21" y="39"/>
                    <a:pt x="8" y="57"/>
                    <a:pt x="5" y="62"/>
                  </a:cubicBezTo>
                  <a:cubicBezTo>
                    <a:pt x="11" y="69"/>
                    <a:pt x="11" y="69"/>
                    <a:pt x="11" y="69"/>
                  </a:cubicBezTo>
                  <a:cubicBezTo>
                    <a:pt x="11" y="70"/>
                    <a:pt x="11" y="70"/>
                    <a:pt x="11" y="70"/>
                  </a:cubicBezTo>
                  <a:cubicBezTo>
                    <a:pt x="11" y="70"/>
                    <a:pt x="11" y="83"/>
                    <a:pt x="10" y="98"/>
                  </a:cubicBezTo>
                  <a:cubicBezTo>
                    <a:pt x="10" y="99"/>
                    <a:pt x="10" y="99"/>
                    <a:pt x="10" y="99"/>
                  </a:cubicBezTo>
                  <a:cubicBezTo>
                    <a:pt x="9" y="99"/>
                    <a:pt x="9" y="99"/>
                    <a:pt x="9" y="99"/>
                  </a:cubicBezTo>
                  <a:cubicBezTo>
                    <a:pt x="6" y="102"/>
                    <a:pt x="4" y="104"/>
                    <a:pt x="4" y="107"/>
                  </a:cubicBezTo>
                  <a:cubicBezTo>
                    <a:pt x="4" y="110"/>
                    <a:pt x="7" y="113"/>
                    <a:pt x="7" y="113"/>
                  </a:cubicBezTo>
                  <a:cubicBezTo>
                    <a:pt x="7" y="114"/>
                    <a:pt x="7" y="114"/>
                    <a:pt x="7" y="114"/>
                  </a:cubicBezTo>
                  <a:cubicBezTo>
                    <a:pt x="7" y="114"/>
                    <a:pt x="7" y="114"/>
                    <a:pt x="7" y="114"/>
                  </a:cubicBezTo>
                  <a:cubicBezTo>
                    <a:pt x="14" y="523"/>
                    <a:pt x="14" y="523"/>
                    <a:pt x="14" y="5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1" name="Freeform 91"/>
            <p:cNvSpPr/>
            <p:nvPr/>
          </p:nvSpPr>
          <p:spPr bwMode="auto">
            <a:xfrm>
              <a:off x="9955213" y="1579563"/>
              <a:ext cx="511175" cy="2511425"/>
            </a:xfrm>
            <a:custGeom>
              <a:avLst/>
              <a:gdLst>
                <a:gd name="T0" fmla="*/ 101 w 106"/>
                <a:gd name="T1" fmla="*/ 524 h 524"/>
                <a:gd name="T2" fmla="*/ 101 w 106"/>
                <a:gd name="T3" fmla="*/ 19 h 524"/>
                <a:gd name="T4" fmla="*/ 43 w 106"/>
                <a:gd name="T5" fmla="*/ 9 h 524"/>
                <a:gd name="T6" fmla="*/ 3 w 106"/>
                <a:gd name="T7" fmla="*/ 39 h 524"/>
                <a:gd name="T8" fmla="*/ 0 w 106"/>
                <a:gd name="T9" fmla="*/ 37 h 524"/>
                <a:gd name="T10" fmla="*/ 42 w 106"/>
                <a:gd name="T11" fmla="*/ 5 h 524"/>
                <a:gd name="T12" fmla="*/ 105 w 106"/>
                <a:gd name="T13" fmla="*/ 18 h 524"/>
                <a:gd name="T14" fmla="*/ 106 w 106"/>
                <a:gd name="T15" fmla="*/ 18 h 524"/>
                <a:gd name="T16" fmla="*/ 105 w 106"/>
                <a:gd name="T17" fmla="*/ 19 h 524"/>
                <a:gd name="T18" fmla="*/ 105 w 106"/>
                <a:gd name="T19" fmla="*/ 524 h 524"/>
                <a:gd name="T20" fmla="*/ 101 w 106"/>
                <a:gd name="T21" fmla="*/ 52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524">
                  <a:moveTo>
                    <a:pt x="101" y="524"/>
                  </a:moveTo>
                  <a:cubicBezTo>
                    <a:pt x="101" y="505"/>
                    <a:pt x="100" y="44"/>
                    <a:pt x="101" y="19"/>
                  </a:cubicBezTo>
                  <a:cubicBezTo>
                    <a:pt x="95" y="8"/>
                    <a:pt x="71" y="3"/>
                    <a:pt x="43" y="9"/>
                  </a:cubicBezTo>
                  <a:cubicBezTo>
                    <a:pt x="18" y="13"/>
                    <a:pt x="4" y="38"/>
                    <a:pt x="3" y="39"/>
                  </a:cubicBezTo>
                  <a:cubicBezTo>
                    <a:pt x="0" y="37"/>
                    <a:pt x="0" y="37"/>
                    <a:pt x="0" y="37"/>
                  </a:cubicBezTo>
                  <a:cubicBezTo>
                    <a:pt x="1" y="36"/>
                    <a:pt x="15" y="10"/>
                    <a:pt x="42" y="5"/>
                  </a:cubicBezTo>
                  <a:cubicBezTo>
                    <a:pt x="67" y="0"/>
                    <a:pt x="97" y="2"/>
                    <a:pt x="105" y="18"/>
                  </a:cubicBezTo>
                  <a:cubicBezTo>
                    <a:pt x="106" y="18"/>
                    <a:pt x="106" y="18"/>
                    <a:pt x="106" y="18"/>
                  </a:cubicBezTo>
                  <a:cubicBezTo>
                    <a:pt x="105" y="19"/>
                    <a:pt x="105" y="19"/>
                    <a:pt x="105" y="19"/>
                  </a:cubicBezTo>
                  <a:cubicBezTo>
                    <a:pt x="104" y="34"/>
                    <a:pt x="105" y="520"/>
                    <a:pt x="105" y="524"/>
                  </a:cubicBezTo>
                  <a:cubicBezTo>
                    <a:pt x="101" y="524"/>
                    <a:pt x="101" y="524"/>
                    <a:pt x="101" y="5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2" name="Freeform 92"/>
            <p:cNvSpPr/>
            <p:nvPr/>
          </p:nvSpPr>
          <p:spPr bwMode="auto">
            <a:xfrm>
              <a:off x="10447338" y="1517650"/>
              <a:ext cx="684212" cy="196850"/>
            </a:xfrm>
            <a:custGeom>
              <a:avLst/>
              <a:gdLst>
                <a:gd name="T0" fmla="*/ 3 w 142"/>
                <a:gd name="T1" fmla="*/ 33 h 41"/>
                <a:gd name="T2" fmla="*/ 0 w 142"/>
                <a:gd name="T3" fmla="*/ 30 h 41"/>
                <a:gd name="T4" fmla="*/ 73 w 142"/>
                <a:gd name="T5" fmla="*/ 4 h 41"/>
                <a:gd name="T6" fmla="*/ 141 w 142"/>
                <a:gd name="T7" fmla="*/ 37 h 41"/>
                <a:gd name="T8" fmla="*/ 142 w 142"/>
                <a:gd name="T9" fmla="*/ 38 h 41"/>
                <a:gd name="T10" fmla="*/ 140 w 142"/>
                <a:gd name="T11" fmla="*/ 41 h 41"/>
                <a:gd name="T12" fmla="*/ 139 w 142"/>
                <a:gd name="T13" fmla="*/ 40 h 41"/>
                <a:gd name="T14" fmla="*/ 72 w 142"/>
                <a:gd name="T15" fmla="*/ 8 h 41"/>
                <a:gd name="T16" fmla="*/ 3 w 142"/>
                <a:gd name="T17" fmla="*/ 3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1">
                  <a:moveTo>
                    <a:pt x="3" y="33"/>
                  </a:moveTo>
                  <a:cubicBezTo>
                    <a:pt x="0" y="30"/>
                    <a:pt x="0" y="30"/>
                    <a:pt x="0" y="30"/>
                  </a:cubicBezTo>
                  <a:cubicBezTo>
                    <a:pt x="2" y="29"/>
                    <a:pt x="38" y="0"/>
                    <a:pt x="73" y="4"/>
                  </a:cubicBezTo>
                  <a:cubicBezTo>
                    <a:pt x="106" y="8"/>
                    <a:pt x="129" y="27"/>
                    <a:pt x="141" y="37"/>
                  </a:cubicBezTo>
                  <a:cubicBezTo>
                    <a:pt x="142" y="38"/>
                    <a:pt x="142" y="38"/>
                    <a:pt x="142" y="38"/>
                  </a:cubicBezTo>
                  <a:cubicBezTo>
                    <a:pt x="140" y="41"/>
                    <a:pt x="140" y="41"/>
                    <a:pt x="140" y="41"/>
                  </a:cubicBezTo>
                  <a:cubicBezTo>
                    <a:pt x="139" y="40"/>
                    <a:pt x="139" y="40"/>
                    <a:pt x="139" y="40"/>
                  </a:cubicBezTo>
                  <a:cubicBezTo>
                    <a:pt x="127" y="30"/>
                    <a:pt x="105" y="12"/>
                    <a:pt x="72" y="8"/>
                  </a:cubicBezTo>
                  <a:cubicBezTo>
                    <a:pt x="39" y="4"/>
                    <a:pt x="3" y="33"/>
                    <a:pt x="3" y="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3" name="Freeform 93"/>
            <p:cNvSpPr/>
            <p:nvPr/>
          </p:nvSpPr>
          <p:spPr bwMode="auto">
            <a:xfrm>
              <a:off x="9945688" y="1920875"/>
              <a:ext cx="457200" cy="2146300"/>
            </a:xfrm>
            <a:custGeom>
              <a:avLst/>
              <a:gdLst>
                <a:gd name="T0" fmla="*/ 276 w 288"/>
                <a:gd name="T1" fmla="*/ 1352 h 1352"/>
                <a:gd name="T2" fmla="*/ 267 w 288"/>
                <a:gd name="T3" fmla="*/ 15 h 1352"/>
                <a:gd name="T4" fmla="*/ 3 w 288"/>
                <a:gd name="T5" fmla="*/ 39 h 1352"/>
                <a:gd name="T6" fmla="*/ 0 w 288"/>
                <a:gd name="T7" fmla="*/ 27 h 1352"/>
                <a:gd name="T8" fmla="*/ 279 w 288"/>
                <a:gd name="T9" fmla="*/ 0 h 1352"/>
                <a:gd name="T10" fmla="*/ 288 w 288"/>
                <a:gd name="T11" fmla="*/ 1352 h 1352"/>
                <a:gd name="T12" fmla="*/ 276 w 288"/>
                <a:gd name="T13" fmla="*/ 1352 h 1352"/>
                <a:gd name="T14" fmla="*/ 276 w 288"/>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8" h="1352">
                  <a:moveTo>
                    <a:pt x="276" y="1352"/>
                  </a:moveTo>
                  <a:lnTo>
                    <a:pt x="267" y="15"/>
                  </a:lnTo>
                  <a:lnTo>
                    <a:pt x="3" y="39"/>
                  </a:lnTo>
                  <a:lnTo>
                    <a:pt x="0" y="27"/>
                  </a:lnTo>
                  <a:lnTo>
                    <a:pt x="279" y="0"/>
                  </a:lnTo>
                  <a:lnTo>
                    <a:pt x="288" y="1352"/>
                  </a:lnTo>
                  <a:lnTo>
                    <a:pt x="276" y="1352"/>
                  </a:lnTo>
                  <a:lnTo>
                    <a:pt x="276"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4" name="Freeform 94"/>
            <p:cNvSpPr/>
            <p:nvPr/>
          </p:nvSpPr>
          <p:spPr bwMode="auto">
            <a:xfrm>
              <a:off x="10518775" y="1911350"/>
              <a:ext cx="608012" cy="2146300"/>
            </a:xfrm>
            <a:custGeom>
              <a:avLst/>
              <a:gdLst>
                <a:gd name="T0" fmla="*/ 9 w 383"/>
                <a:gd name="T1" fmla="*/ 1352 h 1352"/>
                <a:gd name="T2" fmla="*/ 0 w 383"/>
                <a:gd name="T3" fmla="*/ 0 h 1352"/>
                <a:gd name="T4" fmla="*/ 383 w 383"/>
                <a:gd name="T5" fmla="*/ 6 h 1352"/>
                <a:gd name="T6" fmla="*/ 383 w 383"/>
                <a:gd name="T7" fmla="*/ 18 h 1352"/>
                <a:gd name="T8" fmla="*/ 12 w 383"/>
                <a:gd name="T9" fmla="*/ 12 h 1352"/>
                <a:gd name="T10" fmla="*/ 22 w 383"/>
                <a:gd name="T11" fmla="*/ 1352 h 1352"/>
                <a:gd name="T12" fmla="*/ 9 w 383"/>
                <a:gd name="T13" fmla="*/ 1352 h 1352"/>
                <a:gd name="T14" fmla="*/ 9 w 383"/>
                <a:gd name="T15" fmla="*/ 1352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1352">
                  <a:moveTo>
                    <a:pt x="9" y="1352"/>
                  </a:moveTo>
                  <a:lnTo>
                    <a:pt x="0" y="0"/>
                  </a:lnTo>
                  <a:lnTo>
                    <a:pt x="383" y="6"/>
                  </a:lnTo>
                  <a:lnTo>
                    <a:pt x="383" y="18"/>
                  </a:lnTo>
                  <a:lnTo>
                    <a:pt x="12" y="12"/>
                  </a:lnTo>
                  <a:lnTo>
                    <a:pt x="22" y="1352"/>
                  </a:lnTo>
                  <a:lnTo>
                    <a:pt x="9" y="1352"/>
                  </a:lnTo>
                  <a:lnTo>
                    <a:pt x="9" y="13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5" name="Freeform 95"/>
            <p:cNvSpPr/>
            <p:nvPr/>
          </p:nvSpPr>
          <p:spPr bwMode="auto">
            <a:xfrm>
              <a:off x="10601325" y="2001838"/>
              <a:ext cx="487362" cy="1844675"/>
            </a:xfrm>
            <a:custGeom>
              <a:avLst/>
              <a:gdLst>
                <a:gd name="T0" fmla="*/ 0 w 307"/>
                <a:gd name="T1" fmla="*/ 0 h 1162"/>
                <a:gd name="T2" fmla="*/ 15 w 307"/>
                <a:gd name="T3" fmla="*/ 1162 h 1162"/>
                <a:gd name="T4" fmla="*/ 307 w 307"/>
                <a:gd name="T5" fmla="*/ 1105 h 1162"/>
                <a:gd name="T6" fmla="*/ 300 w 307"/>
                <a:gd name="T7" fmla="*/ 9 h 1162"/>
                <a:gd name="T8" fmla="*/ 0 w 307"/>
                <a:gd name="T9" fmla="*/ 0 h 1162"/>
              </a:gdLst>
              <a:ahLst/>
              <a:cxnLst>
                <a:cxn ang="0">
                  <a:pos x="T0" y="T1"/>
                </a:cxn>
                <a:cxn ang="0">
                  <a:pos x="T2" y="T3"/>
                </a:cxn>
                <a:cxn ang="0">
                  <a:pos x="T4" y="T5"/>
                </a:cxn>
                <a:cxn ang="0">
                  <a:pos x="T6" y="T7"/>
                </a:cxn>
                <a:cxn ang="0">
                  <a:pos x="T8" y="T9"/>
                </a:cxn>
              </a:cxnLst>
              <a:rect l="0" t="0" r="r" b="b"/>
              <a:pathLst>
                <a:path w="307" h="1162">
                  <a:moveTo>
                    <a:pt x="0" y="0"/>
                  </a:moveTo>
                  <a:lnTo>
                    <a:pt x="15" y="1162"/>
                  </a:lnTo>
                  <a:lnTo>
                    <a:pt x="307" y="1105"/>
                  </a:lnTo>
                  <a:lnTo>
                    <a:pt x="300" y="9"/>
                  </a:lnTo>
                  <a:lnTo>
                    <a:pt x="0" y="0"/>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6" name="Freeform 96"/>
            <p:cNvSpPr>
              <a:spLocks noEditPoints="1"/>
            </p:cNvSpPr>
            <p:nvPr/>
          </p:nvSpPr>
          <p:spPr bwMode="auto">
            <a:xfrm>
              <a:off x="10591800" y="1992313"/>
              <a:ext cx="506412" cy="1863725"/>
            </a:xfrm>
            <a:custGeom>
              <a:avLst/>
              <a:gdLst>
                <a:gd name="T0" fmla="*/ 15 w 319"/>
                <a:gd name="T1" fmla="*/ 1174 h 1174"/>
                <a:gd name="T2" fmla="*/ 15 w 319"/>
                <a:gd name="T3" fmla="*/ 1168 h 1174"/>
                <a:gd name="T4" fmla="*/ 0 w 319"/>
                <a:gd name="T5" fmla="*/ 0 h 1174"/>
                <a:gd name="T6" fmla="*/ 313 w 319"/>
                <a:gd name="T7" fmla="*/ 9 h 1174"/>
                <a:gd name="T8" fmla="*/ 313 w 319"/>
                <a:gd name="T9" fmla="*/ 15 h 1174"/>
                <a:gd name="T10" fmla="*/ 319 w 319"/>
                <a:gd name="T11" fmla="*/ 1114 h 1174"/>
                <a:gd name="T12" fmla="*/ 15 w 319"/>
                <a:gd name="T13" fmla="*/ 1174 h 1174"/>
                <a:gd name="T14" fmla="*/ 15 w 319"/>
                <a:gd name="T15" fmla="*/ 1174 h 1174"/>
                <a:gd name="T16" fmla="*/ 12 w 319"/>
                <a:gd name="T17" fmla="*/ 12 h 1174"/>
                <a:gd name="T18" fmla="*/ 27 w 319"/>
                <a:gd name="T19" fmla="*/ 1159 h 1174"/>
                <a:gd name="T20" fmla="*/ 306 w 319"/>
                <a:gd name="T21" fmla="*/ 1105 h 1174"/>
                <a:gd name="T22" fmla="*/ 300 w 319"/>
                <a:gd name="T23" fmla="*/ 21 h 1174"/>
                <a:gd name="T24" fmla="*/ 12 w 319"/>
                <a:gd name="T25" fmla="*/ 12 h 1174"/>
                <a:gd name="T26" fmla="*/ 12 w 319"/>
                <a:gd name="T27" fmla="*/ 12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9" h="1174">
                  <a:moveTo>
                    <a:pt x="15" y="1174"/>
                  </a:moveTo>
                  <a:lnTo>
                    <a:pt x="15" y="1168"/>
                  </a:lnTo>
                  <a:lnTo>
                    <a:pt x="0" y="0"/>
                  </a:lnTo>
                  <a:lnTo>
                    <a:pt x="313" y="9"/>
                  </a:lnTo>
                  <a:lnTo>
                    <a:pt x="313" y="15"/>
                  </a:lnTo>
                  <a:lnTo>
                    <a:pt x="319" y="1114"/>
                  </a:lnTo>
                  <a:lnTo>
                    <a:pt x="15" y="1174"/>
                  </a:lnTo>
                  <a:lnTo>
                    <a:pt x="15" y="1174"/>
                  </a:lnTo>
                  <a:close/>
                  <a:moveTo>
                    <a:pt x="12" y="12"/>
                  </a:moveTo>
                  <a:lnTo>
                    <a:pt x="27" y="1159"/>
                  </a:lnTo>
                  <a:lnTo>
                    <a:pt x="306" y="1105"/>
                  </a:lnTo>
                  <a:lnTo>
                    <a:pt x="300" y="21"/>
                  </a:lnTo>
                  <a:lnTo>
                    <a:pt x="12" y="12"/>
                  </a:ln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7" name="Freeform 97"/>
            <p:cNvSpPr/>
            <p:nvPr/>
          </p:nvSpPr>
          <p:spPr bwMode="auto">
            <a:xfrm>
              <a:off x="9998075" y="2011363"/>
              <a:ext cx="347662" cy="1830387"/>
            </a:xfrm>
            <a:custGeom>
              <a:avLst/>
              <a:gdLst>
                <a:gd name="T0" fmla="*/ 0 w 72"/>
                <a:gd name="T1" fmla="*/ 9 h 382"/>
                <a:gd name="T2" fmla="*/ 68 w 72"/>
                <a:gd name="T3" fmla="*/ 3 h 382"/>
                <a:gd name="T4" fmla="*/ 72 w 72"/>
                <a:gd name="T5" fmla="*/ 382 h 382"/>
                <a:gd name="T6" fmla="*/ 3 w 72"/>
                <a:gd name="T7" fmla="*/ 358 h 382"/>
                <a:gd name="T8" fmla="*/ 0 w 72"/>
                <a:gd name="T9" fmla="*/ 9 h 382"/>
              </a:gdLst>
              <a:ahLst/>
              <a:cxnLst>
                <a:cxn ang="0">
                  <a:pos x="T0" y="T1"/>
                </a:cxn>
                <a:cxn ang="0">
                  <a:pos x="T2" y="T3"/>
                </a:cxn>
                <a:cxn ang="0">
                  <a:pos x="T4" y="T5"/>
                </a:cxn>
                <a:cxn ang="0">
                  <a:pos x="T6" y="T7"/>
                </a:cxn>
                <a:cxn ang="0">
                  <a:pos x="T8" y="T9"/>
                </a:cxn>
              </a:cxnLst>
              <a:rect l="0" t="0" r="r" b="b"/>
              <a:pathLst>
                <a:path w="72" h="382">
                  <a:moveTo>
                    <a:pt x="0" y="9"/>
                  </a:moveTo>
                  <a:cubicBezTo>
                    <a:pt x="0" y="9"/>
                    <a:pt x="67" y="0"/>
                    <a:pt x="68" y="3"/>
                  </a:cubicBezTo>
                  <a:cubicBezTo>
                    <a:pt x="68" y="5"/>
                    <a:pt x="72" y="382"/>
                    <a:pt x="72" y="382"/>
                  </a:cubicBezTo>
                  <a:cubicBezTo>
                    <a:pt x="3" y="358"/>
                    <a:pt x="3" y="358"/>
                    <a:pt x="3" y="358"/>
                  </a:cubicBezTo>
                  <a:lnTo>
                    <a:pt x="0" y="9"/>
                  </a:lnTo>
                  <a:close/>
                </a:path>
              </a:pathLst>
            </a:custGeom>
            <a:solidFill>
              <a:srgbClr val="1E2B58"/>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8" name="Freeform 98"/>
            <p:cNvSpPr>
              <a:spLocks noEditPoints="1"/>
            </p:cNvSpPr>
            <p:nvPr/>
          </p:nvSpPr>
          <p:spPr bwMode="auto">
            <a:xfrm>
              <a:off x="9988550" y="2006600"/>
              <a:ext cx="366712" cy="1849437"/>
            </a:xfrm>
            <a:custGeom>
              <a:avLst/>
              <a:gdLst>
                <a:gd name="T0" fmla="*/ 76 w 76"/>
                <a:gd name="T1" fmla="*/ 386 h 386"/>
                <a:gd name="T2" fmla="*/ 3 w 76"/>
                <a:gd name="T3" fmla="*/ 360 h 386"/>
                <a:gd name="T4" fmla="*/ 3 w 76"/>
                <a:gd name="T5" fmla="*/ 359 h 386"/>
                <a:gd name="T6" fmla="*/ 0 w 76"/>
                <a:gd name="T7" fmla="*/ 9 h 386"/>
                <a:gd name="T8" fmla="*/ 2 w 76"/>
                <a:gd name="T9" fmla="*/ 8 h 386"/>
                <a:gd name="T10" fmla="*/ 69 w 76"/>
                <a:gd name="T11" fmla="*/ 1 h 386"/>
                <a:gd name="T12" fmla="*/ 72 w 76"/>
                <a:gd name="T13" fmla="*/ 3 h 386"/>
                <a:gd name="T14" fmla="*/ 76 w 76"/>
                <a:gd name="T15" fmla="*/ 383 h 386"/>
                <a:gd name="T16" fmla="*/ 76 w 76"/>
                <a:gd name="T17" fmla="*/ 386 h 386"/>
                <a:gd name="T18" fmla="*/ 7 w 76"/>
                <a:gd name="T19" fmla="*/ 358 h 386"/>
                <a:gd name="T20" fmla="*/ 72 w 76"/>
                <a:gd name="T21" fmla="*/ 380 h 386"/>
                <a:gd name="T22" fmla="*/ 68 w 76"/>
                <a:gd name="T23" fmla="*/ 5 h 386"/>
                <a:gd name="T24" fmla="*/ 4 w 76"/>
                <a:gd name="T25" fmla="*/ 12 h 386"/>
                <a:gd name="T26" fmla="*/ 7 w 76"/>
                <a:gd name="T27" fmla="*/ 35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386">
                  <a:moveTo>
                    <a:pt x="76" y="386"/>
                  </a:moveTo>
                  <a:cubicBezTo>
                    <a:pt x="3" y="360"/>
                    <a:pt x="3" y="360"/>
                    <a:pt x="3" y="360"/>
                  </a:cubicBezTo>
                  <a:cubicBezTo>
                    <a:pt x="3" y="359"/>
                    <a:pt x="3" y="359"/>
                    <a:pt x="3" y="359"/>
                  </a:cubicBezTo>
                  <a:cubicBezTo>
                    <a:pt x="0" y="9"/>
                    <a:pt x="0" y="9"/>
                    <a:pt x="0" y="9"/>
                  </a:cubicBezTo>
                  <a:cubicBezTo>
                    <a:pt x="2" y="8"/>
                    <a:pt x="2" y="8"/>
                    <a:pt x="2" y="8"/>
                  </a:cubicBezTo>
                  <a:cubicBezTo>
                    <a:pt x="8" y="7"/>
                    <a:pt x="62" y="0"/>
                    <a:pt x="69" y="1"/>
                  </a:cubicBezTo>
                  <a:cubicBezTo>
                    <a:pt x="71" y="2"/>
                    <a:pt x="72" y="3"/>
                    <a:pt x="72" y="3"/>
                  </a:cubicBezTo>
                  <a:cubicBezTo>
                    <a:pt x="72" y="6"/>
                    <a:pt x="76" y="367"/>
                    <a:pt x="76" y="383"/>
                  </a:cubicBezTo>
                  <a:cubicBezTo>
                    <a:pt x="76" y="386"/>
                    <a:pt x="76" y="386"/>
                    <a:pt x="76" y="386"/>
                  </a:cubicBezTo>
                  <a:close/>
                  <a:moveTo>
                    <a:pt x="7" y="358"/>
                  </a:moveTo>
                  <a:cubicBezTo>
                    <a:pt x="72" y="380"/>
                    <a:pt x="72" y="380"/>
                    <a:pt x="72" y="380"/>
                  </a:cubicBezTo>
                  <a:cubicBezTo>
                    <a:pt x="72" y="346"/>
                    <a:pt x="68" y="30"/>
                    <a:pt x="68" y="5"/>
                  </a:cubicBezTo>
                  <a:cubicBezTo>
                    <a:pt x="60" y="5"/>
                    <a:pt x="27" y="9"/>
                    <a:pt x="4" y="12"/>
                  </a:cubicBezTo>
                  <a:cubicBezTo>
                    <a:pt x="7" y="358"/>
                    <a:pt x="7" y="358"/>
                    <a:pt x="7" y="3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29" name="Freeform 99"/>
            <p:cNvSpPr/>
            <p:nvPr/>
          </p:nvSpPr>
          <p:spPr bwMode="auto">
            <a:xfrm>
              <a:off x="10013950" y="1700213"/>
              <a:ext cx="379412" cy="187325"/>
            </a:xfrm>
            <a:custGeom>
              <a:avLst/>
              <a:gdLst>
                <a:gd name="T0" fmla="*/ 0 w 239"/>
                <a:gd name="T1" fmla="*/ 36 h 118"/>
                <a:gd name="T2" fmla="*/ 239 w 239"/>
                <a:gd name="T3" fmla="*/ 0 h 118"/>
                <a:gd name="T4" fmla="*/ 239 w 239"/>
                <a:gd name="T5" fmla="*/ 81 h 118"/>
                <a:gd name="T6" fmla="*/ 0 w 239"/>
                <a:gd name="T7" fmla="*/ 118 h 118"/>
                <a:gd name="T8" fmla="*/ 0 w 239"/>
                <a:gd name="T9" fmla="*/ 36 h 118"/>
              </a:gdLst>
              <a:ahLst/>
              <a:cxnLst>
                <a:cxn ang="0">
                  <a:pos x="T0" y="T1"/>
                </a:cxn>
                <a:cxn ang="0">
                  <a:pos x="T2" y="T3"/>
                </a:cxn>
                <a:cxn ang="0">
                  <a:pos x="T4" y="T5"/>
                </a:cxn>
                <a:cxn ang="0">
                  <a:pos x="T6" y="T7"/>
                </a:cxn>
                <a:cxn ang="0">
                  <a:pos x="T8" y="T9"/>
                </a:cxn>
              </a:cxnLst>
              <a:rect l="0" t="0" r="r" b="b"/>
              <a:pathLst>
                <a:path w="239" h="118">
                  <a:moveTo>
                    <a:pt x="0" y="36"/>
                  </a:moveTo>
                  <a:lnTo>
                    <a:pt x="239" y="0"/>
                  </a:lnTo>
                  <a:lnTo>
                    <a:pt x="239" y="81"/>
                  </a:lnTo>
                  <a:lnTo>
                    <a:pt x="0" y="118"/>
                  </a:ln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0" name="Freeform 100"/>
            <p:cNvSpPr>
              <a:spLocks noEditPoints="1"/>
            </p:cNvSpPr>
            <p:nvPr/>
          </p:nvSpPr>
          <p:spPr bwMode="auto">
            <a:xfrm>
              <a:off x="10004425" y="1690688"/>
              <a:ext cx="398462" cy="206375"/>
            </a:xfrm>
            <a:custGeom>
              <a:avLst/>
              <a:gdLst>
                <a:gd name="T0" fmla="*/ 3 w 251"/>
                <a:gd name="T1" fmla="*/ 130 h 130"/>
                <a:gd name="T2" fmla="*/ 0 w 251"/>
                <a:gd name="T3" fmla="*/ 36 h 130"/>
                <a:gd name="T4" fmla="*/ 251 w 251"/>
                <a:gd name="T5" fmla="*/ 0 h 130"/>
                <a:gd name="T6" fmla="*/ 251 w 251"/>
                <a:gd name="T7" fmla="*/ 93 h 130"/>
                <a:gd name="T8" fmla="*/ 3 w 251"/>
                <a:gd name="T9" fmla="*/ 130 h 130"/>
                <a:gd name="T10" fmla="*/ 3 w 251"/>
                <a:gd name="T11" fmla="*/ 130 h 130"/>
                <a:gd name="T12" fmla="*/ 12 w 251"/>
                <a:gd name="T13" fmla="*/ 48 h 130"/>
                <a:gd name="T14" fmla="*/ 12 w 251"/>
                <a:gd name="T15" fmla="*/ 118 h 130"/>
                <a:gd name="T16" fmla="*/ 239 w 251"/>
                <a:gd name="T17" fmla="*/ 84 h 130"/>
                <a:gd name="T18" fmla="*/ 239 w 251"/>
                <a:gd name="T19" fmla="*/ 12 h 130"/>
                <a:gd name="T20" fmla="*/ 12 w 251"/>
                <a:gd name="T21" fmla="*/ 48 h 130"/>
                <a:gd name="T22" fmla="*/ 12 w 251"/>
                <a:gd name="T23"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1" h="130">
                  <a:moveTo>
                    <a:pt x="3" y="130"/>
                  </a:moveTo>
                  <a:lnTo>
                    <a:pt x="0" y="36"/>
                  </a:lnTo>
                  <a:lnTo>
                    <a:pt x="251" y="0"/>
                  </a:lnTo>
                  <a:lnTo>
                    <a:pt x="251" y="93"/>
                  </a:lnTo>
                  <a:lnTo>
                    <a:pt x="3" y="130"/>
                  </a:lnTo>
                  <a:lnTo>
                    <a:pt x="3" y="130"/>
                  </a:lnTo>
                  <a:close/>
                  <a:moveTo>
                    <a:pt x="12" y="48"/>
                  </a:moveTo>
                  <a:lnTo>
                    <a:pt x="12" y="118"/>
                  </a:lnTo>
                  <a:lnTo>
                    <a:pt x="239" y="84"/>
                  </a:lnTo>
                  <a:lnTo>
                    <a:pt x="239" y="12"/>
                  </a:lnTo>
                  <a:lnTo>
                    <a:pt x="12" y="48"/>
                  </a:lnTo>
                  <a:lnTo>
                    <a:pt x="12"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1" name="Freeform 101"/>
            <p:cNvSpPr/>
            <p:nvPr/>
          </p:nvSpPr>
          <p:spPr bwMode="auto">
            <a:xfrm>
              <a:off x="10528300" y="1700213"/>
              <a:ext cx="574675" cy="147637"/>
            </a:xfrm>
            <a:custGeom>
              <a:avLst/>
              <a:gdLst>
                <a:gd name="T0" fmla="*/ 1 w 119"/>
                <a:gd name="T1" fmla="*/ 0 h 31"/>
                <a:gd name="T2" fmla="*/ 1 w 119"/>
                <a:gd name="T3" fmla="*/ 26 h 31"/>
                <a:gd name="T4" fmla="*/ 119 w 119"/>
                <a:gd name="T5" fmla="*/ 31 h 31"/>
                <a:gd name="T6" fmla="*/ 119 w 119"/>
                <a:gd name="T7" fmla="*/ 6 h 31"/>
                <a:gd name="T8" fmla="*/ 1 w 119"/>
                <a:gd name="T9" fmla="*/ 0 h 31"/>
              </a:gdLst>
              <a:ahLst/>
              <a:cxnLst>
                <a:cxn ang="0">
                  <a:pos x="T0" y="T1"/>
                </a:cxn>
                <a:cxn ang="0">
                  <a:pos x="T2" y="T3"/>
                </a:cxn>
                <a:cxn ang="0">
                  <a:pos x="T4" y="T5"/>
                </a:cxn>
                <a:cxn ang="0">
                  <a:pos x="T6" y="T7"/>
                </a:cxn>
                <a:cxn ang="0">
                  <a:pos x="T8" y="T9"/>
                </a:cxn>
              </a:cxnLst>
              <a:rect l="0" t="0" r="r" b="b"/>
              <a:pathLst>
                <a:path w="119" h="31">
                  <a:moveTo>
                    <a:pt x="1" y="0"/>
                  </a:moveTo>
                  <a:cubicBezTo>
                    <a:pt x="0" y="1"/>
                    <a:pt x="1" y="26"/>
                    <a:pt x="1" y="26"/>
                  </a:cubicBezTo>
                  <a:cubicBezTo>
                    <a:pt x="119" y="31"/>
                    <a:pt x="119" y="31"/>
                    <a:pt x="119" y="31"/>
                  </a:cubicBezTo>
                  <a:cubicBezTo>
                    <a:pt x="119" y="6"/>
                    <a:pt x="119" y="6"/>
                    <a:pt x="119" y="6"/>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2" name="Freeform 102"/>
            <p:cNvSpPr>
              <a:spLocks noEditPoints="1"/>
            </p:cNvSpPr>
            <p:nvPr/>
          </p:nvSpPr>
          <p:spPr bwMode="auto">
            <a:xfrm>
              <a:off x="10518775" y="1690688"/>
              <a:ext cx="593725" cy="168275"/>
            </a:xfrm>
            <a:custGeom>
              <a:avLst/>
              <a:gdLst>
                <a:gd name="T0" fmla="*/ 1 w 123"/>
                <a:gd name="T1" fmla="*/ 30 h 35"/>
                <a:gd name="T2" fmla="*/ 1 w 123"/>
                <a:gd name="T3" fmla="*/ 28 h 35"/>
                <a:gd name="T4" fmla="*/ 2 w 123"/>
                <a:gd name="T5" fmla="*/ 0 h 35"/>
                <a:gd name="T6" fmla="*/ 3 w 123"/>
                <a:gd name="T7" fmla="*/ 0 h 35"/>
                <a:gd name="T8" fmla="*/ 123 w 123"/>
                <a:gd name="T9" fmla="*/ 7 h 35"/>
                <a:gd name="T10" fmla="*/ 123 w 123"/>
                <a:gd name="T11" fmla="*/ 35 h 35"/>
                <a:gd name="T12" fmla="*/ 1 w 123"/>
                <a:gd name="T13" fmla="*/ 30 h 35"/>
                <a:gd name="T14" fmla="*/ 5 w 123"/>
                <a:gd name="T15" fmla="*/ 4 h 35"/>
                <a:gd name="T16" fmla="*/ 5 w 123"/>
                <a:gd name="T17" fmla="*/ 26 h 35"/>
                <a:gd name="T18" fmla="*/ 119 w 123"/>
                <a:gd name="T19" fmla="*/ 31 h 35"/>
                <a:gd name="T20" fmla="*/ 119 w 123"/>
                <a:gd name="T21" fmla="*/ 10 h 35"/>
                <a:gd name="T22" fmla="*/ 5 w 123"/>
                <a:gd name="T2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35">
                  <a:moveTo>
                    <a:pt x="1" y="30"/>
                  </a:moveTo>
                  <a:cubicBezTo>
                    <a:pt x="1" y="28"/>
                    <a:pt x="1" y="28"/>
                    <a:pt x="1" y="28"/>
                  </a:cubicBezTo>
                  <a:cubicBezTo>
                    <a:pt x="0" y="1"/>
                    <a:pt x="1" y="1"/>
                    <a:pt x="2" y="0"/>
                  </a:cubicBezTo>
                  <a:cubicBezTo>
                    <a:pt x="3" y="0"/>
                    <a:pt x="3" y="0"/>
                    <a:pt x="3" y="0"/>
                  </a:cubicBezTo>
                  <a:cubicBezTo>
                    <a:pt x="123" y="7"/>
                    <a:pt x="123" y="7"/>
                    <a:pt x="123" y="7"/>
                  </a:cubicBezTo>
                  <a:cubicBezTo>
                    <a:pt x="123" y="35"/>
                    <a:pt x="123" y="35"/>
                    <a:pt x="123" y="35"/>
                  </a:cubicBezTo>
                  <a:cubicBezTo>
                    <a:pt x="1" y="30"/>
                    <a:pt x="1" y="30"/>
                    <a:pt x="1" y="30"/>
                  </a:cubicBezTo>
                  <a:close/>
                  <a:moveTo>
                    <a:pt x="5" y="4"/>
                  </a:moveTo>
                  <a:cubicBezTo>
                    <a:pt x="4" y="8"/>
                    <a:pt x="4" y="17"/>
                    <a:pt x="5" y="26"/>
                  </a:cubicBezTo>
                  <a:cubicBezTo>
                    <a:pt x="119" y="31"/>
                    <a:pt x="119" y="31"/>
                    <a:pt x="119" y="31"/>
                  </a:cubicBezTo>
                  <a:cubicBezTo>
                    <a:pt x="119" y="10"/>
                    <a:pt x="119" y="10"/>
                    <a:pt x="119" y="10"/>
                  </a:cubicBezTo>
                  <a:cubicBezTo>
                    <a:pt x="5" y="4"/>
                    <a:pt x="5" y="4"/>
                    <a:pt x="5"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3" name="Freeform 103"/>
            <p:cNvSpPr/>
            <p:nvPr/>
          </p:nvSpPr>
          <p:spPr bwMode="auto">
            <a:xfrm>
              <a:off x="10028238" y="1776413"/>
              <a:ext cx="38100" cy="23812"/>
            </a:xfrm>
            <a:custGeom>
              <a:avLst/>
              <a:gdLst>
                <a:gd name="T0" fmla="*/ 1 w 8"/>
                <a:gd name="T1" fmla="*/ 5 h 5"/>
                <a:gd name="T2" fmla="*/ 0 w 8"/>
                <a:gd name="T3" fmla="*/ 4 h 5"/>
                <a:gd name="T4" fmla="*/ 2 w 8"/>
                <a:gd name="T5" fmla="*/ 1 h 5"/>
                <a:gd name="T6" fmla="*/ 7 w 8"/>
                <a:gd name="T7" fmla="*/ 0 h 5"/>
                <a:gd name="T8" fmla="*/ 8 w 8"/>
                <a:gd name="T9" fmla="*/ 4 h 5"/>
                <a:gd name="T10" fmla="*/ 1 w 8"/>
                <a:gd name="T11" fmla="*/ 5 h 5"/>
              </a:gdLst>
              <a:ahLst/>
              <a:cxnLst>
                <a:cxn ang="0">
                  <a:pos x="T0" y="T1"/>
                </a:cxn>
                <a:cxn ang="0">
                  <a:pos x="T2" y="T3"/>
                </a:cxn>
                <a:cxn ang="0">
                  <a:pos x="T4" y="T5"/>
                </a:cxn>
                <a:cxn ang="0">
                  <a:pos x="T6" y="T7"/>
                </a:cxn>
                <a:cxn ang="0">
                  <a:pos x="T8" y="T9"/>
                </a:cxn>
                <a:cxn ang="0">
                  <a:pos x="T10" y="T11"/>
                </a:cxn>
              </a:cxnLst>
              <a:rect l="0" t="0" r="r" b="b"/>
              <a:pathLst>
                <a:path w="8" h="5">
                  <a:moveTo>
                    <a:pt x="1" y="5"/>
                  </a:moveTo>
                  <a:cubicBezTo>
                    <a:pt x="1" y="4"/>
                    <a:pt x="1" y="4"/>
                    <a:pt x="0" y="4"/>
                  </a:cubicBezTo>
                  <a:cubicBezTo>
                    <a:pt x="2" y="1"/>
                    <a:pt x="2" y="1"/>
                    <a:pt x="2" y="1"/>
                  </a:cubicBezTo>
                  <a:cubicBezTo>
                    <a:pt x="2" y="1"/>
                    <a:pt x="5" y="1"/>
                    <a:pt x="7" y="0"/>
                  </a:cubicBezTo>
                  <a:cubicBezTo>
                    <a:pt x="8" y="4"/>
                    <a:pt x="8" y="4"/>
                    <a:pt x="8" y="4"/>
                  </a:cubicBezTo>
                  <a:cubicBezTo>
                    <a:pt x="6" y="5"/>
                    <a:pt x="3" y="5"/>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4" name="Freeform 104"/>
            <p:cNvSpPr/>
            <p:nvPr/>
          </p:nvSpPr>
          <p:spPr bwMode="auto">
            <a:xfrm>
              <a:off x="10037763" y="1790700"/>
              <a:ext cx="23812" cy="63500"/>
            </a:xfrm>
            <a:custGeom>
              <a:avLst/>
              <a:gdLst>
                <a:gd name="T0" fmla="*/ 1 w 5"/>
                <a:gd name="T1" fmla="*/ 13 h 13"/>
                <a:gd name="T2" fmla="*/ 0 w 5"/>
                <a:gd name="T3" fmla="*/ 5 h 13"/>
                <a:gd name="T4" fmla="*/ 0 w 5"/>
                <a:gd name="T5" fmla="*/ 0 h 13"/>
                <a:gd name="T6" fmla="*/ 4 w 5"/>
                <a:gd name="T7" fmla="*/ 0 h 13"/>
                <a:gd name="T8" fmla="*/ 4 w 5"/>
                <a:gd name="T9" fmla="*/ 5 h 13"/>
                <a:gd name="T10" fmla="*/ 5 w 5"/>
                <a:gd name="T11" fmla="*/ 11 h 13"/>
                <a:gd name="T12" fmla="*/ 1 w 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 h="13">
                  <a:moveTo>
                    <a:pt x="1" y="13"/>
                  </a:moveTo>
                  <a:cubicBezTo>
                    <a:pt x="0" y="11"/>
                    <a:pt x="0" y="8"/>
                    <a:pt x="0" y="5"/>
                  </a:cubicBezTo>
                  <a:cubicBezTo>
                    <a:pt x="0" y="3"/>
                    <a:pt x="0" y="2"/>
                    <a:pt x="0" y="0"/>
                  </a:cubicBezTo>
                  <a:cubicBezTo>
                    <a:pt x="4" y="0"/>
                    <a:pt x="4" y="0"/>
                    <a:pt x="4" y="0"/>
                  </a:cubicBezTo>
                  <a:cubicBezTo>
                    <a:pt x="4" y="1"/>
                    <a:pt x="4" y="3"/>
                    <a:pt x="4" y="5"/>
                  </a:cubicBezTo>
                  <a:cubicBezTo>
                    <a:pt x="4" y="7"/>
                    <a:pt x="4" y="10"/>
                    <a:pt x="5" y="11"/>
                  </a:cubicBezTo>
                  <a:cubicBezTo>
                    <a:pt x="1" y="13"/>
                    <a:pt x="1" y="13"/>
                    <a:pt x="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5" name="Freeform 105"/>
            <p:cNvSpPr/>
            <p:nvPr/>
          </p:nvSpPr>
          <p:spPr bwMode="auto">
            <a:xfrm>
              <a:off x="10071100" y="1771650"/>
              <a:ext cx="33337" cy="87312"/>
            </a:xfrm>
            <a:custGeom>
              <a:avLst/>
              <a:gdLst>
                <a:gd name="T0" fmla="*/ 2 w 7"/>
                <a:gd name="T1" fmla="*/ 18 h 18"/>
                <a:gd name="T2" fmla="*/ 2 w 7"/>
                <a:gd name="T3" fmla="*/ 18 h 18"/>
                <a:gd name="T4" fmla="*/ 0 w 7"/>
                <a:gd name="T5" fmla="*/ 18 h 18"/>
                <a:gd name="T6" fmla="*/ 0 w 7"/>
                <a:gd name="T7" fmla="*/ 16 h 18"/>
                <a:gd name="T8" fmla="*/ 0 w 7"/>
                <a:gd name="T9" fmla="*/ 5 h 18"/>
                <a:gd name="T10" fmla="*/ 0 w 7"/>
                <a:gd name="T11" fmla="*/ 0 h 18"/>
                <a:gd name="T12" fmla="*/ 2 w 7"/>
                <a:gd name="T13" fmla="*/ 0 h 18"/>
                <a:gd name="T14" fmla="*/ 6 w 7"/>
                <a:gd name="T15" fmla="*/ 0 h 18"/>
                <a:gd name="T16" fmla="*/ 5 w 7"/>
                <a:gd name="T17" fmla="*/ 4 h 18"/>
                <a:gd name="T18" fmla="*/ 4 w 7"/>
                <a:gd name="T19" fmla="*/ 4 h 18"/>
                <a:gd name="T20" fmla="*/ 4 w 7"/>
                <a:gd name="T21" fmla="*/ 5 h 18"/>
                <a:gd name="T22" fmla="*/ 4 w 7"/>
                <a:gd name="T23" fmla="*/ 14 h 18"/>
                <a:gd name="T24" fmla="*/ 5 w 7"/>
                <a:gd name="T25" fmla="*/ 14 h 18"/>
                <a:gd name="T26" fmla="*/ 7 w 7"/>
                <a:gd name="T27" fmla="*/ 18 h 18"/>
                <a:gd name="T28" fmla="*/ 2 w 7"/>
                <a:gd name="T2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8">
                  <a:moveTo>
                    <a:pt x="2" y="18"/>
                  </a:moveTo>
                  <a:cubicBezTo>
                    <a:pt x="2" y="18"/>
                    <a:pt x="2" y="18"/>
                    <a:pt x="2" y="18"/>
                  </a:cubicBezTo>
                  <a:cubicBezTo>
                    <a:pt x="0" y="18"/>
                    <a:pt x="0" y="18"/>
                    <a:pt x="0" y="18"/>
                  </a:cubicBezTo>
                  <a:cubicBezTo>
                    <a:pt x="0" y="16"/>
                    <a:pt x="0" y="16"/>
                    <a:pt x="0" y="16"/>
                  </a:cubicBezTo>
                  <a:cubicBezTo>
                    <a:pt x="0" y="12"/>
                    <a:pt x="0" y="9"/>
                    <a:pt x="0" y="5"/>
                  </a:cubicBezTo>
                  <a:cubicBezTo>
                    <a:pt x="0" y="0"/>
                    <a:pt x="0" y="0"/>
                    <a:pt x="0" y="0"/>
                  </a:cubicBezTo>
                  <a:cubicBezTo>
                    <a:pt x="2" y="0"/>
                    <a:pt x="2" y="0"/>
                    <a:pt x="2" y="0"/>
                  </a:cubicBezTo>
                  <a:cubicBezTo>
                    <a:pt x="3" y="0"/>
                    <a:pt x="5" y="0"/>
                    <a:pt x="6" y="0"/>
                  </a:cubicBezTo>
                  <a:cubicBezTo>
                    <a:pt x="5" y="4"/>
                    <a:pt x="5" y="4"/>
                    <a:pt x="5" y="4"/>
                  </a:cubicBezTo>
                  <a:cubicBezTo>
                    <a:pt x="5" y="4"/>
                    <a:pt x="4" y="4"/>
                    <a:pt x="4" y="4"/>
                  </a:cubicBezTo>
                  <a:cubicBezTo>
                    <a:pt x="4" y="5"/>
                    <a:pt x="4" y="5"/>
                    <a:pt x="4" y="5"/>
                  </a:cubicBezTo>
                  <a:cubicBezTo>
                    <a:pt x="4" y="8"/>
                    <a:pt x="4" y="11"/>
                    <a:pt x="4" y="14"/>
                  </a:cubicBezTo>
                  <a:cubicBezTo>
                    <a:pt x="4" y="14"/>
                    <a:pt x="5" y="14"/>
                    <a:pt x="5" y="14"/>
                  </a:cubicBezTo>
                  <a:cubicBezTo>
                    <a:pt x="7" y="18"/>
                    <a:pt x="7" y="18"/>
                    <a:pt x="7" y="18"/>
                  </a:cubicBezTo>
                  <a:cubicBezTo>
                    <a:pt x="5" y="18"/>
                    <a:pt x="4" y="18"/>
                    <a:pt x="2"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6" name="Freeform 106"/>
            <p:cNvSpPr/>
            <p:nvPr/>
          </p:nvSpPr>
          <p:spPr bwMode="auto">
            <a:xfrm>
              <a:off x="10085388" y="1800225"/>
              <a:ext cx="19050" cy="19050"/>
            </a:xfrm>
            <a:custGeom>
              <a:avLst/>
              <a:gdLst>
                <a:gd name="T0" fmla="*/ 1 w 4"/>
                <a:gd name="T1" fmla="*/ 4 h 4"/>
                <a:gd name="T2" fmla="*/ 0 w 4"/>
                <a:gd name="T3" fmla="*/ 1 h 4"/>
                <a:gd name="T4" fmla="*/ 4 w 4"/>
                <a:gd name="T5" fmla="*/ 1 h 4"/>
                <a:gd name="T6" fmla="*/ 1 w 4"/>
                <a:gd name="T7" fmla="*/ 4 h 4"/>
                <a:gd name="T8" fmla="*/ 1 w 4"/>
                <a:gd name="T9" fmla="*/ 4 h 4"/>
              </a:gdLst>
              <a:ahLst/>
              <a:cxnLst>
                <a:cxn ang="0">
                  <a:pos x="T0" y="T1"/>
                </a:cxn>
                <a:cxn ang="0">
                  <a:pos x="T2" y="T3"/>
                </a:cxn>
                <a:cxn ang="0">
                  <a:pos x="T4" y="T5"/>
                </a:cxn>
                <a:cxn ang="0">
                  <a:pos x="T6" y="T7"/>
                </a:cxn>
                <a:cxn ang="0">
                  <a:pos x="T8" y="T9"/>
                </a:cxn>
              </a:cxnLst>
              <a:rect l="0" t="0" r="r" b="b"/>
              <a:pathLst>
                <a:path w="4" h="4">
                  <a:moveTo>
                    <a:pt x="1" y="4"/>
                  </a:moveTo>
                  <a:cubicBezTo>
                    <a:pt x="0" y="1"/>
                    <a:pt x="0" y="1"/>
                    <a:pt x="0" y="1"/>
                  </a:cubicBezTo>
                  <a:cubicBezTo>
                    <a:pt x="1" y="0"/>
                    <a:pt x="3" y="0"/>
                    <a:pt x="4" y="1"/>
                  </a:cubicBezTo>
                  <a:cubicBezTo>
                    <a:pt x="1" y="4"/>
                    <a:pt x="1" y="4"/>
                    <a:pt x="1" y="4"/>
                  </a:cubicBezTo>
                  <a:cubicBezTo>
                    <a:pt x="1" y="4"/>
                    <a:pt x="1" y="4"/>
                    <a:pt x="1"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7" name="Freeform 107"/>
            <p:cNvSpPr/>
            <p:nvPr/>
          </p:nvSpPr>
          <p:spPr bwMode="auto">
            <a:xfrm>
              <a:off x="10099675" y="1776413"/>
              <a:ext cx="33337" cy="77787"/>
            </a:xfrm>
            <a:custGeom>
              <a:avLst/>
              <a:gdLst>
                <a:gd name="T0" fmla="*/ 2 w 7"/>
                <a:gd name="T1" fmla="*/ 16 h 16"/>
                <a:gd name="T2" fmla="*/ 2 w 7"/>
                <a:gd name="T3" fmla="*/ 14 h 16"/>
                <a:gd name="T4" fmla="*/ 1 w 7"/>
                <a:gd name="T5" fmla="*/ 6 h 16"/>
                <a:gd name="T6" fmla="*/ 0 w 7"/>
                <a:gd name="T7" fmla="*/ 1 h 16"/>
                <a:gd name="T8" fmla="*/ 4 w 7"/>
                <a:gd name="T9" fmla="*/ 0 h 16"/>
                <a:gd name="T10" fmla="*/ 5 w 7"/>
                <a:gd name="T11" fmla="*/ 6 h 16"/>
                <a:gd name="T12" fmla="*/ 6 w 7"/>
                <a:gd name="T13" fmla="*/ 12 h 16"/>
                <a:gd name="T14" fmla="*/ 6 w 7"/>
                <a:gd name="T15" fmla="*/ 11 h 16"/>
                <a:gd name="T16" fmla="*/ 7 w 7"/>
                <a:gd name="T17" fmla="*/ 15 h 16"/>
                <a:gd name="T18" fmla="*/ 4 w 7"/>
                <a:gd name="T19" fmla="*/ 16 h 16"/>
                <a:gd name="T20" fmla="*/ 2 w 7"/>
                <a:gd name="T2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6">
                  <a:moveTo>
                    <a:pt x="2" y="16"/>
                  </a:moveTo>
                  <a:cubicBezTo>
                    <a:pt x="2" y="14"/>
                    <a:pt x="2" y="14"/>
                    <a:pt x="2" y="14"/>
                  </a:cubicBezTo>
                  <a:cubicBezTo>
                    <a:pt x="2" y="11"/>
                    <a:pt x="1" y="9"/>
                    <a:pt x="1" y="6"/>
                  </a:cubicBezTo>
                  <a:cubicBezTo>
                    <a:pt x="1" y="4"/>
                    <a:pt x="1" y="2"/>
                    <a:pt x="0" y="1"/>
                  </a:cubicBezTo>
                  <a:cubicBezTo>
                    <a:pt x="4" y="0"/>
                    <a:pt x="4" y="0"/>
                    <a:pt x="4" y="0"/>
                  </a:cubicBezTo>
                  <a:cubicBezTo>
                    <a:pt x="5" y="2"/>
                    <a:pt x="5" y="4"/>
                    <a:pt x="5" y="6"/>
                  </a:cubicBezTo>
                  <a:cubicBezTo>
                    <a:pt x="5" y="8"/>
                    <a:pt x="6" y="10"/>
                    <a:pt x="6" y="12"/>
                  </a:cubicBezTo>
                  <a:cubicBezTo>
                    <a:pt x="6" y="12"/>
                    <a:pt x="6" y="12"/>
                    <a:pt x="6" y="11"/>
                  </a:cubicBezTo>
                  <a:cubicBezTo>
                    <a:pt x="7" y="15"/>
                    <a:pt x="7" y="15"/>
                    <a:pt x="7" y="15"/>
                  </a:cubicBezTo>
                  <a:cubicBezTo>
                    <a:pt x="6" y="16"/>
                    <a:pt x="5" y="16"/>
                    <a:pt x="4" y="16"/>
                  </a:cubicBezTo>
                  <a:cubicBezTo>
                    <a:pt x="2" y="16"/>
                    <a:pt x="2" y="16"/>
                    <a:pt x="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8" name="Freeform 108"/>
            <p:cNvSpPr/>
            <p:nvPr/>
          </p:nvSpPr>
          <p:spPr bwMode="auto">
            <a:xfrm>
              <a:off x="10133013" y="1757363"/>
              <a:ext cx="44450" cy="85725"/>
            </a:xfrm>
            <a:custGeom>
              <a:avLst/>
              <a:gdLst>
                <a:gd name="T0" fmla="*/ 1 w 9"/>
                <a:gd name="T1" fmla="*/ 18 h 18"/>
                <a:gd name="T2" fmla="*/ 1 w 9"/>
                <a:gd name="T3" fmla="*/ 17 h 18"/>
                <a:gd name="T4" fmla="*/ 1 w 9"/>
                <a:gd name="T5" fmla="*/ 2 h 18"/>
                <a:gd name="T6" fmla="*/ 1 w 9"/>
                <a:gd name="T7" fmla="*/ 1 h 18"/>
                <a:gd name="T8" fmla="*/ 2 w 9"/>
                <a:gd name="T9" fmla="*/ 1 h 18"/>
                <a:gd name="T10" fmla="*/ 7 w 9"/>
                <a:gd name="T11" fmla="*/ 1 h 18"/>
                <a:gd name="T12" fmla="*/ 6 w 9"/>
                <a:gd name="T13" fmla="*/ 5 h 18"/>
                <a:gd name="T14" fmla="*/ 5 w 9"/>
                <a:gd name="T15" fmla="*/ 4 h 18"/>
                <a:gd name="T16" fmla="*/ 5 w 9"/>
                <a:gd name="T17" fmla="*/ 14 h 18"/>
                <a:gd name="T18" fmla="*/ 7 w 9"/>
                <a:gd name="T19" fmla="*/ 13 h 18"/>
                <a:gd name="T20" fmla="*/ 9 w 9"/>
                <a:gd name="T21" fmla="*/ 17 h 18"/>
                <a:gd name="T22" fmla="*/ 3 w 9"/>
                <a:gd name="T23" fmla="*/ 18 h 18"/>
                <a:gd name="T24" fmla="*/ 1 w 9"/>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8">
                  <a:moveTo>
                    <a:pt x="1" y="18"/>
                  </a:moveTo>
                  <a:cubicBezTo>
                    <a:pt x="1" y="17"/>
                    <a:pt x="1" y="17"/>
                    <a:pt x="1" y="17"/>
                  </a:cubicBezTo>
                  <a:cubicBezTo>
                    <a:pt x="0" y="13"/>
                    <a:pt x="0" y="7"/>
                    <a:pt x="1" y="2"/>
                  </a:cubicBezTo>
                  <a:cubicBezTo>
                    <a:pt x="1" y="1"/>
                    <a:pt x="1" y="1"/>
                    <a:pt x="1" y="1"/>
                  </a:cubicBezTo>
                  <a:cubicBezTo>
                    <a:pt x="2" y="1"/>
                    <a:pt x="2" y="1"/>
                    <a:pt x="2" y="1"/>
                  </a:cubicBezTo>
                  <a:cubicBezTo>
                    <a:pt x="4" y="0"/>
                    <a:pt x="5" y="0"/>
                    <a:pt x="7" y="1"/>
                  </a:cubicBezTo>
                  <a:cubicBezTo>
                    <a:pt x="6" y="5"/>
                    <a:pt x="6" y="5"/>
                    <a:pt x="6" y="5"/>
                  </a:cubicBezTo>
                  <a:cubicBezTo>
                    <a:pt x="5" y="4"/>
                    <a:pt x="5" y="4"/>
                    <a:pt x="5" y="4"/>
                  </a:cubicBezTo>
                  <a:cubicBezTo>
                    <a:pt x="4" y="8"/>
                    <a:pt x="4" y="11"/>
                    <a:pt x="5" y="14"/>
                  </a:cubicBezTo>
                  <a:cubicBezTo>
                    <a:pt x="5" y="14"/>
                    <a:pt x="6" y="14"/>
                    <a:pt x="7" y="13"/>
                  </a:cubicBezTo>
                  <a:cubicBezTo>
                    <a:pt x="9" y="17"/>
                    <a:pt x="9" y="17"/>
                    <a:pt x="9" y="17"/>
                  </a:cubicBezTo>
                  <a:cubicBezTo>
                    <a:pt x="7" y="18"/>
                    <a:pt x="4" y="18"/>
                    <a:pt x="3" y="18"/>
                  </a:cubicBezTo>
                  <a:cubicBezTo>
                    <a:pt x="1" y="18"/>
                    <a:pt x="1" y="18"/>
                    <a:pt x="1" y="1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9" name="Freeform 109"/>
            <p:cNvSpPr/>
            <p:nvPr/>
          </p:nvSpPr>
          <p:spPr bwMode="auto">
            <a:xfrm>
              <a:off x="10148888" y="1790700"/>
              <a:ext cx="23812" cy="19050"/>
            </a:xfrm>
            <a:custGeom>
              <a:avLst/>
              <a:gdLst>
                <a:gd name="T0" fmla="*/ 2 w 5"/>
                <a:gd name="T1" fmla="*/ 4 h 4"/>
                <a:gd name="T2" fmla="*/ 0 w 5"/>
                <a:gd name="T3" fmla="*/ 1 h 4"/>
                <a:gd name="T4" fmla="*/ 5 w 5"/>
                <a:gd name="T5" fmla="*/ 1 h 4"/>
                <a:gd name="T6" fmla="*/ 2 w 5"/>
                <a:gd name="T7" fmla="*/ 4 h 4"/>
              </a:gdLst>
              <a:ahLst/>
              <a:cxnLst>
                <a:cxn ang="0">
                  <a:pos x="T0" y="T1"/>
                </a:cxn>
                <a:cxn ang="0">
                  <a:pos x="T2" y="T3"/>
                </a:cxn>
                <a:cxn ang="0">
                  <a:pos x="T4" y="T5"/>
                </a:cxn>
                <a:cxn ang="0">
                  <a:pos x="T6" y="T7"/>
                </a:cxn>
              </a:cxnLst>
              <a:rect l="0" t="0" r="r" b="b"/>
              <a:pathLst>
                <a:path w="5" h="4">
                  <a:moveTo>
                    <a:pt x="2" y="4"/>
                  </a:moveTo>
                  <a:cubicBezTo>
                    <a:pt x="0" y="1"/>
                    <a:pt x="0" y="1"/>
                    <a:pt x="0" y="1"/>
                  </a:cubicBezTo>
                  <a:cubicBezTo>
                    <a:pt x="1" y="0"/>
                    <a:pt x="3" y="0"/>
                    <a:pt x="5" y="1"/>
                  </a:cubicBezTo>
                  <a:cubicBezTo>
                    <a:pt x="2" y="4"/>
                    <a:pt x="2"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0" name="Freeform 110"/>
            <p:cNvSpPr/>
            <p:nvPr/>
          </p:nvSpPr>
          <p:spPr bwMode="auto">
            <a:xfrm>
              <a:off x="10177463" y="1743075"/>
              <a:ext cx="42862" cy="90487"/>
            </a:xfrm>
            <a:custGeom>
              <a:avLst/>
              <a:gdLst>
                <a:gd name="T0" fmla="*/ 1 w 9"/>
                <a:gd name="T1" fmla="*/ 19 h 19"/>
                <a:gd name="T2" fmla="*/ 0 w 9"/>
                <a:gd name="T3" fmla="*/ 10 h 19"/>
                <a:gd name="T4" fmla="*/ 0 w 9"/>
                <a:gd name="T5" fmla="*/ 3 h 19"/>
                <a:gd name="T6" fmla="*/ 0 w 9"/>
                <a:gd name="T7" fmla="*/ 0 h 19"/>
                <a:gd name="T8" fmla="*/ 3 w 9"/>
                <a:gd name="T9" fmla="*/ 1 h 19"/>
                <a:gd name="T10" fmla="*/ 8 w 9"/>
                <a:gd name="T11" fmla="*/ 9 h 19"/>
                <a:gd name="T12" fmla="*/ 5 w 9"/>
                <a:gd name="T13" fmla="*/ 14 h 19"/>
                <a:gd name="T14" fmla="*/ 5 w 9"/>
                <a:gd name="T15" fmla="*/ 19 h 19"/>
                <a:gd name="T16" fmla="*/ 1 w 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1" y="19"/>
                  </a:moveTo>
                  <a:cubicBezTo>
                    <a:pt x="1" y="16"/>
                    <a:pt x="1" y="13"/>
                    <a:pt x="0" y="10"/>
                  </a:cubicBezTo>
                  <a:cubicBezTo>
                    <a:pt x="0" y="8"/>
                    <a:pt x="0" y="6"/>
                    <a:pt x="0" y="3"/>
                  </a:cubicBezTo>
                  <a:cubicBezTo>
                    <a:pt x="0" y="0"/>
                    <a:pt x="0" y="0"/>
                    <a:pt x="0" y="0"/>
                  </a:cubicBezTo>
                  <a:cubicBezTo>
                    <a:pt x="3" y="1"/>
                    <a:pt x="3" y="1"/>
                    <a:pt x="3" y="1"/>
                  </a:cubicBezTo>
                  <a:cubicBezTo>
                    <a:pt x="6" y="3"/>
                    <a:pt x="9" y="6"/>
                    <a:pt x="8" y="9"/>
                  </a:cubicBezTo>
                  <a:cubicBezTo>
                    <a:pt x="8" y="11"/>
                    <a:pt x="7" y="13"/>
                    <a:pt x="5" y="14"/>
                  </a:cubicBezTo>
                  <a:cubicBezTo>
                    <a:pt x="5" y="15"/>
                    <a:pt x="5" y="17"/>
                    <a:pt x="5" y="19"/>
                  </a:cubicBezTo>
                  <a:cubicBezTo>
                    <a:pt x="1" y="19"/>
                    <a:pt x="1" y="19"/>
                    <a:pt x="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1" name="Freeform 111"/>
            <p:cNvSpPr/>
            <p:nvPr/>
          </p:nvSpPr>
          <p:spPr bwMode="auto">
            <a:xfrm>
              <a:off x="10210800" y="1757363"/>
              <a:ext cx="23812" cy="71437"/>
            </a:xfrm>
            <a:custGeom>
              <a:avLst/>
              <a:gdLst>
                <a:gd name="T0" fmla="*/ 1 w 5"/>
                <a:gd name="T1" fmla="*/ 15 h 15"/>
                <a:gd name="T2" fmla="*/ 1 w 5"/>
                <a:gd name="T3" fmla="*/ 7 h 15"/>
                <a:gd name="T4" fmla="*/ 0 w 5"/>
                <a:gd name="T5" fmla="*/ 0 h 15"/>
                <a:gd name="T6" fmla="*/ 4 w 5"/>
                <a:gd name="T7" fmla="*/ 0 h 15"/>
                <a:gd name="T8" fmla="*/ 5 w 5"/>
                <a:gd name="T9" fmla="*/ 6 h 15"/>
                <a:gd name="T10" fmla="*/ 5 w 5"/>
                <a:gd name="T11" fmla="*/ 15 h 15"/>
                <a:gd name="T12" fmla="*/ 1 w 5"/>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5" h="15">
                  <a:moveTo>
                    <a:pt x="1" y="15"/>
                  </a:moveTo>
                  <a:cubicBezTo>
                    <a:pt x="1" y="13"/>
                    <a:pt x="1" y="10"/>
                    <a:pt x="1" y="7"/>
                  </a:cubicBezTo>
                  <a:cubicBezTo>
                    <a:pt x="0" y="4"/>
                    <a:pt x="0" y="2"/>
                    <a:pt x="0" y="0"/>
                  </a:cubicBezTo>
                  <a:cubicBezTo>
                    <a:pt x="4" y="0"/>
                    <a:pt x="4" y="0"/>
                    <a:pt x="4" y="0"/>
                  </a:cubicBezTo>
                  <a:cubicBezTo>
                    <a:pt x="4" y="2"/>
                    <a:pt x="4" y="4"/>
                    <a:pt x="5" y="6"/>
                  </a:cubicBezTo>
                  <a:cubicBezTo>
                    <a:pt x="5" y="9"/>
                    <a:pt x="5" y="13"/>
                    <a:pt x="5" y="15"/>
                  </a:cubicBezTo>
                  <a:cubicBezTo>
                    <a:pt x="1" y="15"/>
                    <a:pt x="1" y="15"/>
                    <a:pt x="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2" name="Freeform 112"/>
            <p:cNvSpPr/>
            <p:nvPr/>
          </p:nvSpPr>
          <p:spPr bwMode="auto">
            <a:xfrm>
              <a:off x="10225088" y="1781175"/>
              <a:ext cx="23812" cy="19050"/>
            </a:xfrm>
            <a:custGeom>
              <a:avLst/>
              <a:gdLst>
                <a:gd name="T0" fmla="*/ 0 w 5"/>
                <a:gd name="T1" fmla="*/ 4 h 4"/>
                <a:gd name="T2" fmla="*/ 1 w 5"/>
                <a:gd name="T3" fmla="*/ 0 h 4"/>
                <a:gd name="T4" fmla="*/ 5 w 5"/>
                <a:gd name="T5" fmla="*/ 0 h 4"/>
                <a:gd name="T6" fmla="*/ 5 w 5"/>
                <a:gd name="T7" fmla="*/ 4 h 4"/>
                <a:gd name="T8" fmla="*/ 0 w 5"/>
                <a:gd name="T9" fmla="*/ 4 h 4"/>
              </a:gdLst>
              <a:ahLst/>
              <a:cxnLst>
                <a:cxn ang="0">
                  <a:pos x="T0" y="T1"/>
                </a:cxn>
                <a:cxn ang="0">
                  <a:pos x="T2" y="T3"/>
                </a:cxn>
                <a:cxn ang="0">
                  <a:pos x="T4" y="T5"/>
                </a:cxn>
                <a:cxn ang="0">
                  <a:pos x="T6" y="T7"/>
                </a:cxn>
                <a:cxn ang="0">
                  <a:pos x="T8" y="T9"/>
                </a:cxn>
              </a:cxnLst>
              <a:rect l="0" t="0" r="r" b="b"/>
              <a:pathLst>
                <a:path w="5" h="4">
                  <a:moveTo>
                    <a:pt x="0" y="4"/>
                  </a:moveTo>
                  <a:cubicBezTo>
                    <a:pt x="1" y="0"/>
                    <a:pt x="1" y="0"/>
                    <a:pt x="1" y="0"/>
                  </a:cubicBezTo>
                  <a:cubicBezTo>
                    <a:pt x="2" y="0"/>
                    <a:pt x="3" y="0"/>
                    <a:pt x="5" y="0"/>
                  </a:cubicBezTo>
                  <a:cubicBezTo>
                    <a:pt x="5" y="4"/>
                    <a:pt x="5" y="4"/>
                    <a:pt x="5" y="4"/>
                  </a:cubicBezTo>
                  <a:cubicBezTo>
                    <a:pt x="4" y="4"/>
                    <a:pt x="2"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3" name="Freeform 113"/>
            <p:cNvSpPr/>
            <p:nvPr/>
          </p:nvSpPr>
          <p:spPr bwMode="auto">
            <a:xfrm>
              <a:off x="10239375" y="1757363"/>
              <a:ext cx="19050" cy="66675"/>
            </a:xfrm>
            <a:custGeom>
              <a:avLst/>
              <a:gdLst>
                <a:gd name="T0" fmla="*/ 0 w 4"/>
                <a:gd name="T1" fmla="*/ 14 h 14"/>
                <a:gd name="T2" fmla="*/ 0 w 4"/>
                <a:gd name="T3" fmla="*/ 8 h 14"/>
                <a:gd name="T4" fmla="*/ 0 w 4"/>
                <a:gd name="T5" fmla="*/ 0 h 14"/>
                <a:gd name="T6" fmla="*/ 4 w 4"/>
                <a:gd name="T7" fmla="*/ 0 h 14"/>
                <a:gd name="T8" fmla="*/ 4 w 4"/>
                <a:gd name="T9" fmla="*/ 8 h 14"/>
                <a:gd name="T10" fmla="*/ 4 w 4"/>
                <a:gd name="T11" fmla="*/ 14 h 14"/>
                <a:gd name="T12" fmla="*/ 0 w 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4" h="14">
                  <a:moveTo>
                    <a:pt x="0" y="14"/>
                  </a:moveTo>
                  <a:cubicBezTo>
                    <a:pt x="0" y="12"/>
                    <a:pt x="0" y="10"/>
                    <a:pt x="0" y="8"/>
                  </a:cubicBezTo>
                  <a:cubicBezTo>
                    <a:pt x="0" y="6"/>
                    <a:pt x="0" y="3"/>
                    <a:pt x="0" y="0"/>
                  </a:cubicBezTo>
                  <a:cubicBezTo>
                    <a:pt x="4" y="0"/>
                    <a:pt x="4" y="0"/>
                    <a:pt x="4" y="0"/>
                  </a:cubicBezTo>
                  <a:cubicBezTo>
                    <a:pt x="4" y="2"/>
                    <a:pt x="4" y="6"/>
                    <a:pt x="4" y="8"/>
                  </a:cubicBezTo>
                  <a:cubicBezTo>
                    <a:pt x="4" y="10"/>
                    <a:pt x="4" y="12"/>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4" name="Freeform 114"/>
            <p:cNvSpPr>
              <a:spLocks noEditPoints="1"/>
            </p:cNvSpPr>
            <p:nvPr/>
          </p:nvSpPr>
          <p:spPr bwMode="auto">
            <a:xfrm>
              <a:off x="10248900" y="1747838"/>
              <a:ext cx="58737" cy="80962"/>
            </a:xfrm>
            <a:custGeom>
              <a:avLst/>
              <a:gdLst>
                <a:gd name="T0" fmla="*/ 5 w 12"/>
                <a:gd name="T1" fmla="*/ 16 h 17"/>
                <a:gd name="T2" fmla="*/ 4 w 12"/>
                <a:gd name="T3" fmla="*/ 16 h 17"/>
                <a:gd name="T4" fmla="*/ 0 w 12"/>
                <a:gd name="T5" fmla="*/ 10 h 17"/>
                <a:gd name="T6" fmla="*/ 7 w 12"/>
                <a:gd name="T7" fmla="*/ 0 h 17"/>
                <a:gd name="T8" fmla="*/ 7 w 12"/>
                <a:gd name="T9" fmla="*/ 2 h 17"/>
                <a:gd name="T10" fmla="*/ 8 w 12"/>
                <a:gd name="T11" fmla="*/ 1 h 17"/>
                <a:gd name="T12" fmla="*/ 10 w 12"/>
                <a:gd name="T13" fmla="*/ 12 h 17"/>
                <a:gd name="T14" fmla="*/ 5 w 12"/>
                <a:gd name="T15" fmla="*/ 16 h 17"/>
                <a:gd name="T16" fmla="*/ 6 w 12"/>
                <a:gd name="T17" fmla="*/ 5 h 17"/>
                <a:gd name="T18" fmla="*/ 4 w 12"/>
                <a:gd name="T19" fmla="*/ 10 h 17"/>
                <a:gd name="T20" fmla="*/ 5 w 12"/>
                <a:gd name="T21" fmla="*/ 12 h 17"/>
                <a:gd name="T22" fmla="*/ 7 w 12"/>
                <a:gd name="T23" fmla="*/ 11 h 17"/>
                <a:gd name="T24" fmla="*/ 6 w 12"/>
                <a:gd name="T25"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7">
                  <a:moveTo>
                    <a:pt x="5" y="16"/>
                  </a:moveTo>
                  <a:cubicBezTo>
                    <a:pt x="4" y="16"/>
                    <a:pt x="4" y="16"/>
                    <a:pt x="4" y="16"/>
                  </a:cubicBezTo>
                  <a:cubicBezTo>
                    <a:pt x="2" y="16"/>
                    <a:pt x="0" y="13"/>
                    <a:pt x="0" y="10"/>
                  </a:cubicBezTo>
                  <a:cubicBezTo>
                    <a:pt x="0" y="5"/>
                    <a:pt x="3" y="0"/>
                    <a:pt x="7" y="0"/>
                  </a:cubicBezTo>
                  <a:cubicBezTo>
                    <a:pt x="7" y="2"/>
                    <a:pt x="7" y="2"/>
                    <a:pt x="7" y="2"/>
                  </a:cubicBezTo>
                  <a:cubicBezTo>
                    <a:pt x="8" y="1"/>
                    <a:pt x="8" y="1"/>
                    <a:pt x="8" y="1"/>
                  </a:cubicBezTo>
                  <a:cubicBezTo>
                    <a:pt x="11" y="3"/>
                    <a:pt x="12" y="9"/>
                    <a:pt x="10" y="12"/>
                  </a:cubicBezTo>
                  <a:cubicBezTo>
                    <a:pt x="9" y="15"/>
                    <a:pt x="7" y="17"/>
                    <a:pt x="5" y="16"/>
                  </a:cubicBezTo>
                  <a:close/>
                  <a:moveTo>
                    <a:pt x="6" y="5"/>
                  </a:moveTo>
                  <a:cubicBezTo>
                    <a:pt x="5" y="6"/>
                    <a:pt x="4" y="8"/>
                    <a:pt x="4" y="10"/>
                  </a:cubicBezTo>
                  <a:cubicBezTo>
                    <a:pt x="4" y="10"/>
                    <a:pt x="4" y="12"/>
                    <a:pt x="5" y="12"/>
                  </a:cubicBezTo>
                  <a:cubicBezTo>
                    <a:pt x="5" y="12"/>
                    <a:pt x="6" y="12"/>
                    <a:pt x="7" y="11"/>
                  </a:cubicBezTo>
                  <a:cubicBezTo>
                    <a:pt x="7" y="9"/>
                    <a:pt x="7" y="6"/>
                    <a:pt x="6"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5" name="Freeform 115"/>
            <p:cNvSpPr/>
            <p:nvPr/>
          </p:nvSpPr>
          <p:spPr bwMode="auto">
            <a:xfrm>
              <a:off x="10293350" y="1743075"/>
              <a:ext cx="19050" cy="66675"/>
            </a:xfrm>
            <a:custGeom>
              <a:avLst/>
              <a:gdLst>
                <a:gd name="T0" fmla="*/ 0 w 4"/>
                <a:gd name="T1" fmla="*/ 14 h 14"/>
                <a:gd name="T2" fmla="*/ 0 w 4"/>
                <a:gd name="T3" fmla="*/ 1 h 14"/>
                <a:gd name="T4" fmla="*/ 4 w 4"/>
                <a:gd name="T5" fmla="*/ 0 h 14"/>
                <a:gd name="T6" fmla="*/ 4 w 4"/>
                <a:gd name="T7" fmla="*/ 14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cubicBezTo>
                    <a:pt x="0" y="11"/>
                    <a:pt x="0" y="4"/>
                    <a:pt x="0" y="1"/>
                  </a:cubicBezTo>
                  <a:cubicBezTo>
                    <a:pt x="4" y="0"/>
                    <a:pt x="4" y="0"/>
                    <a:pt x="4" y="0"/>
                  </a:cubicBezTo>
                  <a:cubicBezTo>
                    <a:pt x="4" y="4"/>
                    <a:pt x="4" y="11"/>
                    <a:pt x="4" y="14"/>
                  </a:cubicBezTo>
                  <a:cubicBezTo>
                    <a:pt x="0" y="14"/>
                    <a:pt x="0" y="14"/>
                    <a:pt x="0"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6" name="Freeform 116"/>
            <p:cNvSpPr/>
            <p:nvPr/>
          </p:nvSpPr>
          <p:spPr bwMode="auto">
            <a:xfrm>
              <a:off x="10302875" y="1743075"/>
              <a:ext cx="47625" cy="61912"/>
            </a:xfrm>
            <a:custGeom>
              <a:avLst/>
              <a:gdLst>
                <a:gd name="T0" fmla="*/ 5 w 10"/>
                <a:gd name="T1" fmla="*/ 13 h 13"/>
                <a:gd name="T2" fmla="*/ 3 w 10"/>
                <a:gd name="T3" fmla="*/ 8 h 13"/>
                <a:gd name="T4" fmla="*/ 0 w 10"/>
                <a:gd name="T5" fmla="*/ 3 h 13"/>
                <a:gd name="T6" fmla="*/ 3 w 10"/>
                <a:gd name="T7" fmla="*/ 1 h 13"/>
                <a:gd name="T8" fmla="*/ 5 w 10"/>
                <a:gd name="T9" fmla="*/ 4 h 13"/>
                <a:gd name="T10" fmla="*/ 6 w 10"/>
                <a:gd name="T11" fmla="*/ 0 h 13"/>
                <a:gd name="T12" fmla="*/ 10 w 10"/>
                <a:gd name="T13" fmla="*/ 0 h 13"/>
                <a:gd name="T14" fmla="*/ 9 w 10"/>
                <a:gd name="T15" fmla="*/ 12 h 13"/>
                <a:gd name="T16" fmla="*/ 5 w 10"/>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3">
                  <a:moveTo>
                    <a:pt x="5" y="13"/>
                  </a:moveTo>
                  <a:cubicBezTo>
                    <a:pt x="4" y="12"/>
                    <a:pt x="4" y="10"/>
                    <a:pt x="3" y="8"/>
                  </a:cubicBezTo>
                  <a:cubicBezTo>
                    <a:pt x="2" y="7"/>
                    <a:pt x="1" y="4"/>
                    <a:pt x="0" y="3"/>
                  </a:cubicBezTo>
                  <a:cubicBezTo>
                    <a:pt x="3" y="1"/>
                    <a:pt x="3" y="1"/>
                    <a:pt x="3" y="1"/>
                  </a:cubicBezTo>
                  <a:cubicBezTo>
                    <a:pt x="4" y="2"/>
                    <a:pt x="4" y="3"/>
                    <a:pt x="5" y="4"/>
                  </a:cubicBezTo>
                  <a:cubicBezTo>
                    <a:pt x="5" y="2"/>
                    <a:pt x="5" y="1"/>
                    <a:pt x="6" y="0"/>
                  </a:cubicBezTo>
                  <a:cubicBezTo>
                    <a:pt x="10" y="0"/>
                    <a:pt x="10" y="0"/>
                    <a:pt x="10" y="0"/>
                  </a:cubicBezTo>
                  <a:cubicBezTo>
                    <a:pt x="9" y="5"/>
                    <a:pt x="9" y="8"/>
                    <a:pt x="9"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7" name="Freeform 117"/>
            <p:cNvSpPr/>
            <p:nvPr/>
          </p:nvSpPr>
          <p:spPr bwMode="auto">
            <a:xfrm>
              <a:off x="10340975" y="1719263"/>
              <a:ext cx="28575" cy="95250"/>
            </a:xfrm>
            <a:custGeom>
              <a:avLst/>
              <a:gdLst>
                <a:gd name="T0" fmla="*/ 0 w 6"/>
                <a:gd name="T1" fmla="*/ 19 h 20"/>
                <a:gd name="T2" fmla="*/ 0 w 6"/>
                <a:gd name="T3" fmla="*/ 17 h 20"/>
                <a:gd name="T4" fmla="*/ 0 w 6"/>
                <a:gd name="T5" fmla="*/ 8 h 20"/>
                <a:gd name="T6" fmla="*/ 0 w 6"/>
                <a:gd name="T7" fmla="*/ 3 h 20"/>
                <a:gd name="T8" fmla="*/ 0 w 6"/>
                <a:gd name="T9" fmla="*/ 1 h 20"/>
                <a:gd name="T10" fmla="*/ 2 w 6"/>
                <a:gd name="T11" fmla="*/ 1 h 20"/>
                <a:gd name="T12" fmla="*/ 3 w 6"/>
                <a:gd name="T13" fmla="*/ 0 h 20"/>
                <a:gd name="T14" fmla="*/ 6 w 6"/>
                <a:gd name="T15" fmla="*/ 0 h 20"/>
                <a:gd name="T16" fmla="*/ 6 w 6"/>
                <a:gd name="T17" fmla="*/ 4 h 20"/>
                <a:gd name="T18" fmla="*/ 4 w 6"/>
                <a:gd name="T19" fmla="*/ 4 h 20"/>
                <a:gd name="T20" fmla="*/ 4 w 6"/>
                <a:gd name="T21" fmla="*/ 4 h 20"/>
                <a:gd name="T22" fmla="*/ 4 w 6"/>
                <a:gd name="T23" fmla="*/ 8 h 20"/>
                <a:gd name="T24" fmla="*/ 4 w 6"/>
                <a:gd name="T25" fmla="*/ 15 h 20"/>
                <a:gd name="T26" fmla="*/ 5 w 6"/>
                <a:gd name="T27" fmla="*/ 15 h 20"/>
                <a:gd name="T28" fmla="*/ 6 w 6"/>
                <a:gd name="T29" fmla="*/ 19 h 20"/>
                <a:gd name="T30" fmla="*/ 2 w 6"/>
                <a:gd name="T31" fmla="*/ 19 h 20"/>
                <a:gd name="T32" fmla="*/ 0 w 6"/>
                <a:gd name="T3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20">
                  <a:moveTo>
                    <a:pt x="0" y="19"/>
                  </a:moveTo>
                  <a:cubicBezTo>
                    <a:pt x="0" y="17"/>
                    <a:pt x="0" y="17"/>
                    <a:pt x="0" y="17"/>
                  </a:cubicBezTo>
                  <a:cubicBezTo>
                    <a:pt x="0" y="14"/>
                    <a:pt x="0" y="11"/>
                    <a:pt x="0" y="8"/>
                  </a:cubicBezTo>
                  <a:cubicBezTo>
                    <a:pt x="0" y="6"/>
                    <a:pt x="0" y="4"/>
                    <a:pt x="0" y="3"/>
                  </a:cubicBezTo>
                  <a:cubicBezTo>
                    <a:pt x="0" y="1"/>
                    <a:pt x="0" y="1"/>
                    <a:pt x="0" y="1"/>
                  </a:cubicBezTo>
                  <a:cubicBezTo>
                    <a:pt x="2" y="1"/>
                    <a:pt x="2" y="1"/>
                    <a:pt x="2" y="1"/>
                  </a:cubicBezTo>
                  <a:cubicBezTo>
                    <a:pt x="2" y="1"/>
                    <a:pt x="3" y="1"/>
                    <a:pt x="3" y="0"/>
                  </a:cubicBezTo>
                  <a:cubicBezTo>
                    <a:pt x="4" y="0"/>
                    <a:pt x="5" y="0"/>
                    <a:pt x="6" y="0"/>
                  </a:cubicBezTo>
                  <a:cubicBezTo>
                    <a:pt x="6" y="4"/>
                    <a:pt x="6" y="4"/>
                    <a:pt x="6" y="4"/>
                  </a:cubicBezTo>
                  <a:cubicBezTo>
                    <a:pt x="6" y="4"/>
                    <a:pt x="5" y="4"/>
                    <a:pt x="4" y="4"/>
                  </a:cubicBezTo>
                  <a:cubicBezTo>
                    <a:pt x="4" y="4"/>
                    <a:pt x="4" y="4"/>
                    <a:pt x="4" y="4"/>
                  </a:cubicBezTo>
                  <a:cubicBezTo>
                    <a:pt x="4" y="6"/>
                    <a:pt x="4" y="7"/>
                    <a:pt x="4" y="8"/>
                  </a:cubicBezTo>
                  <a:cubicBezTo>
                    <a:pt x="4" y="10"/>
                    <a:pt x="4" y="13"/>
                    <a:pt x="4" y="15"/>
                  </a:cubicBezTo>
                  <a:cubicBezTo>
                    <a:pt x="4" y="15"/>
                    <a:pt x="4" y="15"/>
                    <a:pt x="5" y="15"/>
                  </a:cubicBezTo>
                  <a:cubicBezTo>
                    <a:pt x="6" y="19"/>
                    <a:pt x="6" y="19"/>
                    <a:pt x="6" y="19"/>
                  </a:cubicBezTo>
                  <a:cubicBezTo>
                    <a:pt x="6" y="19"/>
                    <a:pt x="4" y="20"/>
                    <a:pt x="2" y="19"/>
                  </a:cubicBezTo>
                  <a:cubicBezTo>
                    <a:pt x="0" y="19"/>
                    <a:pt x="0" y="19"/>
                    <a:pt x="0"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8" name="Freeform 118"/>
            <p:cNvSpPr/>
            <p:nvPr/>
          </p:nvSpPr>
          <p:spPr bwMode="auto">
            <a:xfrm>
              <a:off x="10345738" y="1752600"/>
              <a:ext cx="23812" cy="23812"/>
            </a:xfrm>
            <a:custGeom>
              <a:avLst/>
              <a:gdLst>
                <a:gd name="T0" fmla="*/ 4 w 5"/>
                <a:gd name="T1" fmla="*/ 5 h 5"/>
                <a:gd name="T2" fmla="*/ 4 w 5"/>
                <a:gd name="T3" fmla="*/ 4 h 5"/>
                <a:gd name="T4" fmla="*/ 0 w 5"/>
                <a:gd name="T5" fmla="*/ 3 h 5"/>
                <a:gd name="T6" fmla="*/ 5 w 5"/>
                <a:gd name="T7" fmla="*/ 0 h 5"/>
                <a:gd name="T8" fmla="*/ 5 w 5"/>
                <a:gd name="T9" fmla="*/ 4 h 5"/>
                <a:gd name="T10" fmla="*/ 4 w 5"/>
                <a:gd name="T11" fmla="*/ 5 h 5"/>
              </a:gdLst>
              <a:ahLst/>
              <a:cxnLst>
                <a:cxn ang="0">
                  <a:pos x="T0" y="T1"/>
                </a:cxn>
                <a:cxn ang="0">
                  <a:pos x="T2" y="T3"/>
                </a:cxn>
                <a:cxn ang="0">
                  <a:pos x="T4" y="T5"/>
                </a:cxn>
                <a:cxn ang="0">
                  <a:pos x="T6" y="T7"/>
                </a:cxn>
                <a:cxn ang="0">
                  <a:pos x="T8" y="T9"/>
                </a:cxn>
                <a:cxn ang="0">
                  <a:pos x="T10" y="T11"/>
                </a:cxn>
              </a:cxnLst>
              <a:rect l="0" t="0" r="r" b="b"/>
              <a:pathLst>
                <a:path w="5" h="5">
                  <a:moveTo>
                    <a:pt x="4" y="5"/>
                  </a:moveTo>
                  <a:cubicBezTo>
                    <a:pt x="4" y="5"/>
                    <a:pt x="4" y="4"/>
                    <a:pt x="4" y="4"/>
                  </a:cubicBezTo>
                  <a:cubicBezTo>
                    <a:pt x="0" y="3"/>
                    <a:pt x="0" y="3"/>
                    <a:pt x="0" y="3"/>
                  </a:cubicBezTo>
                  <a:cubicBezTo>
                    <a:pt x="1" y="2"/>
                    <a:pt x="2" y="1"/>
                    <a:pt x="5" y="0"/>
                  </a:cubicBezTo>
                  <a:cubicBezTo>
                    <a:pt x="5" y="4"/>
                    <a:pt x="5" y="4"/>
                    <a:pt x="5" y="4"/>
                  </a:cubicBezTo>
                  <a:cubicBezTo>
                    <a:pt x="5" y="4"/>
                    <a:pt x="4" y="5"/>
                    <a:pt x="4"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9" name="Freeform 119"/>
            <p:cNvSpPr/>
            <p:nvPr/>
          </p:nvSpPr>
          <p:spPr bwMode="auto">
            <a:xfrm>
              <a:off x="10572750" y="1724025"/>
              <a:ext cx="52387" cy="23812"/>
            </a:xfrm>
            <a:custGeom>
              <a:avLst/>
              <a:gdLst>
                <a:gd name="T0" fmla="*/ 2 w 11"/>
                <a:gd name="T1" fmla="*/ 4 h 5"/>
                <a:gd name="T2" fmla="*/ 0 w 11"/>
                <a:gd name="T3" fmla="*/ 3 h 5"/>
                <a:gd name="T4" fmla="*/ 3 w 11"/>
                <a:gd name="T5" fmla="*/ 1 h 5"/>
                <a:gd name="T6" fmla="*/ 3 w 11"/>
                <a:gd name="T7" fmla="*/ 0 h 5"/>
                <a:gd name="T8" fmla="*/ 6 w 11"/>
                <a:gd name="T9" fmla="*/ 0 h 5"/>
                <a:gd name="T10" fmla="*/ 11 w 11"/>
                <a:gd name="T11" fmla="*/ 1 h 5"/>
                <a:gd name="T12" fmla="*/ 10 w 11"/>
                <a:gd name="T13" fmla="*/ 5 h 5"/>
                <a:gd name="T14" fmla="*/ 6 w 11"/>
                <a:gd name="T15" fmla="*/ 4 h 5"/>
                <a:gd name="T16" fmla="*/ 2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2" y="4"/>
                  </a:moveTo>
                  <a:cubicBezTo>
                    <a:pt x="1" y="4"/>
                    <a:pt x="1" y="4"/>
                    <a:pt x="0" y="3"/>
                  </a:cubicBezTo>
                  <a:cubicBezTo>
                    <a:pt x="3" y="1"/>
                    <a:pt x="3" y="1"/>
                    <a:pt x="3" y="1"/>
                  </a:cubicBezTo>
                  <a:cubicBezTo>
                    <a:pt x="3" y="0"/>
                    <a:pt x="3" y="0"/>
                    <a:pt x="3" y="0"/>
                  </a:cubicBezTo>
                  <a:cubicBezTo>
                    <a:pt x="3" y="0"/>
                    <a:pt x="5" y="0"/>
                    <a:pt x="6" y="0"/>
                  </a:cubicBezTo>
                  <a:cubicBezTo>
                    <a:pt x="8" y="0"/>
                    <a:pt x="9" y="0"/>
                    <a:pt x="11" y="1"/>
                  </a:cubicBezTo>
                  <a:cubicBezTo>
                    <a:pt x="10" y="5"/>
                    <a:pt x="10" y="5"/>
                    <a:pt x="10" y="5"/>
                  </a:cubicBezTo>
                  <a:cubicBezTo>
                    <a:pt x="9" y="4"/>
                    <a:pt x="7" y="4"/>
                    <a:pt x="6" y="4"/>
                  </a:cubicBezTo>
                  <a:cubicBezTo>
                    <a:pt x="4" y="4"/>
                    <a:pt x="3" y="4"/>
                    <a:pt x="2"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0" name="Freeform 120"/>
            <p:cNvSpPr/>
            <p:nvPr/>
          </p:nvSpPr>
          <p:spPr bwMode="auto">
            <a:xfrm>
              <a:off x="10591800" y="1733550"/>
              <a:ext cx="23812" cy="66675"/>
            </a:xfrm>
            <a:custGeom>
              <a:avLst/>
              <a:gdLst>
                <a:gd name="T0" fmla="*/ 4 w 5"/>
                <a:gd name="T1" fmla="*/ 14 h 14"/>
                <a:gd name="T2" fmla="*/ 0 w 5"/>
                <a:gd name="T3" fmla="*/ 14 h 14"/>
                <a:gd name="T4" fmla="*/ 0 w 5"/>
                <a:gd name="T5" fmla="*/ 4 h 14"/>
                <a:gd name="T6" fmla="*/ 0 w 5"/>
                <a:gd name="T7" fmla="*/ 1 h 14"/>
                <a:gd name="T8" fmla="*/ 4 w 5"/>
                <a:gd name="T9" fmla="*/ 0 h 14"/>
                <a:gd name="T10" fmla="*/ 4 w 5"/>
                <a:gd name="T11" fmla="*/ 4 h 14"/>
                <a:gd name="T12" fmla="*/ 4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4" y="14"/>
                  </a:moveTo>
                  <a:cubicBezTo>
                    <a:pt x="0" y="14"/>
                    <a:pt x="0" y="14"/>
                    <a:pt x="0" y="14"/>
                  </a:cubicBezTo>
                  <a:cubicBezTo>
                    <a:pt x="1" y="11"/>
                    <a:pt x="1" y="7"/>
                    <a:pt x="0" y="4"/>
                  </a:cubicBezTo>
                  <a:cubicBezTo>
                    <a:pt x="0" y="3"/>
                    <a:pt x="0" y="2"/>
                    <a:pt x="0" y="1"/>
                  </a:cubicBezTo>
                  <a:cubicBezTo>
                    <a:pt x="4" y="0"/>
                    <a:pt x="4" y="0"/>
                    <a:pt x="4" y="0"/>
                  </a:cubicBezTo>
                  <a:cubicBezTo>
                    <a:pt x="4" y="1"/>
                    <a:pt x="4" y="3"/>
                    <a:pt x="4" y="4"/>
                  </a:cubicBezTo>
                  <a:cubicBezTo>
                    <a:pt x="5" y="7"/>
                    <a:pt x="5" y="11"/>
                    <a:pt x="4"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1" name="Freeform 121"/>
            <p:cNvSpPr/>
            <p:nvPr/>
          </p:nvSpPr>
          <p:spPr bwMode="auto">
            <a:xfrm>
              <a:off x="10610850" y="1724025"/>
              <a:ext cx="66675" cy="80962"/>
            </a:xfrm>
            <a:custGeom>
              <a:avLst/>
              <a:gdLst>
                <a:gd name="T0" fmla="*/ 4 w 14"/>
                <a:gd name="T1" fmla="*/ 17 h 17"/>
                <a:gd name="T2" fmla="*/ 4 w 14"/>
                <a:gd name="T3" fmla="*/ 15 h 17"/>
                <a:gd name="T4" fmla="*/ 2 w 14"/>
                <a:gd name="T5" fmla="*/ 4 h 17"/>
                <a:gd name="T6" fmla="*/ 0 w 14"/>
                <a:gd name="T7" fmla="*/ 0 h 17"/>
                <a:gd name="T8" fmla="*/ 4 w 14"/>
                <a:gd name="T9" fmla="*/ 1 h 17"/>
                <a:gd name="T10" fmla="*/ 8 w 14"/>
                <a:gd name="T11" fmla="*/ 1 h 17"/>
                <a:gd name="T12" fmla="*/ 13 w 14"/>
                <a:gd name="T13" fmla="*/ 1 h 17"/>
                <a:gd name="T14" fmla="*/ 13 w 14"/>
                <a:gd name="T15" fmla="*/ 1 h 17"/>
                <a:gd name="T16" fmla="*/ 12 w 14"/>
                <a:gd name="T17" fmla="*/ 5 h 17"/>
                <a:gd name="T18" fmla="*/ 12 w 14"/>
                <a:gd name="T19" fmla="*/ 5 h 17"/>
                <a:gd name="T20" fmla="*/ 8 w 14"/>
                <a:gd name="T21" fmla="*/ 5 h 17"/>
                <a:gd name="T22" fmla="*/ 7 w 14"/>
                <a:gd name="T23" fmla="*/ 5 h 17"/>
                <a:gd name="T24" fmla="*/ 9 w 14"/>
                <a:gd name="T25" fmla="*/ 13 h 17"/>
                <a:gd name="T26" fmla="*/ 14 w 14"/>
                <a:gd name="T27" fmla="*/ 14 h 17"/>
                <a:gd name="T28" fmla="*/ 13 w 14"/>
                <a:gd name="T29" fmla="*/ 17 h 17"/>
                <a:gd name="T30" fmla="*/ 8 w 14"/>
                <a:gd name="T31" fmla="*/ 17 h 17"/>
                <a:gd name="T32" fmla="*/ 4 w 14"/>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7">
                  <a:moveTo>
                    <a:pt x="4" y="17"/>
                  </a:moveTo>
                  <a:cubicBezTo>
                    <a:pt x="4" y="15"/>
                    <a:pt x="4" y="15"/>
                    <a:pt x="4" y="15"/>
                  </a:cubicBezTo>
                  <a:cubicBezTo>
                    <a:pt x="5" y="11"/>
                    <a:pt x="4" y="7"/>
                    <a:pt x="2" y="4"/>
                  </a:cubicBezTo>
                  <a:cubicBezTo>
                    <a:pt x="0" y="0"/>
                    <a:pt x="0" y="0"/>
                    <a:pt x="0" y="0"/>
                  </a:cubicBezTo>
                  <a:cubicBezTo>
                    <a:pt x="4" y="1"/>
                    <a:pt x="4" y="1"/>
                    <a:pt x="4" y="1"/>
                  </a:cubicBezTo>
                  <a:cubicBezTo>
                    <a:pt x="5" y="1"/>
                    <a:pt x="7" y="1"/>
                    <a:pt x="8" y="1"/>
                  </a:cubicBezTo>
                  <a:cubicBezTo>
                    <a:pt x="9" y="1"/>
                    <a:pt x="11" y="1"/>
                    <a:pt x="13" y="1"/>
                  </a:cubicBezTo>
                  <a:cubicBezTo>
                    <a:pt x="13" y="1"/>
                    <a:pt x="13" y="1"/>
                    <a:pt x="13" y="1"/>
                  </a:cubicBezTo>
                  <a:cubicBezTo>
                    <a:pt x="12" y="5"/>
                    <a:pt x="12" y="5"/>
                    <a:pt x="12" y="5"/>
                  </a:cubicBezTo>
                  <a:cubicBezTo>
                    <a:pt x="12" y="5"/>
                    <a:pt x="12" y="5"/>
                    <a:pt x="12" y="5"/>
                  </a:cubicBezTo>
                  <a:cubicBezTo>
                    <a:pt x="11" y="5"/>
                    <a:pt x="9" y="5"/>
                    <a:pt x="8" y="5"/>
                  </a:cubicBezTo>
                  <a:cubicBezTo>
                    <a:pt x="8" y="5"/>
                    <a:pt x="8" y="5"/>
                    <a:pt x="7" y="5"/>
                  </a:cubicBezTo>
                  <a:cubicBezTo>
                    <a:pt x="8" y="7"/>
                    <a:pt x="9" y="10"/>
                    <a:pt x="9" y="13"/>
                  </a:cubicBezTo>
                  <a:cubicBezTo>
                    <a:pt x="11" y="13"/>
                    <a:pt x="13" y="13"/>
                    <a:pt x="14" y="14"/>
                  </a:cubicBezTo>
                  <a:cubicBezTo>
                    <a:pt x="13" y="17"/>
                    <a:pt x="13" y="17"/>
                    <a:pt x="13" y="17"/>
                  </a:cubicBezTo>
                  <a:cubicBezTo>
                    <a:pt x="12" y="17"/>
                    <a:pt x="9" y="17"/>
                    <a:pt x="8" y="17"/>
                  </a:cubicBezTo>
                  <a:cubicBezTo>
                    <a:pt x="4" y="17"/>
                    <a:pt x="4" y="17"/>
                    <a:pt x="4"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2" name="Freeform 122"/>
            <p:cNvSpPr/>
            <p:nvPr/>
          </p:nvSpPr>
          <p:spPr bwMode="auto">
            <a:xfrm>
              <a:off x="10644188" y="1752600"/>
              <a:ext cx="23812" cy="23812"/>
            </a:xfrm>
            <a:custGeom>
              <a:avLst/>
              <a:gdLst>
                <a:gd name="T0" fmla="*/ 0 w 5"/>
                <a:gd name="T1" fmla="*/ 4 h 5"/>
                <a:gd name="T2" fmla="*/ 0 w 5"/>
                <a:gd name="T3" fmla="*/ 4 h 5"/>
                <a:gd name="T4" fmla="*/ 0 w 5"/>
                <a:gd name="T5" fmla="*/ 0 h 5"/>
                <a:gd name="T6" fmla="*/ 5 w 5"/>
                <a:gd name="T7" fmla="*/ 1 h 5"/>
                <a:gd name="T8" fmla="*/ 4 w 5"/>
                <a:gd name="T9" fmla="*/ 5 h 5"/>
                <a:gd name="T10" fmla="*/ 0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0" y="4"/>
                  </a:moveTo>
                  <a:cubicBezTo>
                    <a:pt x="0" y="4"/>
                    <a:pt x="0" y="4"/>
                    <a:pt x="0" y="4"/>
                  </a:cubicBezTo>
                  <a:cubicBezTo>
                    <a:pt x="0" y="0"/>
                    <a:pt x="0" y="0"/>
                    <a:pt x="0" y="0"/>
                  </a:cubicBezTo>
                  <a:cubicBezTo>
                    <a:pt x="2" y="1"/>
                    <a:pt x="3" y="1"/>
                    <a:pt x="5" y="1"/>
                  </a:cubicBezTo>
                  <a:cubicBezTo>
                    <a:pt x="4" y="5"/>
                    <a:pt x="4" y="5"/>
                    <a:pt x="4" y="5"/>
                  </a:cubicBezTo>
                  <a:cubicBezTo>
                    <a:pt x="3" y="5"/>
                    <a:pt x="1" y="5"/>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3" name="Freeform 123"/>
            <p:cNvSpPr/>
            <p:nvPr/>
          </p:nvSpPr>
          <p:spPr bwMode="auto">
            <a:xfrm>
              <a:off x="10677525" y="1733550"/>
              <a:ext cx="53975" cy="80962"/>
            </a:xfrm>
            <a:custGeom>
              <a:avLst/>
              <a:gdLst>
                <a:gd name="T0" fmla="*/ 0 w 11"/>
                <a:gd name="T1" fmla="*/ 17 h 17"/>
                <a:gd name="T2" fmla="*/ 0 w 11"/>
                <a:gd name="T3" fmla="*/ 16 h 17"/>
                <a:gd name="T4" fmla="*/ 0 w 11"/>
                <a:gd name="T5" fmla="*/ 0 h 17"/>
                <a:gd name="T6" fmla="*/ 4 w 11"/>
                <a:gd name="T7" fmla="*/ 0 h 17"/>
                <a:gd name="T8" fmla="*/ 4 w 11"/>
                <a:gd name="T9" fmla="*/ 13 h 17"/>
                <a:gd name="T10" fmla="*/ 9 w 11"/>
                <a:gd name="T11" fmla="*/ 13 h 17"/>
                <a:gd name="T12" fmla="*/ 11 w 11"/>
                <a:gd name="T13" fmla="*/ 17 h 17"/>
                <a:gd name="T14" fmla="*/ 3 w 11"/>
                <a:gd name="T15" fmla="*/ 17 h 17"/>
                <a:gd name="T16" fmla="*/ 0 w 11"/>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7">
                  <a:moveTo>
                    <a:pt x="0" y="17"/>
                  </a:moveTo>
                  <a:cubicBezTo>
                    <a:pt x="0" y="16"/>
                    <a:pt x="0" y="16"/>
                    <a:pt x="0" y="16"/>
                  </a:cubicBezTo>
                  <a:cubicBezTo>
                    <a:pt x="0" y="11"/>
                    <a:pt x="0" y="5"/>
                    <a:pt x="0" y="0"/>
                  </a:cubicBezTo>
                  <a:cubicBezTo>
                    <a:pt x="4" y="0"/>
                    <a:pt x="4" y="0"/>
                    <a:pt x="4" y="0"/>
                  </a:cubicBezTo>
                  <a:cubicBezTo>
                    <a:pt x="4" y="5"/>
                    <a:pt x="4" y="9"/>
                    <a:pt x="4" y="13"/>
                  </a:cubicBezTo>
                  <a:cubicBezTo>
                    <a:pt x="6" y="13"/>
                    <a:pt x="8" y="13"/>
                    <a:pt x="9" y="13"/>
                  </a:cubicBezTo>
                  <a:cubicBezTo>
                    <a:pt x="11" y="17"/>
                    <a:pt x="11" y="17"/>
                    <a:pt x="11" y="17"/>
                  </a:cubicBezTo>
                  <a:cubicBezTo>
                    <a:pt x="9" y="17"/>
                    <a:pt x="7" y="17"/>
                    <a:pt x="3" y="17"/>
                  </a:cubicBezTo>
                  <a:cubicBezTo>
                    <a:pt x="0" y="17"/>
                    <a:pt x="0" y="17"/>
                    <a:pt x="0"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4" name="Freeform 124"/>
            <p:cNvSpPr/>
            <p:nvPr/>
          </p:nvSpPr>
          <p:spPr bwMode="auto">
            <a:xfrm>
              <a:off x="10712450" y="1738313"/>
              <a:ext cx="57150" cy="85725"/>
            </a:xfrm>
            <a:custGeom>
              <a:avLst/>
              <a:gdLst>
                <a:gd name="T0" fmla="*/ 3 w 12"/>
                <a:gd name="T1" fmla="*/ 17 h 18"/>
                <a:gd name="T2" fmla="*/ 3 w 12"/>
                <a:gd name="T3" fmla="*/ 15 h 18"/>
                <a:gd name="T4" fmla="*/ 1 w 12"/>
                <a:gd name="T5" fmla="*/ 3 h 18"/>
                <a:gd name="T6" fmla="*/ 0 w 12"/>
                <a:gd name="T7" fmla="*/ 1 h 18"/>
                <a:gd name="T8" fmla="*/ 3 w 12"/>
                <a:gd name="T9" fmla="*/ 0 h 18"/>
                <a:gd name="T10" fmla="*/ 10 w 12"/>
                <a:gd name="T11" fmla="*/ 0 h 18"/>
                <a:gd name="T12" fmla="*/ 10 w 12"/>
                <a:gd name="T13" fmla="*/ 4 h 18"/>
                <a:gd name="T14" fmla="*/ 6 w 12"/>
                <a:gd name="T15" fmla="*/ 4 h 18"/>
                <a:gd name="T16" fmla="*/ 7 w 12"/>
                <a:gd name="T17" fmla="*/ 13 h 18"/>
                <a:gd name="T18" fmla="*/ 12 w 12"/>
                <a:gd name="T19" fmla="*/ 14 h 18"/>
                <a:gd name="T20" fmla="*/ 11 w 12"/>
                <a:gd name="T21" fmla="*/ 18 h 18"/>
                <a:gd name="T22" fmla="*/ 5 w 12"/>
                <a:gd name="T23" fmla="*/ 17 h 18"/>
                <a:gd name="T24" fmla="*/ 3 w 1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
                  <a:moveTo>
                    <a:pt x="3" y="17"/>
                  </a:moveTo>
                  <a:cubicBezTo>
                    <a:pt x="3" y="15"/>
                    <a:pt x="3" y="15"/>
                    <a:pt x="3" y="15"/>
                  </a:cubicBezTo>
                  <a:cubicBezTo>
                    <a:pt x="3" y="11"/>
                    <a:pt x="3" y="7"/>
                    <a:pt x="1" y="3"/>
                  </a:cubicBezTo>
                  <a:cubicBezTo>
                    <a:pt x="0" y="1"/>
                    <a:pt x="0" y="1"/>
                    <a:pt x="0" y="1"/>
                  </a:cubicBezTo>
                  <a:cubicBezTo>
                    <a:pt x="3" y="0"/>
                    <a:pt x="3" y="0"/>
                    <a:pt x="3" y="0"/>
                  </a:cubicBezTo>
                  <a:cubicBezTo>
                    <a:pt x="5" y="0"/>
                    <a:pt x="7" y="0"/>
                    <a:pt x="10" y="0"/>
                  </a:cubicBezTo>
                  <a:cubicBezTo>
                    <a:pt x="10" y="4"/>
                    <a:pt x="10" y="4"/>
                    <a:pt x="10" y="4"/>
                  </a:cubicBezTo>
                  <a:cubicBezTo>
                    <a:pt x="8" y="4"/>
                    <a:pt x="7" y="4"/>
                    <a:pt x="6" y="4"/>
                  </a:cubicBezTo>
                  <a:cubicBezTo>
                    <a:pt x="7" y="7"/>
                    <a:pt x="7" y="10"/>
                    <a:pt x="7" y="13"/>
                  </a:cubicBezTo>
                  <a:cubicBezTo>
                    <a:pt x="9" y="13"/>
                    <a:pt x="10" y="13"/>
                    <a:pt x="12" y="14"/>
                  </a:cubicBezTo>
                  <a:cubicBezTo>
                    <a:pt x="11" y="18"/>
                    <a:pt x="11" y="18"/>
                    <a:pt x="11" y="18"/>
                  </a:cubicBezTo>
                  <a:cubicBezTo>
                    <a:pt x="10" y="17"/>
                    <a:pt x="7" y="17"/>
                    <a:pt x="5" y="17"/>
                  </a:cubicBezTo>
                  <a:cubicBezTo>
                    <a:pt x="3" y="17"/>
                    <a:pt x="3" y="17"/>
                    <a:pt x="3" y="1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5" name="Freeform 125"/>
            <p:cNvSpPr/>
            <p:nvPr/>
          </p:nvSpPr>
          <p:spPr bwMode="auto">
            <a:xfrm>
              <a:off x="10736263" y="1766888"/>
              <a:ext cx="28575" cy="28575"/>
            </a:xfrm>
            <a:custGeom>
              <a:avLst/>
              <a:gdLst>
                <a:gd name="T0" fmla="*/ 4 w 6"/>
                <a:gd name="T1" fmla="*/ 6 h 6"/>
                <a:gd name="T2" fmla="*/ 0 w 6"/>
                <a:gd name="T3" fmla="*/ 4 h 6"/>
                <a:gd name="T4" fmla="*/ 0 w 6"/>
                <a:gd name="T5" fmla="*/ 0 h 6"/>
                <a:gd name="T6" fmla="*/ 6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5"/>
                    <a:pt x="1" y="4"/>
                    <a:pt x="0" y="4"/>
                  </a:cubicBezTo>
                  <a:cubicBezTo>
                    <a:pt x="0" y="0"/>
                    <a:pt x="0" y="0"/>
                    <a:pt x="0" y="0"/>
                  </a:cubicBezTo>
                  <a:cubicBezTo>
                    <a:pt x="2" y="1"/>
                    <a:pt x="4" y="1"/>
                    <a:pt x="6" y="2"/>
                  </a:cubicBezTo>
                  <a:cubicBezTo>
                    <a:pt x="4" y="6"/>
                    <a:pt x="4" y="6"/>
                    <a:pt x="4"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6" name="Freeform 126"/>
            <p:cNvSpPr>
              <a:spLocks noEditPoints="1"/>
            </p:cNvSpPr>
            <p:nvPr/>
          </p:nvSpPr>
          <p:spPr bwMode="auto">
            <a:xfrm>
              <a:off x="10764838" y="1733550"/>
              <a:ext cx="58737" cy="80962"/>
            </a:xfrm>
            <a:custGeom>
              <a:avLst/>
              <a:gdLst>
                <a:gd name="T0" fmla="*/ 5 w 12"/>
                <a:gd name="T1" fmla="*/ 17 h 17"/>
                <a:gd name="T2" fmla="*/ 2 w 12"/>
                <a:gd name="T3" fmla="*/ 15 h 17"/>
                <a:gd name="T4" fmla="*/ 1 w 12"/>
                <a:gd name="T5" fmla="*/ 10 h 17"/>
                <a:gd name="T6" fmla="*/ 2 w 12"/>
                <a:gd name="T7" fmla="*/ 2 h 17"/>
                <a:gd name="T8" fmla="*/ 5 w 12"/>
                <a:gd name="T9" fmla="*/ 0 h 17"/>
                <a:gd name="T10" fmla="*/ 11 w 12"/>
                <a:gd name="T11" fmla="*/ 2 h 17"/>
                <a:gd name="T12" fmla="*/ 11 w 12"/>
                <a:gd name="T13" fmla="*/ 8 h 17"/>
                <a:gd name="T14" fmla="*/ 6 w 12"/>
                <a:gd name="T15" fmla="*/ 11 h 17"/>
                <a:gd name="T16" fmla="*/ 5 w 12"/>
                <a:gd name="T17" fmla="*/ 17 h 17"/>
                <a:gd name="T18" fmla="*/ 7 w 12"/>
                <a:gd name="T19" fmla="*/ 4 h 17"/>
                <a:gd name="T20" fmla="*/ 6 w 12"/>
                <a:gd name="T21" fmla="*/ 4 h 17"/>
                <a:gd name="T22" fmla="*/ 5 w 12"/>
                <a:gd name="T23" fmla="*/ 4 h 17"/>
                <a:gd name="T24" fmla="*/ 5 w 12"/>
                <a:gd name="T25" fmla="*/ 7 h 17"/>
                <a:gd name="T26" fmla="*/ 7 w 12"/>
                <a:gd name="T27" fmla="*/ 6 h 17"/>
                <a:gd name="T28" fmla="*/ 8 w 12"/>
                <a:gd name="T29" fmla="*/ 4 h 17"/>
                <a:gd name="T30" fmla="*/ 7 w 12"/>
                <a:gd name="T31"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7">
                  <a:moveTo>
                    <a:pt x="5" y="17"/>
                  </a:moveTo>
                  <a:cubicBezTo>
                    <a:pt x="2" y="15"/>
                    <a:pt x="2" y="15"/>
                    <a:pt x="2" y="15"/>
                  </a:cubicBezTo>
                  <a:cubicBezTo>
                    <a:pt x="2" y="14"/>
                    <a:pt x="2" y="12"/>
                    <a:pt x="1" y="10"/>
                  </a:cubicBezTo>
                  <a:cubicBezTo>
                    <a:pt x="1" y="7"/>
                    <a:pt x="0" y="4"/>
                    <a:pt x="2" y="2"/>
                  </a:cubicBezTo>
                  <a:cubicBezTo>
                    <a:pt x="3" y="1"/>
                    <a:pt x="4" y="0"/>
                    <a:pt x="5" y="0"/>
                  </a:cubicBezTo>
                  <a:cubicBezTo>
                    <a:pt x="8" y="0"/>
                    <a:pt x="10" y="0"/>
                    <a:pt x="11" y="2"/>
                  </a:cubicBezTo>
                  <a:cubicBezTo>
                    <a:pt x="12" y="4"/>
                    <a:pt x="12" y="6"/>
                    <a:pt x="11" y="8"/>
                  </a:cubicBezTo>
                  <a:cubicBezTo>
                    <a:pt x="10" y="10"/>
                    <a:pt x="8" y="11"/>
                    <a:pt x="6" y="11"/>
                  </a:cubicBezTo>
                  <a:cubicBezTo>
                    <a:pt x="6" y="13"/>
                    <a:pt x="6" y="15"/>
                    <a:pt x="5" y="17"/>
                  </a:cubicBezTo>
                  <a:close/>
                  <a:moveTo>
                    <a:pt x="7" y="4"/>
                  </a:moveTo>
                  <a:cubicBezTo>
                    <a:pt x="7" y="4"/>
                    <a:pt x="6" y="4"/>
                    <a:pt x="6" y="4"/>
                  </a:cubicBezTo>
                  <a:cubicBezTo>
                    <a:pt x="5" y="4"/>
                    <a:pt x="5" y="4"/>
                    <a:pt x="5" y="4"/>
                  </a:cubicBezTo>
                  <a:cubicBezTo>
                    <a:pt x="5" y="5"/>
                    <a:pt x="5" y="6"/>
                    <a:pt x="5" y="7"/>
                  </a:cubicBezTo>
                  <a:cubicBezTo>
                    <a:pt x="6" y="7"/>
                    <a:pt x="7" y="6"/>
                    <a:pt x="7" y="6"/>
                  </a:cubicBezTo>
                  <a:cubicBezTo>
                    <a:pt x="8" y="5"/>
                    <a:pt x="8" y="4"/>
                    <a:pt x="8" y="4"/>
                  </a:cubicBezTo>
                  <a:cubicBezTo>
                    <a:pt x="7" y="4"/>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7" name="Freeform 127"/>
            <p:cNvSpPr/>
            <p:nvPr/>
          </p:nvSpPr>
          <p:spPr bwMode="auto">
            <a:xfrm>
              <a:off x="10818813" y="1747838"/>
              <a:ext cx="23812" cy="66675"/>
            </a:xfrm>
            <a:custGeom>
              <a:avLst/>
              <a:gdLst>
                <a:gd name="T0" fmla="*/ 2 w 5"/>
                <a:gd name="T1" fmla="*/ 14 h 14"/>
                <a:gd name="T2" fmla="*/ 0 w 5"/>
                <a:gd name="T3" fmla="*/ 0 h 14"/>
                <a:gd name="T4" fmla="*/ 4 w 5"/>
                <a:gd name="T5" fmla="*/ 0 h 14"/>
                <a:gd name="T6" fmla="*/ 5 w 5"/>
                <a:gd name="T7" fmla="*/ 11 h 14"/>
                <a:gd name="T8" fmla="*/ 4 w 5"/>
                <a:gd name="T9" fmla="*/ 12 h 14"/>
                <a:gd name="T10" fmla="*/ 2 w 5"/>
                <a:gd name="T11" fmla="*/ 14 h 14"/>
              </a:gdLst>
              <a:ahLst/>
              <a:cxnLst>
                <a:cxn ang="0">
                  <a:pos x="T0" y="T1"/>
                </a:cxn>
                <a:cxn ang="0">
                  <a:pos x="T2" y="T3"/>
                </a:cxn>
                <a:cxn ang="0">
                  <a:pos x="T4" y="T5"/>
                </a:cxn>
                <a:cxn ang="0">
                  <a:pos x="T6" y="T7"/>
                </a:cxn>
                <a:cxn ang="0">
                  <a:pos x="T8" y="T9"/>
                </a:cxn>
                <a:cxn ang="0">
                  <a:pos x="T10" y="T11"/>
                </a:cxn>
              </a:cxnLst>
              <a:rect l="0" t="0" r="r" b="b"/>
              <a:pathLst>
                <a:path w="5" h="14">
                  <a:moveTo>
                    <a:pt x="2" y="14"/>
                  </a:moveTo>
                  <a:cubicBezTo>
                    <a:pt x="0" y="12"/>
                    <a:pt x="0" y="4"/>
                    <a:pt x="0" y="0"/>
                  </a:cubicBezTo>
                  <a:cubicBezTo>
                    <a:pt x="4" y="0"/>
                    <a:pt x="4" y="0"/>
                    <a:pt x="4" y="0"/>
                  </a:cubicBezTo>
                  <a:cubicBezTo>
                    <a:pt x="4" y="4"/>
                    <a:pt x="5" y="10"/>
                    <a:pt x="5" y="11"/>
                  </a:cubicBezTo>
                  <a:cubicBezTo>
                    <a:pt x="4" y="12"/>
                    <a:pt x="4" y="12"/>
                    <a:pt x="4" y="12"/>
                  </a:cubicBezTo>
                  <a:cubicBezTo>
                    <a:pt x="2" y="14"/>
                    <a:pt x="2" y="14"/>
                    <a:pt x="2"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8" name="Freeform 128"/>
            <p:cNvSpPr/>
            <p:nvPr/>
          </p:nvSpPr>
          <p:spPr bwMode="auto">
            <a:xfrm>
              <a:off x="10856913" y="1743075"/>
              <a:ext cx="23812" cy="66675"/>
            </a:xfrm>
            <a:custGeom>
              <a:avLst/>
              <a:gdLst>
                <a:gd name="T0" fmla="*/ 1 w 5"/>
                <a:gd name="T1" fmla="*/ 14 h 14"/>
                <a:gd name="T2" fmla="*/ 1 w 5"/>
                <a:gd name="T3" fmla="*/ 11 h 14"/>
                <a:gd name="T4" fmla="*/ 1 w 5"/>
                <a:gd name="T5" fmla="*/ 0 h 14"/>
                <a:gd name="T6" fmla="*/ 4 w 5"/>
                <a:gd name="T7" fmla="*/ 1 h 14"/>
                <a:gd name="T8" fmla="*/ 5 w 5"/>
                <a:gd name="T9" fmla="*/ 11 h 14"/>
                <a:gd name="T10" fmla="*/ 5 w 5"/>
                <a:gd name="T11" fmla="*/ 14 h 14"/>
                <a:gd name="T12" fmla="*/ 1 w 5"/>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 h="14">
                  <a:moveTo>
                    <a:pt x="1" y="14"/>
                  </a:moveTo>
                  <a:cubicBezTo>
                    <a:pt x="1" y="13"/>
                    <a:pt x="1" y="12"/>
                    <a:pt x="1" y="11"/>
                  </a:cubicBezTo>
                  <a:cubicBezTo>
                    <a:pt x="0" y="8"/>
                    <a:pt x="0" y="4"/>
                    <a:pt x="1" y="0"/>
                  </a:cubicBezTo>
                  <a:cubicBezTo>
                    <a:pt x="4" y="1"/>
                    <a:pt x="4" y="1"/>
                    <a:pt x="4" y="1"/>
                  </a:cubicBezTo>
                  <a:cubicBezTo>
                    <a:pt x="4" y="4"/>
                    <a:pt x="4" y="7"/>
                    <a:pt x="5" y="11"/>
                  </a:cubicBezTo>
                  <a:cubicBezTo>
                    <a:pt x="5" y="12"/>
                    <a:pt x="5" y="13"/>
                    <a:pt x="5" y="14"/>
                  </a:cubicBezTo>
                  <a:cubicBezTo>
                    <a:pt x="1" y="14"/>
                    <a:pt x="1" y="14"/>
                    <a:pt x="1" y="1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59" name="Freeform 129"/>
            <p:cNvSpPr/>
            <p:nvPr/>
          </p:nvSpPr>
          <p:spPr bwMode="auto">
            <a:xfrm>
              <a:off x="10828338" y="1766888"/>
              <a:ext cx="42862" cy="23812"/>
            </a:xfrm>
            <a:custGeom>
              <a:avLst/>
              <a:gdLst>
                <a:gd name="T0" fmla="*/ 1 w 9"/>
                <a:gd name="T1" fmla="*/ 5 h 5"/>
                <a:gd name="T2" fmla="*/ 0 w 9"/>
                <a:gd name="T3" fmla="*/ 1 h 5"/>
                <a:gd name="T4" fmla="*/ 9 w 9"/>
                <a:gd name="T5" fmla="*/ 1 h 5"/>
                <a:gd name="T6" fmla="*/ 7 w 9"/>
                <a:gd name="T7" fmla="*/ 5 h 5"/>
                <a:gd name="T8" fmla="*/ 1 w 9"/>
                <a:gd name="T9" fmla="*/ 5 h 5"/>
              </a:gdLst>
              <a:ahLst/>
              <a:cxnLst>
                <a:cxn ang="0">
                  <a:pos x="T0" y="T1"/>
                </a:cxn>
                <a:cxn ang="0">
                  <a:pos x="T2" y="T3"/>
                </a:cxn>
                <a:cxn ang="0">
                  <a:pos x="T4" y="T5"/>
                </a:cxn>
                <a:cxn ang="0">
                  <a:pos x="T6" y="T7"/>
                </a:cxn>
                <a:cxn ang="0">
                  <a:pos x="T8" y="T9"/>
                </a:cxn>
              </a:cxnLst>
              <a:rect l="0" t="0" r="r" b="b"/>
              <a:pathLst>
                <a:path w="9" h="5">
                  <a:moveTo>
                    <a:pt x="1" y="5"/>
                  </a:moveTo>
                  <a:cubicBezTo>
                    <a:pt x="0" y="1"/>
                    <a:pt x="0" y="1"/>
                    <a:pt x="0" y="1"/>
                  </a:cubicBezTo>
                  <a:cubicBezTo>
                    <a:pt x="3" y="0"/>
                    <a:pt x="6" y="0"/>
                    <a:pt x="9" y="1"/>
                  </a:cubicBezTo>
                  <a:cubicBezTo>
                    <a:pt x="7" y="5"/>
                    <a:pt x="7" y="5"/>
                    <a:pt x="7" y="5"/>
                  </a:cubicBezTo>
                  <a:cubicBezTo>
                    <a:pt x="5" y="4"/>
                    <a:pt x="2" y="4"/>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0" name="Freeform 130"/>
            <p:cNvSpPr>
              <a:spLocks noEditPoints="1"/>
            </p:cNvSpPr>
            <p:nvPr/>
          </p:nvSpPr>
          <p:spPr bwMode="auto">
            <a:xfrm>
              <a:off x="10871200" y="1743075"/>
              <a:ext cx="61912" cy="76200"/>
            </a:xfrm>
            <a:custGeom>
              <a:avLst/>
              <a:gdLst>
                <a:gd name="T0" fmla="*/ 6 w 13"/>
                <a:gd name="T1" fmla="*/ 16 h 16"/>
                <a:gd name="T2" fmla="*/ 4 w 13"/>
                <a:gd name="T3" fmla="*/ 15 h 16"/>
                <a:gd name="T4" fmla="*/ 1 w 13"/>
                <a:gd name="T5" fmla="*/ 6 h 16"/>
                <a:gd name="T6" fmla="*/ 10 w 13"/>
                <a:gd name="T7" fmla="*/ 1 h 16"/>
                <a:gd name="T8" fmla="*/ 10 w 13"/>
                <a:gd name="T9" fmla="*/ 2 h 16"/>
                <a:gd name="T10" fmla="*/ 12 w 13"/>
                <a:gd name="T11" fmla="*/ 13 h 16"/>
                <a:gd name="T12" fmla="*/ 6 w 13"/>
                <a:gd name="T13" fmla="*/ 16 h 16"/>
                <a:gd name="T14" fmla="*/ 7 w 13"/>
                <a:gd name="T15" fmla="*/ 5 h 16"/>
                <a:gd name="T16" fmla="*/ 5 w 13"/>
                <a:gd name="T17" fmla="*/ 7 h 16"/>
                <a:gd name="T18" fmla="*/ 6 w 13"/>
                <a:gd name="T19" fmla="*/ 12 h 16"/>
                <a:gd name="T20" fmla="*/ 8 w 13"/>
                <a:gd name="T21" fmla="*/ 11 h 16"/>
                <a:gd name="T22" fmla="*/ 7 w 13"/>
                <a:gd name="T2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6">
                  <a:moveTo>
                    <a:pt x="6" y="16"/>
                  </a:moveTo>
                  <a:cubicBezTo>
                    <a:pt x="5" y="16"/>
                    <a:pt x="5" y="15"/>
                    <a:pt x="4" y="15"/>
                  </a:cubicBezTo>
                  <a:cubicBezTo>
                    <a:pt x="0" y="14"/>
                    <a:pt x="0" y="9"/>
                    <a:pt x="1" y="6"/>
                  </a:cubicBezTo>
                  <a:cubicBezTo>
                    <a:pt x="3" y="2"/>
                    <a:pt x="6" y="0"/>
                    <a:pt x="10" y="1"/>
                  </a:cubicBezTo>
                  <a:cubicBezTo>
                    <a:pt x="10" y="2"/>
                    <a:pt x="10" y="2"/>
                    <a:pt x="10" y="2"/>
                  </a:cubicBezTo>
                  <a:cubicBezTo>
                    <a:pt x="13" y="4"/>
                    <a:pt x="13" y="9"/>
                    <a:pt x="12" y="13"/>
                  </a:cubicBezTo>
                  <a:cubicBezTo>
                    <a:pt x="10" y="15"/>
                    <a:pt x="8" y="16"/>
                    <a:pt x="6" y="16"/>
                  </a:cubicBezTo>
                  <a:close/>
                  <a:moveTo>
                    <a:pt x="7" y="5"/>
                  </a:moveTo>
                  <a:cubicBezTo>
                    <a:pt x="6" y="5"/>
                    <a:pt x="5" y="7"/>
                    <a:pt x="5" y="7"/>
                  </a:cubicBezTo>
                  <a:cubicBezTo>
                    <a:pt x="4" y="9"/>
                    <a:pt x="4" y="11"/>
                    <a:pt x="6" y="12"/>
                  </a:cubicBezTo>
                  <a:cubicBezTo>
                    <a:pt x="6" y="12"/>
                    <a:pt x="7" y="12"/>
                    <a:pt x="8" y="11"/>
                  </a:cubicBezTo>
                  <a:cubicBezTo>
                    <a:pt x="9" y="9"/>
                    <a:pt x="9" y="6"/>
                    <a:pt x="7"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1" name="Freeform 131"/>
            <p:cNvSpPr/>
            <p:nvPr/>
          </p:nvSpPr>
          <p:spPr bwMode="auto">
            <a:xfrm>
              <a:off x="10937875" y="1752600"/>
              <a:ext cx="53975" cy="90487"/>
            </a:xfrm>
            <a:custGeom>
              <a:avLst/>
              <a:gdLst>
                <a:gd name="T0" fmla="*/ 11 w 11"/>
                <a:gd name="T1" fmla="*/ 19 h 19"/>
                <a:gd name="T2" fmla="*/ 7 w 11"/>
                <a:gd name="T3" fmla="*/ 14 h 19"/>
                <a:gd name="T4" fmla="*/ 4 w 11"/>
                <a:gd name="T5" fmla="*/ 10 h 19"/>
                <a:gd name="T6" fmla="*/ 4 w 11"/>
                <a:gd name="T7" fmla="*/ 13 h 19"/>
                <a:gd name="T8" fmla="*/ 0 w 11"/>
                <a:gd name="T9" fmla="*/ 13 h 19"/>
                <a:gd name="T10" fmla="*/ 0 w 11"/>
                <a:gd name="T11" fmla="*/ 10 h 19"/>
                <a:gd name="T12" fmla="*/ 0 w 11"/>
                <a:gd name="T13" fmla="*/ 1 h 19"/>
                <a:gd name="T14" fmla="*/ 0 w 11"/>
                <a:gd name="T15" fmla="*/ 1 h 19"/>
                <a:gd name="T16" fmla="*/ 4 w 11"/>
                <a:gd name="T17" fmla="*/ 0 h 19"/>
                <a:gd name="T18" fmla="*/ 4 w 11"/>
                <a:gd name="T19" fmla="*/ 0 h 19"/>
                <a:gd name="T20" fmla="*/ 7 w 11"/>
                <a:gd name="T21" fmla="*/ 7 h 19"/>
                <a:gd name="T22" fmla="*/ 7 w 11"/>
                <a:gd name="T23" fmla="*/ 1 h 19"/>
                <a:gd name="T24" fmla="*/ 11 w 11"/>
                <a:gd name="T25" fmla="*/ 2 h 19"/>
                <a:gd name="T26" fmla="*/ 11 w 11"/>
                <a:gd name="T27" fmla="*/ 13 h 19"/>
                <a:gd name="T28" fmla="*/ 11 w 11"/>
                <a:gd name="T2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9">
                  <a:moveTo>
                    <a:pt x="11" y="19"/>
                  </a:moveTo>
                  <a:cubicBezTo>
                    <a:pt x="7" y="14"/>
                    <a:pt x="7" y="14"/>
                    <a:pt x="7" y="14"/>
                  </a:cubicBezTo>
                  <a:cubicBezTo>
                    <a:pt x="6" y="13"/>
                    <a:pt x="5" y="12"/>
                    <a:pt x="4" y="10"/>
                  </a:cubicBezTo>
                  <a:cubicBezTo>
                    <a:pt x="4" y="11"/>
                    <a:pt x="4" y="12"/>
                    <a:pt x="4" y="13"/>
                  </a:cubicBezTo>
                  <a:cubicBezTo>
                    <a:pt x="0" y="13"/>
                    <a:pt x="0" y="13"/>
                    <a:pt x="0" y="13"/>
                  </a:cubicBezTo>
                  <a:cubicBezTo>
                    <a:pt x="0" y="12"/>
                    <a:pt x="0" y="11"/>
                    <a:pt x="0" y="10"/>
                  </a:cubicBezTo>
                  <a:cubicBezTo>
                    <a:pt x="0" y="7"/>
                    <a:pt x="1" y="4"/>
                    <a:pt x="0" y="1"/>
                  </a:cubicBezTo>
                  <a:cubicBezTo>
                    <a:pt x="0" y="1"/>
                    <a:pt x="0" y="1"/>
                    <a:pt x="0" y="1"/>
                  </a:cubicBezTo>
                  <a:cubicBezTo>
                    <a:pt x="4" y="0"/>
                    <a:pt x="4" y="0"/>
                    <a:pt x="4" y="0"/>
                  </a:cubicBezTo>
                  <a:cubicBezTo>
                    <a:pt x="4" y="0"/>
                    <a:pt x="4" y="0"/>
                    <a:pt x="4" y="0"/>
                  </a:cubicBezTo>
                  <a:cubicBezTo>
                    <a:pt x="4" y="2"/>
                    <a:pt x="5" y="4"/>
                    <a:pt x="7" y="7"/>
                  </a:cubicBezTo>
                  <a:cubicBezTo>
                    <a:pt x="7" y="5"/>
                    <a:pt x="7" y="3"/>
                    <a:pt x="7" y="1"/>
                  </a:cubicBezTo>
                  <a:cubicBezTo>
                    <a:pt x="11" y="2"/>
                    <a:pt x="11" y="2"/>
                    <a:pt x="11" y="2"/>
                  </a:cubicBezTo>
                  <a:cubicBezTo>
                    <a:pt x="11" y="5"/>
                    <a:pt x="11" y="9"/>
                    <a:pt x="11" y="13"/>
                  </a:cubicBezTo>
                  <a:cubicBezTo>
                    <a:pt x="11" y="19"/>
                    <a:pt x="11" y="19"/>
                    <a:pt x="11" y="1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2" name="Freeform 132"/>
            <p:cNvSpPr/>
            <p:nvPr/>
          </p:nvSpPr>
          <p:spPr bwMode="auto">
            <a:xfrm>
              <a:off x="11001375" y="1752600"/>
              <a:ext cx="47625" cy="23812"/>
            </a:xfrm>
            <a:custGeom>
              <a:avLst/>
              <a:gdLst>
                <a:gd name="T0" fmla="*/ 0 w 10"/>
                <a:gd name="T1" fmla="*/ 4 h 5"/>
                <a:gd name="T2" fmla="*/ 1 w 10"/>
                <a:gd name="T3" fmla="*/ 0 h 5"/>
                <a:gd name="T4" fmla="*/ 2 w 10"/>
                <a:gd name="T5" fmla="*/ 0 h 5"/>
                <a:gd name="T6" fmla="*/ 9 w 10"/>
                <a:gd name="T7" fmla="*/ 1 h 5"/>
                <a:gd name="T8" fmla="*/ 10 w 10"/>
                <a:gd name="T9" fmla="*/ 5 h 5"/>
                <a:gd name="T10" fmla="*/ 2 w 10"/>
                <a:gd name="T11" fmla="*/ 4 h 5"/>
                <a:gd name="T12" fmla="*/ 0 w 10"/>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0" h="5">
                  <a:moveTo>
                    <a:pt x="0" y="4"/>
                  </a:moveTo>
                  <a:cubicBezTo>
                    <a:pt x="1" y="0"/>
                    <a:pt x="1" y="0"/>
                    <a:pt x="1" y="0"/>
                  </a:cubicBezTo>
                  <a:cubicBezTo>
                    <a:pt x="2" y="0"/>
                    <a:pt x="2" y="0"/>
                    <a:pt x="2" y="0"/>
                  </a:cubicBezTo>
                  <a:cubicBezTo>
                    <a:pt x="5" y="1"/>
                    <a:pt x="7" y="1"/>
                    <a:pt x="9" y="1"/>
                  </a:cubicBezTo>
                  <a:cubicBezTo>
                    <a:pt x="10" y="5"/>
                    <a:pt x="10" y="5"/>
                    <a:pt x="10" y="5"/>
                  </a:cubicBezTo>
                  <a:cubicBezTo>
                    <a:pt x="7" y="5"/>
                    <a:pt x="4" y="5"/>
                    <a:pt x="2" y="4"/>
                  </a:cubicBezTo>
                  <a:cubicBezTo>
                    <a:pt x="0" y="4"/>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3" name="Freeform 133"/>
            <p:cNvSpPr/>
            <p:nvPr/>
          </p:nvSpPr>
          <p:spPr bwMode="auto">
            <a:xfrm>
              <a:off x="10987088" y="1762125"/>
              <a:ext cx="57150" cy="76200"/>
            </a:xfrm>
            <a:custGeom>
              <a:avLst/>
              <a:gdLst>
                <a:gd name="T0" fmla="*/ 6 w 12"/>
                <a:gd name="T1" fmla="*/ 16 h 16"/>
                <a:gd name="T2" fmla="*/ 5 w 12"/>
                <a:gd name="T3" fmla="*/ 15 h 16"/>
                <a:gd name="T4" fmla="*/ 3 w 12"/>
                <a:gd name="T5" fmla="*/ 0 h 16"/>
                <a:gd name="T6" fmla="*/ 6 w 12"/>
                <a:gd name="T7" fmla="*/ 1 h 16"/>
                <a:gd name="T8" fmla="*/ 7 w 12"/>
                <a:gd name="T9" fmla="*/ 11 h 16"/>
                <a:gd name="T10" fmla="*/ 10 w 12"/>
                <a:gd name="T11" fmla="*/ 10 h 16"/>
                <a:gd name="T12" fmla="*/ 12 w 12"/>
                <a:gd name="T13" fmla="*/ 14 h 16"/>
                <a:gd name="T14" fmla="*/ 6 w 1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6">
                  <a:moveTo>
                    <a:pt x="6" y="16"/>
                  </a:moveTo>
                  <a:cubicBezTo>
                    <a:pt x="6" y="15"/>
                    <a:pt x="5" y="15"/>
                    <a:pt x="5" y="15"/>
                  </a:cubicBezTo>
                  <a:cubicBezTo>
                    <a:pt x="0" y="11"/>
                    <a:pt x="2" y="0"/>
                    <a:pt x="3" y="0"/>
                  </a:cubicBezTo>
                  <a:cubicBezTo>
                    <a:pt x="6" y="1"/>
                    <a:pt x="6" y="1"/>
                    <a:pt x="6" y="1"/>
                  </a:cubicBezTo>
                  <a:cubicBezTo>
                    <a:pt x="5" y="5"/>
                    <a:pt x="6" y="11"/>
                    <a:pt x="7" y="11"/>
                  </a:cubicBezTo>
                  <a:cubicBezTo>
                    <a:pt x="7" y="12"/>
                    <a:pt x="8" y="12"/>
                    <a:pt x="10" y="10"/>
                  </a:cubicBezTo>
                  <a:cubicBezTo>
                    <a:pt x="12" y="14"/>
                    <a:pt x="12" y="14"/>
                    <a:pt x="12" y="14"/>
                  </a:cubicBezTo>
                  <a:cubicBezTo>
                    <a:pt x="10" y="15"/>
                    <a:pt x="8" y="16"/>
                    <a:pt x="6"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4" name="Freeform 134"/>
            <p:cNvSpPr/>
            <p:nvPr/>
          </p:nvSpPr>
          <p:spPr bwMode="auto">
            <a:xfrm>
              <a:off x="11001375" y="1785938"/>
              <a:ext cx="38100" cy="28575"/>
            </a:xfrm>
            <a:custGeom>
              <a:avLst/>
              <a:gdLst>
                <a:gd name="T0" fmla="*/ 6 w 8"/>
                <a:gd name="T1" fmla="*/ 6 h 6"/>
                <a:gd name="T2" fmla="*/ 0 w 8"/>
                <a:gd name="T3" fmla="*/ 3 h 6"/>
                <a:gd name="T4" fmla="*/ 2 w 8"/>
                <a:gd name="T5" fmla="*/ 0 h 6"/>
                <a:gd name="T6" fmla="*/ 8 w 8"/>
                <a:gd name="T7" fmla="*/ 2 h 6"/>
                <a:gd name="T8" fmla="*/ 8 w 8"/>
                <a:gd name="T9" fmla="*/ 6 h 6"/>
                <a:gd name="T10" fmla="*/ 6 w 8"/>
                <a:gd name="T11" fmla="*/ 6 h 6"/>
              </a:gdLst>
              <a:ahLst/>
              <a:cxnLst>
                <a:cxn ang="0">
                  <a:pos x="T0" y="T1"/>
                </a:cxn>
                <a:cxn ang="0">
                  <a:pos x="T2" y="T3"/>
                </a:cxn>
                <a:cxn ang="0">
                  <a:pos x="T4" y="T5"/>
                </a:cxn>
                <a:cxn ang="0">
                  <a:pos x="T6" y="T7"/>
                </a:cxn>
                <a:cxn ang="0">
                  <a:pos x="T8" y="T9"/>
                </a:cxn>
                <a:cxn ang="0">
                  <a:pos x="T10" y="T11"/>
                </a:cxn>
              </a:cxnLst>
              <a:rect l="0" t="0" r="r" b="b"/>
              <a:pathLst>
                <a:path w="8" h="6">
                  <a:moveTo>
                    <a:pt x="6" y="6"/>
                  </a:moveTo>
                  <a:cubicBezTo>
                    <a:pt x="3" y="5"/>
                    <a:pt x="1" y="5"/>
                    <a:pt x="0" y="3"/>
                  </a:cubicBezTo>
                  <a:cubicBezTo>
                    <a:pt x="2" y="0"/>
                    <a:pt x="2" y="0"/>
                    <a:pt x="2" y="0"/>
                  </a:cubicBezTo>
                  <a:cubicBezTo>
                    <a:pt x="4" y="1"/>
                    <a:pt x="6" y="2"/>
                    <a:pt x="8" y="2"/>
                  </a:cubicBezTo>
                  <a:cubicBezTo>
                    <a:pt x="8" y="6"/>
                    <a:pt x="8" y="6"/>
                    <a:pt x="8" y="6"/>
                  </a:cubicBezTo>
                  <a:cubicBezTo>
                    <a:pt x="7" y="6"/>
                    <a:pt x="6" y="6"/>
                    <a:pt x="6"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5" name="Freeform 135"/>
            <p:cNvSpPr>
              <a:spLocks noEditPoints="1"/>
            </p:cNvSpPr>
            <p:nvPr/>
          </p:nvSpPr>
          <p:spPr bwMode="auto">
            <a:xfrm>
              <a:off x="10760075" y="1647825"/>
              <a:ext cx="96837" cy="52387"/>
            </a:xfrm>
            <a:custGeom>
              <a:avLst/>
              <a:gdLst>
                <a:gd name="T0" fmla="*/ 6 w 20"/>
                <a:gd name="T1" fmla="*/ 10 h 11"/>
                <a:gd name="T2" fmla="*/ 2 w 20"/>
                <a:gd name="T3" fmla="*/ 9 h 11"/>
                <a:gd name="T4" fmla="*/ 0 w 20"/>
                <a:gd name="T5" fmla="*/ 8 h 11"/>
                <a:gd name="T6" fmla="*/ 1 w 20"/>
                <a:gd name="T7" fmla="*/ 6 h 11"/>
                <a:gd name="T8" fmla="*/ 17 w 20"/>
                <a:gd name="T9" fmla="*/ 4 h 11"/>
                <a:gd name="T10" fmla="*/ 20 w 20"/>
                <a:gd name="T11" fmla="*/ 5 h 11"/>
                <a:gd name="T12" fmla="*/ 20 w 20"/>
                <a:gd name="T13" fmla="*/ 7 h 11"/>
                <a:gd name="T14" fmla="*/ 20 w 20"/>
                <a:gd name="T15" fmla="*/ 10 h 11"/>
                <a:gd name="T16" fmla="*/ 6 w 20"/>
                <a:gd name="T17" fmla="*/ 10 h 11"/>
                <a:gd name="T18" fmla="*/ 7 w 20"/>
                <a:gd name="T19" fmla="*/ 6 h 11"/>
                <a:gd name="T20" fmla="*/ 12 w 20"/>
                <a:gd name="T21" fmla="*/ 7 h 11"/>
                <a:gd name="T22" fmla="*/ 7 w 20"/>
                <a:gd name="T23"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1">
                  <a:moveTo>
                    <a:pt x="6" y="10"/>
                  </a:moveTo>
                  <a:cubicBezTo>
                    <a:pt x="5" y="10"/>
                    <a:pt x="3" y="10"/>
                    <a:pt x="2" y="9"/>
                  </a:cubicBezTo>
                  <a:cubicBezTo>
                    <a:pt x="0" y="8"/>
                    <a:pt x="0" y="8"/>
                    <a:pt x="0" y="8"/>
                  </a:cubicBezTo>
                  <a:cubicBezTo>
                    <a:pt x="1" y="6"/>
                    <a:pt x="1" y="6"/>
                    <a:pt x="1" y="6"/>
                  </a:cubicBezTo>
                  <a:cubicBezTo>
                    <a:pt x="5" y="0"/>
                    <a:pt x="12" y="2"/>
                    <a:pt x="17" y="4"/>
                  </a:cubicBezTo>
                  <a:cubicBezTo>
                    <a:pt x="18" y="4"/>
                    <a:pt x="19" y="5"/>
                    <a:pt x="20" y="5"/>
                  </a:cubicBezTo>
                  <a:cubicBezTo>
                    <a:pt x="20" y="7"/>
                    <a:pt x="20" y="7"/>
                    <a:pt x="20" y="7"/>
                  </a:cubicBezTo>
                  <a:cubicBezTo>
                    <a:pt x="20" y="10"/>
                    <a:pt x="20" y="10"/>
                    <a:pt x="20" y="10"/>
                  </a:cubicBezTo>
                  <a:cubicBezTo>
                    <a:pt x="18" y="10"/>
                    <a:pt x="11" y="11"/>
                    <a:pt x="6" y="10"/>
                  </a:cubicBezTo>
                  <a:close/>
                  <a:moveTo>
                    <a:pt x="7" y="6"/>
                  </a:moveTo>
                  <a:cubicBezTo>
                    <a:pt x="8" y="7"/>
                    <a:pt x="10" y="7"/>
                    <a:pt x="12" y="7"/>
                  </a:cubicBezTo>
                  <a:cubicBezTo>
                    <a:pt x="10" y="6"/>
                    <a:pt x="8" y="6"/>
                    <a:pt x="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6" name="Freeform 136"/>
            <p:cNvSpPr/>
            <p:nvPr/>
          </p:nvSpPr>
          <p:spPr bwMode="auto">
            <a:xfrm>
              <a:off x="10736263" y="1584325"/>
              <a:ext cx="144462" cy="101600"/>
            </a:xfrm>
            <a:custGeom>
              <a:avLst/>
              <a:gdLst>
                <a:gd name="T0" fmla="*/ 5 w 30"/>
                <a:gd name="T1" fmla="*/ 20 h 21"/>
                <a:gd name="T2" fmla="*/ 3 w 30"/>
                <a:gd name="T3" fmla="*/ 17 h 21"/>
                <a:gd name="T4" fmla="*/ 2 w 30"/>
                <a:gd name="T5" fmla="*/ 6 h 21"/>
                <a:gd name="T6" fmla="*/ 9 w 30"/>
                <a:gd name="T7" fmla="*/ 2 h 21"/>
                <a:gd name="T8" fmla="*/ 13 w 30"/>
                <a:gd name="T9" fmla="*/ 3 h 21"/>
                <a:gd name="T10" fmla="*/ 17 w 30"/>
                <a:gd name="T11" fmla="*/ 0 h 21"/>
                <a:gd name="T12" fmla="*/ 25 w 30"/>
                <a:gd name="T13" fmla="*/ 4 h 21"/>
                <a:gd name="T14" fmla="*/ 26 w 30"/>
                <a:gd name="T15" fmla="*/ 21 h 21"/>
                <a:gd name="T16" fmla="*/ 23 w 30"/>
                <a:gd name="T17" fmla="*/ 19 h 21"/>
                <a:gd name="T18" fmla="*/ 22 w 30"/>
                <a:gd name="T19" fmla="*/ 7 h 21"/>
                <a:gd name="T20" fmla="*/ 18 w 30"/>
                <a:gd name="T21" fmla="*/ 4 h 21"/>
                <a:gd name="T22" fmla="*/ 16 w 30"/>
                <a:gd name="T23" fmla="*/ 8 h 21"/>
                <a:gd name="T24" fmla="*/ 15 w 30"/>
                <a:gd name="T25" fmla="*/ 15 h 21"/>
                <a:gd name="T26" fmla="*/ 12 w 30"/>
                <a:gd name="T27" fmla="*/ 8 h 21"/>
                <a:gd name="T28" fmla="*/ 9 w 30"/>
                <a:gd name="T29" fmla="*/ 6 h 21"/>
                <a:gd name="T30" fmla="*/ 6 w 30"/>
                <a:gd name="T31" fmla="*/ 8 h 21"/>
                <a:gd name="T32" fmla="*/ 7 w 30"/>
                <a:gd name="T33" fmla="*/ 15 h 21"/>
                <a:gd name="T34" fmla="*/ 9 w 30"/>
                <a:gd name="T35" fmla="*/ 19 h 21"/>
                <a:gd name="T36" fmla="*/ 5 w 30"/>
                <a:gd name="T3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21">
                  <a:moveTo>
                    <a:pt x="5" y="20"/>
                  </a:moveTo>
                  <a:cubicBezTo>
                    <a:pt x="4" y="19"/>
                    <a:pt x="4" y="18"/>
                    <a:pt x="3" y="17"/>
                  </a:cubicBezTo>
                  <a:cubicBezTo>
                    <a:pt x="2" y="13"/>
                    <a:pt x="0" y="10"/>
                    <a:pt x="2" y="6"/>
                  </a:cubicBezTo>
                  <a:cubicBezTo>
                    <a:pt x="4" y="3"/>
                    <a:pt x="6" y="2"/>
                    <a:pt x="9" y="2"/>
                  </a:cubicBezTo>
                  <a:cubicBezTo>
                    <a:pt x="11" y="2"/>
                    <a:pt x="12" y="2"/>
                    <a:pt x="13" y="3"/>
                  </a:cubicBezTo>
                  <a:cubicBezTo>
                    <a:pt x="14" y="1"/>
                    <a:pt x="16" y="1"/>
                    <a:pt x="17" y="0"/>
                  </a:cubicBezTo>
                  <a:cubicBezTo>
                    <a:pt x="19" y="0"/>
                    <a:pt x="22" y="1"/>
                    <a:pt x="25" y="4"/>
                  </a:cubicBezTo>
                  <a:cubicBezTo>
                    <a:pt x="28" y="8"/>
                    <a:pt x="30" y="15"/>
                    <a:pt x="26" y="21"/>
                  </a:cubicBezTo>
                  <a:cubicBezTo>
                    <a:pt x="23" y="19"/>
                    <a:pt x="23" y="19"/>
                    <a:pt x="23" y="19"/>
                  </a:cubicBezTo>
                  <a:cubicBezTo>
                    <a:pt x="25" y="14"/>
                    <a:pt x="24" y="9"/>
                    <a:pt x="22" y="7"/>
                  </a:cubicBezTo>
                  <a:cubicBezTo>
                    <a:pt x="20" y="5"/>
                    <a:pt x="19" y="4"/>
                    <a:pt x="18" y="4"/>
                  </a:cubicBezTo>
                  <a:cubicBezTo>
                    <a:pt x="17" y="4"/>
                    <a:pt x="16" y="6"/>
                    <a:pt x="16" y="8"/>
                  </a:cubicBezTo>
                  <a:cubicBezTo>
                    <a:pt x="15" y="15"/>
                    <a:pt x="15" y="15"/>
                    <a:pt x="15" y="15"/>
                  </a:cubicBezTo>
                  <a:cubicBezTo>
                    <a:pt x="12" y="8"/>
                    <a:pt x="12" y="8"/>
                    <a:pt x="12" y="8"/>
                  </a:cubicBezTo>
                  <a:cubicBezTo>
                    <a:pt x="12" y="7"/>
                    <a:pt x="11" y="6"/>
                    <a:pt x="9" y="6"/>
                  </a:cubicBezTo>
                  <a:cubicBezTo>
                    <a:pt x="8" y="6"/>
                    <a:pt x="6" y="7"/>
                    <a:pt x="6" y="8"/>
                  </a:cubicBezTo>
                  <a:cubicBezTo>
                    <a:pt x="5" y="10"/>
                    <a:pt x="6" y="13"/>
                    <a:pt x="7" y="15"/>
                  </a:cubicBezTo>
                  <a:cubicBezTo>
                    <a:pt x="8" y="17"/>
                    <a:pt x="8" y="18"/>
                    <a:pt x="9" y="19"/>
                  </a:cubicBezTo>
                  <a:cubicBezTo>
                    <a:pt x="5" y="20"/>
                    <a:pt x="5" y="20"/>
                    <a:pt x="5"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7" name="Freeform 137"/>
            <p:cNvSpPr/>
            <p:nvPr/>
          </p:nvSpPr>
          <p:spPr bwMode="auto">
            <a:xfrm>
              <a:off x="10774363" y="1560513"/>
              <a:ext cx="44450" cy="53975"/>
            </a:xfrm>
            <a:custGeom>
              <a:avLst/>
              <a:gdLst>
                <a:gd name="T0" fmla="*/ 4 w 9"/>
                <a:gd name="T1" fmla="*/ 11 h 11"/>
                <a:gd name="T2" fmla="*/ 4 w 9"/>
                <a:gd name="T3" fmla="*/ 9 h 11"/>
                <a:gd name="T4" fmla="*/ 2 w 9"/>
                <a:gd name="T5" fmla="*/ 8 h 11"/>
                <a:gd name="T6" fmla="*/ 0 w 9"/>
                <a:gd name="T7" fmla="*/ 9 h 11"/>
                <a:gd name="T8" fmla="*/ 1 w 9"/>
                <a:gd name="T9" fmla="*/ 7 h 11"/>
                <a:gd name="T10" fmla="*/ 1 w 9"/>
                <a:gd name="T11" fmla="*/ 3 h 11"/>
                <a:gd name="T12" fmla="*/ 7 w 9"/>
                <a:gd name="T13" fmla="*/ 1 h 11"/>
                <a:gd name="T14" fmla="*/ 9 w 9"/>
                <a:gd name="T15" fmla="*/ 1 h 11"/>
                <a:gd name="T16" fmla="*/ 8 w 9"/>
                <a:gd name="T17" fmla="*/ 4 h 11"/>
                <a:gd name="T18" fmla="*/ 8 w 9"/>
                <a:gd name="T19" fmla="*/ 4 h 11"/>
                <a:gd name="T20" fmla="*/ 7 w 9"/>
                <a:gd name="T21" fmla="*/ 5 h 11"/>
                <a:gd name="T22" fmla="*/ 8 w 9"/>
                <a:gd name="T23" fmla="*/ 10 h 11"/>
                <a:gd name="T24" fmla="*/ 4 w 9"/>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1">
                  <a:moveTo>
                    <a:pt x="4" y="11"/>
                  </a:moveTo>
                  <a:cubicBezTo>
                    <a:pt x="4" y="10"/>
                    <a:pt x="4" y="10"/>
                    <a:pt x="4" y="9"/>
                  </a:cubicBezTo>
                  <a:cubicBezTo>
                    <a:pt x="3" y="9"/>
                    <a:pt x="3" y="8"/>
                    <a:pt x="2" y="8"/>
                  </a:cubicBezTo>
                  <a:cubicBezTo>
                    <a:pt x="0" y="9"/>
                    <a:pt x="0" y="9"/>
                    <a:pt x="0" y="9"/>
                  </a:cubicBezTo>
                  <a:cubicBezTo>
                    <a:pt x="1" y="7"/>
                    <a:pt x="1" y="7"/>
                    <a:pt x="1" y="7"/>
                  </a:cubicBezTo>
                  <a:cubicBezTo>
                    <a:pt x="0" y="5"/>
                    <a:pt x="0" y="4"/>
                    <a:pt x="1" y="3"/>
                  </a:cubicBezTo>
                  <a:cubicBezTo>
                    <a:pt x="1" y="1"/>
                    <a:pt x="4" y="0"/>
                    <a:pt x="7" y="1"/>
                  </a:cubicBezTo>
                  <a:cubicBezTo>
                    <a:pt x="9" y="1"/>
                    <a:pt x="9" y="1"/>
                    <a:pt x="9" y="1"/>
                  </a:cubicBezTo>
                  <a:cubicBezTo>
                    <a:pt x="8" y="4"/>
                    <a:pt x="8" y="4"/>
                    <a:pt x="8" y="4"/>
                  </a:cubicBezTo>
                  <a:cubicBezTo>
                    <a:pt x="8" y="4"/>
                    <a:pt x="8" y="4"/>
                    <a:pt x="8" y="4"/>
                  </a:cubicBezTo>
                  <a:cubicBezTo>
                    <a:pt x="8" y="5"/>
                    <a:pt x="7" y="5"/>
                    <a:pt x="7" y="5"/>
                  </a:cubicBezTo>
                  <a:cubicBezTo>
                    <a:pt x="7" y="7"/>
                    <a:pt x="7" y="8"/>
                    <a:pt x="8" y="10"/>
                  </a:cubicBezTo>
                  <a:cubicBezTo>
                    <a:pt x="4" y="11"/>
                    <a:pt x="4" y="11"/>
                    <a:pt x="4"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8" name="Freeform 138"/>
            <p:cNvSpPr/>
            <p:nvPr/>
          </p:nvSpPr>
          <p:spPr bwMode="auto">
            <a:xfrm>
              <a:off x="10812463" y="1609725"/>
              <a:ext cx="39687" cy="61912"/>
            </a:xfrm>
            <a:custGeom>
              <a:avLst/>
              <a:gdLst>
                <a:gd name="T0" fmla="*/ 5 w 8"/>
                <a:gd name="T1" fmla="*/ 13 h 13"/>
                <a:gd name="T2" fmla="*/ 1 w 8"/>
                <a:gd name="T3" fmla="*/ 11 h 13"/>
                <a:gd name="T4" fmla="*/ 1 w 8"/>
                <a:gd name="T5" fmla="*/ 11 h 13"/>
                <a:gd name="T6" fmla="*/ 1 w 8"/>
                <a:gd name="T7" fmla="*/ 11 h 13"/>
                <a:gd name="T8" fmla="*/ 3 w 8"/>
                <a:gd name="T9" fmla="*/ 1 h 13"/>
                <a:gd name="T10" fmla="*/ 5 w 8"/>
                <a:gd name="T11" fmla="*/ 0 h 13"/>
                <a:gd name="T12" fmla="*/ 6 w 8"/>
                <a:gd name="T13" fmla="*/ 2 h 13"/>
                <a:gd name="T14" fmla="*/ 5 w 8"/>
                <a:gd name="T15" fmla="*/ 12 h 13"/>
                <a:gd name="T16" fmla="*/ 5 w 8"/>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3">
                  <a:moveTo>
                    <a:pt x="5" y="13"/>
                  </a:moveTo>
                  <a:cubicBezTo>
                    <a:pt x="1" y="11"/>
                    <a:pt x="1" y="11"/>
                    <a:pt x="1" y="11"/>
                  </a:cubicBezTo>
                  <a:cubicBezTo>
                    <a:pt x="1" y="11"/>
                    <a:pt x="1" y="11"/>
                    <a:pt x="1" y="11"/>
                  </a:cubicBezTo>
                  <a:cubicBezTo>
                    <a:pt x="1" y="11"/>
                    <a:pt x="1" y="11"/>
                    <a:pt x="1" y="11"/>
                  </a:cubicBezTo>
                  <a:cubicBezTo>
                    <a:pt x="0" y="7"/>
                    <a:pt x="0" y="4"/>
                    <a:pt x="3" y="1"/>
                  </a:cubicBezTo>
                  <a:cubicBezTo>
                    <a:pt x="5" y="0"/>
                    <a:pt x="5" y="0"/>
                    <a:pt x="5" y="0"/>
                  </a:cubicBezTo>
                  <a:cubicBezTo>
                    <a:pt x="6" y="2"/>
                    <a:pt x="6" y="2"/>
                    <a:pt x="6" y="2"/>
                  </a:cubicBezTo>
                  <a:cubicBezTo>
                    <a:pt x="8" y="5"/>
                    <a:pt x="7" y="9"/>
                    <a:pt x="5" y="12"/>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69" name="Freeform 139"/>
            <p:cNvSpPr/>
            <p:nvPr/>
          </p:nvSpPr>
          <p:spPr bwMode="auto">
            <a:xfrm>
              <a:off x="10755313" y="1614488"/>
              <a:ext cx="47625" cy="61912"/>
            </a:xfrm>
            <a:custGeom>
              <a:avLst/>
              <a:gdLst>
                <a:gd name="T0" fmla="*/ 5 w 10"/>
                <a:gd name="T1" fmla="*/ 13 h 13"/>
                <a:gd name="T2" fmla="*/ 2 w 10"/>
                <a:gd name="T3" fmla="*/ 2 h 13"/>
                <a:gd name="T4" fmla="*/ 3 w 10"/>
                <a:gd name="T5" fmla="*/ 0 h 13"/>
                <a:gd name="T6" fmla="*/ 5 w 10"/>
                <a:gd name="T7" fmla="*/ 1 h 13"/>
                <a:gd name="T8" fmla="*/ 10 w 10"/>
                <a:gd name="T9" fmla="*/ 9 h 13"/>
                <a:gd name="T10" fmla="*/ 7 w 10"/>
                <a:gd name="T11" fmla="*/ 10 h 13"/>
                <a:gd name="T12" fmla="*/ 8 w 10"/>
                <a:gd name="T13" fmla="*/ 11 h 13"/>
                <a:gd name="T14" fmla="*/ 5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5" y="13"/>
                  </a:moveTo>
                  <a:cubicBezTo>
                    <a:pt x="3" y="10"/>
                    <a:pt x="0" y="6"/>
                    <a:pt x="2" y="2"/>
                  </a:cubicBezTo>
                  <a:cubicBezTo>
                    <a:pt x="3" y="0"/>
                    <a:pt x="3" y="0"/>
                    <a:pt x="3" y="0"/>
                  </a:cubicBezTo>
                  <a:cubicBezTo>
                    <a:pt x="5" y="1"/>
                    <a:pt x="5" y="1"/>
                    <a:pt x="5" y="1"/>
                  </a:cubicBezTo>
                  <a:cubicBezTo>
                    <a:pt x="8" y="3"/>
                    <a:pt x="9" y="7"/>
                    <a:pt x="10" y="9"/>
                  </a:cubicBezTo>
                  <a:cubicBezTo>
                    <a:pt x="7" y="10"/>
                    <a:pt x="7" y="10"/>
                    <a:pt x="7" y="10"/>
                  </a:cubicBezTo>
                  <a:cubicBezTo>
                    <a:pt x="7" y="10"/>
                    <a:pt x="8" y="11"/>
                    <a:pt x="8" y="11"/>
                  </a:cubicBezTo>
                  <a:cubicBezTo>
                    <a:pt x="5" y="13"/>
                    <a:pt x="5" y="13"/>
                    <a:pt x="5"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0" name="Freeform 140"/>
            <p:cNvSpPr>
              <a:spLocks noEditPoints="1"/>
            </p:cNvSpPr>
            <p:nvPr/>
          </p:nvSpPr>
          <p:spPr bwMode="auto">
            <a:xfrm>
              <a:off x="10144125" y="1638300"/>
              <a:ext cx="90487" cy="90487"/>
            </a:xfrm>
            <a:custGeom>
              <a:avLst/>
              <a:gdLst>
                <a:gd name="T0" fmla="*/ 17 w 19"/>
                <a:gd name="T1" fmla="*/ 19 h 19"/>
                <a:gd name="T2" fmla="*/ 15 w 19"/>
                <a:gd name="T3" fmla="*/ 16 h 19"/>
                <a:gd name="T4" fmla="*/ 6 w 19"/>
                <a:gd name="T5" fmla="*/ 16 h 19"/>
                <a:gd name="T6" fmla="*/ 5 w 19"/>
                <a:gd name="T7" fmla="*/ 16 h 19"/>
                <a:gd name="T8" fmla="*/ 6 w 19"/>
                <a:gd name="T9" fmla="*/ 16 h 19"/>
                <a:gd name="T10" fmla="*/ 6 w 19"/>
                <a:gd name="T11" fmla="*/ 16 h 19"/>
                <a:gd name="T12" fmla="*/ 5 w 19"/>
                <a:gd name="T13" fmla="*/ 16 h 19"/>
                <a:gd name="T14" fmla="*/ 3 w 19"/>
                <a:gd name="T15" fmla="*/ 14 h 19"/>
                <a:gd name="T16" fmla="*/ 3 w 19"/>
                <a:gd name="T17" fmla="*/ 13 h 19"/>
                <a:gd name="T18" fmla="*/ 3 w 19"/>
                <a:gd name="T19" fmla="*/ 13 h 19"/>
                <a:gd name="T20" fmla="*/ 2 w 19"/>
                <a:gd name="T21" fmla="*/ 3 h 19"/>
                <a:gd name="T22" fmla="*/ 7 w 19"/>
                <a:gd name="T23" fmla="*/ 0 h 19"/>
                <a:gd name="T24" fmla="*/ 7 w 19"/>
                <a:gd name="T25" fmla="*/ 0 h 19"/>
                <a:gd name="T26" fmla="*/ 10 w 19"/>
                <a:gd name="T27" fmla="*/ 1 h 19"/>
                <a:gd name="T28" fmla="*/ 11 w 19"/>
                <a:gd name="T29" fmla="*/ 0 h 19"/>
                <a:gd name="T30" fmla="*/ 14 w 19"/>
                <a:gd name="T31" fmla="*/ 1 h 19"/>
                <a:gd name="T32" fmla="*/ 18 w 19"/>
                <a:gd name="T33" fmla="*/ 13 h 19"/>
                <a:gd name="T34" fmla="*/ 17 w 19"/>
                <a:gd name="T35" fmla="*/ 19 h 19"/>
                <a:gd name="T36" fmla="*/ 8 w 19"/>
                <a:gd name="T37" fmla="*/ 13 h 19"/>
                <a:gd name="T38" fmla="*/ 14 w 19"/>
                <a:gd name="T39" fmla="*/ 13 h 19"/>
                <a:gd name="T40" fmla="*/ 12 w 19"/>
                <a:gd name="T41" fmla="*/ 12 h 19"/>
                <a:gd name="T42" fmla="*/ 8 w 19"/>
                <a:gd name="T43" fmla="*/ 13 h 19"/>
                <a:gd name="T44" fmla="*/ 7 w 19"/>
                <a:gd name="T45" fmla="*/ 4 h 19"/>
                <a:gd name="T46" fmla="*/ 7 w 19"/>
                <a:gd name="T47" fmla="*/ 4 h 19"/>
                <a:gd name="T48" fmla="*/ 5 w 19"/>
                <a:gd name="T49" fmla="*/ 5 h 19"/>
                <a:gd name="T50" fmla="*/ 6 w 19"/>
                <a:gd name="T51" fmla="*/ 10 h 19"/>
                <a:gd name="T52" fmla="*/ 12 w 19"/>
                <a:gd name="T53" fmla="*/ 8 h 19"/>
                <a:gd name="T54" fmla="*/ 14 w 19"/>
                <a:gd name="T55" fmla="*/ 8 h 19"/>
                <a:gd name="T56" fmla="*/ 13 w 19"/>
                <a:gd name="T57" fmla="*/ 5 h 19"/>
                <a:gd name="T58" fmla="*/ 12 w 19"/>
                <a:gd name="T59" fmla="*/ 6 h 19"/>
                <a:gd name="T60" fmla="*/ 8 w 19"/>
                <a:gd name="T61" fmla="*/ 7 h 19"/>
                <a:gd name="T62" fmla="*/ 7 w 19"/>
                <a:gd name="T6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 h="19">
                  <a:moveTo>
                    <a:pt x="17" y="19"/>
                  </a:moveTo>
                  <a:cubicBezTo>
                    <a:pt x="15" y="16"/>
                    <a:pt x="15" y="16"/>
                    <a:pt x="15" y="16"/>
                  </a:cubicBezTo>
                  <a:cubicBezTo>
                    <a:pt x="12" y="18"/>
                    <a:pt x="8" y="18"/>
                    <a:pt x="6" y="16"/>
                  </a:cubicBezTo>
                  <a:cubicBezTo>
                    <a:pt x="5" y="16"/>
                    <a:pt x="5" y="16"/>
                    <a:pt x="5" y="16"/>
                  </a:cubicBezTo>
                  <a:cubicBezTo>
                    <a:pt x="6" y="16"/>
                    <a:pt x="6" y="16"/>
                    <a:pt x="6" y="16"/>
                  </a:cubicBezTo>
                  <a:cubicBezTo>
                    <a:pt x="6" y="16"/>
                    <a:pt x="6" y="16"/>
                    <a:pt x="6" y="16"/>
                  </a:cubicBezTo>
                  <a:cubicBezTo>
                    <a:pt x="5" y="16"/>
                    <a:pt x="5" y="16"/>
                    <a:pt x="5" y="16"/>
                  </a:cubicBezTo>
                  <a:cubicBezTo>
                    <a:pt x="4" y="15"/>
                    <a:pt x="4" y="15"/>
                    <a:pt x="3" y="14"/>
                  </a:cubicBezTo>
                  <a:cubicBezTo>
                    <a:pt x="3" y="13"/>
                    <a:pt x="3" y="13"/>
                    <a:pt x="3" y="13"/>
                  </a:cubicBezTo>
                  <a:cubicBezTo>
                    <a:pt x="3" y="13"/>
                    <a:pt x="3" y="13"/>
                    <a:pt x="3" y="13"/>
                  </a:cubicBezTo>
                  <a:cubicBezTo>
                    <a:pt x="1" y="10"/>
                    <a:pt x="0" y="6"/>
                    <a:pt x="2" y="3"/>
                  </a:cubicBezTo>
                  <a:cubicBezTo>
                    <a:pt x="3" y="1"/>
                    <a:pt x="5" y="0"/>
                    <a:pt x="7" y="0"/>
                  </a:cubicBezTo>
                  <a:cubicBezTo>
                    <a:pt x="7" y="0"/>
                    <a:pt x="7" y="0"/>
                    <a:pt x="7" y="0"/>
                  </a:cubicBezTo>
                  <a:cubicBezTo>
                    <a:pt x="8" y="0"/>
                    <a:pt x="9" y="1"/>
                    <a:pt x="10" y="1"/>
                  </a:cubicBezTo>
                  <a:cubicBezTo>
                    <a:pt x="10" y="1"/>
                    <a:pt x="10" y="0"/>
                    <a:pt x="11" y="0"/>
                  </a:cubicBezTo>
                  <a:cubicBezTo>
                    <a:pt x="12" y="0"/>
                    <a:pt x="13" y="0"/>
                    <a:pt x="14" y="1"/>
                  </a:cubicBezTo>
                  <a:cubicBezTo>
                    <a:pt x="17" y="2"/>
                    <a:pt x="19" y="9"/>
                    <a:pt x="18" y="13"/>
                  </a:cubicBezTo>
                  <a:cubicBezTo>
                    <a:pt x="17" y="19"/>
                    <a:pt x="17" y="19"/>
                    <a:pt x="17" y="19"/>
                  </a:cubicBezTo>
                  <a:close/>
                  <a:moveTo>
                    <a:pt x="8" y="13"/>
                  </a:moveTo>
                  <a:cubicBezTo>
                    <a:pt x="10" y="14"/>
                    <a:pt x="12" y="14"/>
                    <a:pt x="14" y="13"/>
                  </a:cubicBezTo>
                  <a:cubicBezTo>
                    <a:pt x="13" y="12"/>
                    <a:pt x="13" y="12"/>
                    <a:pt x="12" y="12"/>
                  </a:cubicBezTo>
                  <a:cubicBezTo>
                    <a:pt x="11" y="12"/>
                    <a:pt x="9" y="12"/>
                    <a:pt x="8" y="13"/>
                  </a:cubicBezTo>
                  <a:close/>
                  <a:moveTo>
                    <a:pt x="7" y="4"/>
                  </a:moveTo>
                  <a:cubicBezTo>
                    <a:pt x="7" y="4"/>
                    <a:pt x="7" y="4"/>
                    <a:pt x="7" y="4"/>
                  </a:cubicBezTo>
                  <a:cubicBezTo>
                    <a:pt x="6" y="4"/>
                    <a:pt x="6" y="4"/>
                    <a:pt x="5" y="5"/>
                  </a:cubicBezTo>
                  <a:cubicBezTo>
                    <a:pt x="5" y="6"/>
                    <a:pt x="5" y="8"/>
                    <a:pt x="6" y="10"/>
                  </a:cubicBezTo>
                  <a:cubicBezTo>
                    <a:pt x="8" y="8"/>
                    <a:pt x="10" y="8"/>
                    <a:pt x="12" y="8"/>
                  </a:cubicBezTo>
                  <a:cubicBezTo>
                    <a:pt x="13" y="8"/>
                    <a:pt x="13" y="8"/>
                    <a:pt x="14" y="8"/>
                  </a:cubicBezTo>
                  <a:cubicBezTo>
                    <a:pt x="14" y="7"/>
                    <a:pt x="13" y="6"/>
                    <a:pt x="13" y="5"/>
                  </a:cubicBezTo>
                  <a:cubicBezTo>
                    <a:pt x="12" y="5"/>
                    <a:pt x="12" y="6"/>
                    <a:pt x="12" y="6"/>
                  </a:cubicBezTo>
                  <a:cubicBezTo>
                    <a:pt x="8" y="7"/>
                    <a:pt x="8" y="7"/>
                    <a:pt x="8" y="7"/>
                  </a:cubicBezTo>
                  <a:cubicBezTo>
                    <a:pt x="8" y="5"/>
                    <a:pt x="7" y="4"/>
                    <a:pt x="7" y="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1" name="Freeform 141"/>
            <p:cNvSpPr/>
            <p:nvPr/>
          </p:nvSpPr>
          <p:spPr bwMode="auto">
            <a:xfrm>
              <a:off x="10177463" y="1624013"/>
              <a:ext cx="28575" cy="47625"/>
            </a:xfrm>
            <a:custGeom>
              <a:avLst/>
              <a:gdLst>
                <a:gd name="T0" fmla="*/ 2 w 6"/>
                <a:gd name="T1" fmla="*/ 10 h 10"/>
                <a:gd name="T2" fmla="*/ 1 w 6"/>
                <a:gd name="T3" fmla="*/ 6 h 10"/>
                <a:gd name="T4" fmla="*/ 1 w 6"/>
                <a:gd name="T5" fmla="*/ 4 h 10"/>
                <a:gd name="T6" fmla="*/ 0 w 6"/>
                <a:gd name="T7" fmla="*/ 4 h 10"/>
                <a:gd name="T8" fmla="*/ 1 w 6"/>
                <a:gd name="T9" fmla="*/ 4 h 10"/>
                <a:gd name="T10" fmla="*/ 1 w 6"/>
                <a:gd name="T11" fmla="*/ 0 h 10"/>
                <a:gd name="T12" fmla="*/ 5 w 6"/>
                <a:gd name="T13" fmla="*/ 1 h 10"/>
                <a:gd name="T14" fmla="*/ 5 w 6"/>
                <a:gd name="T15" fmla="*/ 2 h 10"/>
                <a:gd name="T16" fmla="*/ 5 w 6"/>
                <a:gd name="T17" fmla="*/ 3 h 10"/>
                <a:gd name="T18" fmla="*/ 4 w 6"/>
                <a:gd name="T19" fmla="*/ 7 h 10"/>
                <a:gd name="T20" fmla="*/ 2 w 6"/>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10">
                  <a:moveTo>
                    <a:pt x="2" y="10"/>
                  </a:moveTo>
                  <a:cubicBezTo>
                    <a:pt x="1" y="6"/>
                    <a:pt x="1" y="6"/>
                    <a:pt x="1" y="6"/>
                  </a:cubicBezTo>
                  <a:cubicBezTo>
                    <a:pt x="1" y="5"/>
                    <a:pt x="1" y="5"/>
                    <a:pt x="1" y="4"/>
                  </a:cubicBezTo>
                  <a:cubicBezTo>
                    <a:pt x="1" y="4"/>
                    <a:pt x="1" y="4"/>
                    <a:pt x="0" y="4"/>
                  </a:cubicBezTo>
                  <a:cubicBezTo>
                    <a:pt x="1" y="4"/>
                    <a:pt x="1" y="4"/>
                    <a:pt x="1" y="4"/>
                  </a:cubicBezTo>
                  <a:cubicBezTo>
                    <a:pt x="1" y="3"/>
                    <a:pt x="1" y="1"/>
                    <a:pt x="1" y="0"/>
                  </a:cubicBezTo>
                  <a:cubicBezTo>
                    <a:pt x="5" y="1"/>
                    <a:pt x="5" y="1"/>
                    <a:pt x="5" y="1"/>
                  </a:cubicBezTo>
                  <a:cubicBezTo>
                    <a:pt x="5" y="1"/>
                    <a:pt x="5" y="2"/>
                    <a:pt x="5" y="2"/>
                  </a:cubicBezTo>
                  <a:cubicBezTo>
                    <a:pt x="5" y="2"/>
                    <a:pt x="5" y="3"/>
                    <a:pt x="5" y="3"/>
                  </a:cubicBezTo>
                  <a:cubicBezTo>
                    <a:pt x="6" y="5"/>
                    <a:pt x="5" y="6"/>
                    <a:pt x="4" y="7"/>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2" name="Freeform 142"/>
            <p:cNvSpPr/>
            <p:nvPr/>
          </p:nvSpPr>
          <p:spPr bwMode="auto">
            <a:xfrm>
              <a:off x="10037763" y="2049463"/>
              <a:ext cx="23812" cy="1673225"/>
            </a:xfrm>
            <a:custGeom>
              <a:avLst/>
              <a:gdLst>
                <a:gd name="T0" fmla="*/ 3 w 15"/>
                <a:gd name="T1" fmla="*/ 1054 h 1054"/>
                <a:gd name="T2" fmla="*/ 0 w 15"/>
                <a:gd name="T3" fmla="*/ 0 h 1054"/>
                <a:gd name="T4" fmla="*/ 12 w 15"/>
                <a:gd name="T5" fmla="*/ 0 h 1054"/>
                <a:gd name="T6" fmla="*/ 15 w 15"/>
                <a:gd name="T7" fmla="*/ 1054 h 1054"/>
                <a:gd name="T8" fmla="*/ 3 w 15"/>
                <a:gd name="T9" fmla="*/ 1054 h 1054"/>
                <a:gd name="T10" fmla="*/ 3 w 15"/>
                <a:gd name="T11" fmla="*/ 1054 h 1054"/>
              </a:gdLst>
              <a:ahLst/>
              <a:cxnLst>
                <a:cxn ang="0">
                  <a:pos x="T0" y="T1"/>
                </a:cxn>
                <a:cxn ang="0">
                  <a:pos x="T2" y="T3"/>
                </a:cxn>
                <a:cxn ang="0">
                  <a:pos x="T4" y="T5"/>
                </a:cxn>
                <a:cxn ang="0">
                  <a:pos x="T6" y="T7"/>
                </a:cxn>
                <a:cxn ang="0">
                  <a:pos x="T8" y="T9"/>
                </a:cxn>
                <a:cxn ang="0">
                  <a:pos x="T10" y="T11"/>
                </a:cxn>
              </a:cxnLst>
              <a:rect l="0" t="0" r="r" b="b"/>
              <a:pathLst>
                <a:path w="15" h="1054">
                  <a:moveTo>
                    <a:pt x="3" y="1054"/>
                  </a:moveTo>
                  <a:lnTo>
                    <a:pt x="0" y="0"/>
                  </a:lnTo>
                  <a:lnTo>
                    <a:pt x="12" y="0"/>
                  </a:lnTo>
                  <a:lnTo>
                    <a:pt x="15" y="1054"/>
                  </a:lnTo>
                  <a:lnTo>
                    <a:pt x="3" y="1054"/>
                  </a:lnTo>
                  <a:lnTo>
                    <a:pt x="3" y="105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3" name="Freeform 143"/>
            <p:cNvSpPr/>
            <p:nvPr/>
          </p:nvSpPr>
          <p:spPr bwMode="auto">
            <a:xfrm>
              <a:off x="10253663" y="2025650"/>
              <a:ext cx="53975" cy="1787525"/>
            </a:xfrm>
            <a:custGeom>
              <a:avLst/>
              <a:gdLst>
                <a:gd name="T0" fmla="*/ 22 w 34"/>
                <a:gd name="T1" fmla="*/ 1126 h 1126"/>
                <a:gd name="T2" fmla="*/ 0 w 34"/>
                <a:gd name="T3" fmla="*/ 0 h 1126"/>
                <a:gd name="T4" fmla="*/ 13 w 34"/>
                <a:gd name="T5" fmla="*/ 0 h 1126"/>
                <a:gd name="T6" fmla="*/ 34 w 34"/>
                <a:gd name="T7" fmla="*/ 1126 h 1126"/>
                <a:gd name="T8" fmla="*/ 22 w 34"/>
                <a:gd name="T9" fmla="*/ 1126 h 1126"/>
                <a:gd name="T10" fmla="*/ 22 w 34"/>
                <a:gd name="T11" fmla="*/ 1126 h 1126"/>
              </a:gdLst>
              <a:ahLst/>
              <a:cxnLst>
                <a:cxn ang="0">
                  <a:pos x="T0" y="T1"/>
                </a:cxn>
                <a:cxn ang="0">
                  <a:pos x="T2" y="T3"/>
                </a:cxn>
                <a:cxn ang="0">
                  <a:pos x="T4" y="T5"/>
                </a:cxn>
                <a:cxn ang="0">
                  <a:pos x="T6" y="T7"/>
                </a:cxn>
                <a:cxn ang="0">
                  <a:pos x="T8" y="T9"/>
                </a:cxn>
                <a:cxn ang="0">
                  <a:pos x="T10" y="T11"/>
                </a:cxn>
              </a:cxnLst>
              <a:rect l="0" t="0" r="r" b="b"/>
              <a:pathLst>
                <a:path w="34" h="1126">
                  <a:moveTo>
                    <a:pt x="22" y="1126"/>
                  </a:moveTo>
                  <a:lnTo>
                    <a:pt x="0" y="0"/>
                  </a:lnTo>
                  <a:lnTo>
                    <a:pt x="13" y="0"/>
                  </a:lnTo>
                  <a:lnTo>
                    <a:pt x="34" y="1126"/>
                  </a:lnTo>
                  <a:lnTo>
                    <a:pt x="22" y="1126"/>
                  </a:lnTo>
                  <a:lnTo>
                    <a:pt x="22" y="11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4" name="Freeform 144"/>
            <p:cNvSpPr/>
            <p:nvPr/>
          </p:nvSpPr>
          <p:spPr bwMode="auto">
            <a:xfrm>
              <a:off x="9998075" y="2227263"/>
              <a:ext cx="328612" cy="38100"/>
            </a:xfrm>
            <a:custGeom>
              <a:avLst/>
              <a:gdLst>
                <a:gd name="T0" fmla="*/ 0 w 207"/>
                <a:gd name="T1" fmla="*/ 24 h 24"/>
                <a:gd name="T2" fmla="*/ 0 w 207"/>
                <a:gd name="T3" fmla="*/ 12 h 24"/>
                <a:gd name="T4" fmla="*/ 204 w 207"/>
                <a:gd name="T5" fmla="*/ 0 h 24"/>
                <a:gd name="T6" fmla="*/ 207 w 207"/>
                <a:gd name="T7" fmla="*/ 12 h 24"/>
                <a:gd name="T8" fmla="*/ 0 w 207"/>
                <a:gd name="T9" fmla="*/ 24 h 24"/>
                <a:gd name="T10" fmla="*/ 0 w 207"/>
                <a:gd name="T11" fmla="*/ 24 h 24"/>
              </a:gdLst>
              <a:ahLst/>
              <a:cxnLst>
                <a:cxn ang="0">
                  <a:pos x="T0" y="T1"/>
                </a:cxn>
                <a:cxn ang="0">
                  <a:pos x="T2" y="T3"/>
                </a:cxn>
                <a:cxn ang="0">
                  <a:pos x="T4" y="T5"/>
                </a:cxn>
                <a:cxn ang="0">
                  <a:pos x="T6" y="T7"/>
                </a:cxn>
                <a:cxn ang="0">
                  <a:pos x="T8" y="T9"/>
                </a:cxn>
                <a:cxn ang="0">
                  <a:pos x="T10" y="T11"/>
                </a:cxn>
              </a:cxnLst>
              <a:rect l="0" t="0" r="r" b="b"/>
              <a:pathLst>
                <a:path w="207" h="24">
                  <a:moveTo>
                    <a:pt x="0" y="24"/>
                  </a:moveTo>
                  <a:lnTo>
                    <a:pt x="0" y="12"/>
                  </a:lnTo>
                  <a:lnTo>
                    <a:pt x="204" y="0"/>
                  </a:lnTo>
                  <a:lnTo>
                    <a:pt x="207" y="12"/>
                  </a:lnTo>
                  <a:lnTo>
                    <a:pt x="0" y="24"/>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5" name="Freeform 145"/>
            <p:cNvSpPr/>
            <p:nvPr/>
          </p:nvSpPr>
          <p:spPr bwMode="auto">
            <a:xfrm>
              <a:off x="10004425" y="2452688"/>
              <a:ext cx="327025" cy="28575"/>
            </a:xfrm>
            <a:custGeom>
              <a:avLst/>
              <a:gdLst>
                <a:gd name="T0" fmla="*/ 0 w 206"/>
                <a:gd name="T1" fmla="*/ 12 h 18"/>
                <a:gd name="T2" fmla="*/ 3 w 206"/>
                <a:gd name="T3" fmla="*/ 0 h 18"/>
                <a:gd name="T4" fmla="*/ 206 w 206"/>
                <a:gd name="T5" fmla="*/ 6 h 18"/>
                <a:gd name="T6" fmla="*/ 206 w 206"/>
                <a:gd name="T7" fmla="*/ 18 h 18"/>
                <a:gd name="T8" fmla="*/ 0 w 206"/>
                <a:gd name="T9" fmla="*/ 12 h 18"/>
                <a:gd name="T10" fmla="*/ 0 w 206"/>
                <a:gd name="T11" fmla="*/ 12 h 18"/>
              </a:gdLst>
              <a:ahLst/>
              <a:cxnLst>
                <a:cxn ang="0">
                  <a:pos x="T0" y="T1"/>
                </a:cxn>
                <a:cxn ang="0">
                  <a:pos x="T2" y="T3"/>
                </a:cxn>
                <a:cxn ang="0">
                  <a:pos x="T4" y="T5"/>
                </a:cxn>
                <a:cxn ang="0">
                  <a:pos x="T6" y="T7"/>
                </a:cxn>
                <a:cxn ang="0">
                  <a:pos x="T8" y="T9"/>
                </a:cxn>
                <a:cxn ang="0">
                  <a:pos x="T10" y="T11"/>
                </a:cxn>
              </a:cxnLst>
              <a:rect l="0" t="0" r="r" b="b"/>
              <a:pathLst>
                <a:path w="206" h="18">
                  <a:moveTo>
                    <a:pt x="0" y="12"/>
                  </a:moveTo>
                  <a:lnTo>
                    <a:pt x="3" y="0"/>
                  </a:lnTo>
                  <a:lnTo>
                    <a:pt x="206" y="6"/>
                  </a:lnTo>
                  <a:lnTo>
                    <a:pt x="206" y="18"/>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6" name="Freeform 146"/>
            <p:cNvSpPr/>
            <p:nvPr/>
          </p:nvSpPr>
          <p:spPr bwMode="auto">
            <a:xfrm>
              <a:off x="10004425" y="2668588"/>
              <a:ext cx="317500" cy="38100"/>
            </a:xfrm>
            <a:custGeom>
              <a:avLst/>
              <a:gdLst>
                <a:gd name="T0" fmla="*/ 0 w 200"/>
                <a:gd name="T1" fmla="*/ 12 h 24"/>
                <a:gd name="T2" fmla="*/ 0 w 200"/>
                <a:gd name="T3" fmla="*/ 0 h 24"/>
                <a:gd name="T4" fmla="*/ 200 w 200"/>
                <a:gd name="T5" fmla="*/ 12 h 24"/>
                <a:gd name="T6" fmla="*/ 197 w 200"/>
                <a:gd name="T7" fmla="*/ 24 h 24"/>
                <a:gd name="T8" fmla="*/ 0 w 200"/>
                <a:gd name="T9" fmla="*/ 12 h 24"/>
                <a:gd name="T10" fmla="*/ 0 w 200"/>
                <a:gd name="T11" fmla="*/ 12 h 24"/>
              </a:gdLst>
              <a:ahLst/>
              <a:cxnLst>
                <a:cxn ang="0">
                  <a:pos x="T0" y="T1"/>
                </a:cxn>
                <a:cxn ang="0">
                  <a:pos x="T2" y="T3"/>
                </a:cxn>
                <a:cxn ang="0">
                  <a:pos x="T4" y="T5"/>
                </a:cxn>
                <a:cxn ang="0">
                  <a:pos x="T6" y="T7"/>
                </a:cxn>
                <a:cxn ang="0">
                  <a:pos x="T8" y="T9"/>
                </a:cxn>
                <a:cxn ang="0">
                  <a:pos x="T10" y="T11"/>
                </a:cxn>
              </a:cxnLst>
              <a:rect l="0" t="0" r="r" b="b"/>
              <a:pathLst>
                <a:path w="200" h="24">
                  <a:moveTo>
                    <a:pt x="0" y="12"/>
                  </a:moveTo>
                  <a:lnTo>
                    <a:pt x="0" y="0"/>
                  </a:lnTo>
                  <a:lnTo>
                    <a:pt x="200" y="12"/>
                  </a:lnTo>
                  <a:lnTo>
                    <a:pt x="197" y="24"/>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7" name="Freeform 147"/>
            <p:cNvSpPr/>
            <p:nvPr/>
          </p:nvSpPr>
          <p:spPr bwMode="auto">
            <a:xfrm>
              <a:off x="9998075" y="2868613"/>
              <a:ext cx="333375" cy="73025"/>
            </a:xfrm>
            <a:custGeom>
              <a:avLst/>
              <a:gdLst>
                <a:gd name="T0" fmla="*/ 0 w 210"/>
                <a:gd name="T1" fmla="*/ 12 h 46"/>
                <a:gd name="T2" fmla="*/ 4 w 210"/>
                <a:gd name="T3" fmla="*/ 0 h 46"/>
                <a:gd name="T4" fmla="*/ 210 w 210"/>
                <a:gd name="T5" fmla="*/ 34 h 46"/>
                <a:gd name="T6" fmla="*/ 207 w 210"/>
                <a:gd name="T7" fmla="*/ 46 h 46"/>
                <a:gd name="T8" fmla="*/ 0 w 210"/>
                <a:gd name="T9" fmla="*/ 12 h 46"/>
                <a:gd name="T10" fmla="*/ 0 w 210"/>
                <a:gd name="T11" fmla="*/ 12 h 46"/>
              </a:gdLst>
              <a:ahLst/>
              <a:cxnLst>
                <a:cxn ang="0">
                  <a:pos x="T0" y="T1"/>
                </a:cxn>
                <a:cxn ang="0">
                  <a:pos x="T2" y="T3"/>
                </a:cxn>
                <a:cxn ang="0">
                  <a:pos x="T4" y="T5"/>
                </a:cxn>
                <a:cxn ang="0">
                  <a:pos x="T6" y="T7"/>
                </a:cxn>
                <a:cxn ang="0">
                  <a:pos x="T8" y="T9"/>
                </a:cxn>
                <a:cxn ang="0">
                  <a:pos x="T10" y="T11"/>
                </a:cxn>
              </a:cxnLst>
              <a:rect l="0" t="0" r="r" b="b"/>
              <a:pathLst>
                <a:path w="210" h="46">
                  <a:moveTo>
                    <a:pt x="0" y="12"/>
                  </a:moveTo>
                  <a:lnTo>
                    <a:pt x="4" y="0"/>
                  </a:lnTo>
                  <a:lnTo>
                    <a:pt x="210" y="34"/>
                  </a:lnTo>
                  <a:lnTo>
                    <a:pt x="207" y="46"/>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8" name="Freeform 148"/>
            <p:cNvSpPr/>
            <p:nvPr/>
          </p:nvSpPr>
          <p:spPr bwMode="auto">
            <a:xfrm>
              <a:off x="10013950" y="3094038"/>
              <a:ext cx="331787" cy="87312"/>
            </a:xfrm>
            <a:custGeom>
              <a:avLst/>
              <a:gdLst>
                <a:gd name="T0" fmla="*/ 206 w 209"/>
                <a:gd name="T1" fmla="*/ 55 h 55"/>
                <a:gd name="T2" fmla="*/ 0 w 209"/>
                <a:gd name="T3" fmla="*/ 12 h 55"/>
                <a:gd name="T4" fmla="*/ 3 w 209"/>
                <a:gd name="T5" fmla="*/ 0 h 55"/>
                <a:gd name="T6" fmla="*/ 209 w 209"/>
                <a:gd name="T7" fmla="*/ 42 h 55"/>
                <a:gd name="T8" fmla="*/ 206 w 209"/>
                <a:gd name="T9" fmla="*/ 55 h 55"/>
                <a:gd name="T10" fmla="*/ 206 w 209"/>
                <a:gd name="T11" fmla="*/ 55 h 55"/>
              </a:gdLst>
              <a:ahLst/>
              <a:cxnLst>
                <a:cxn ang="0">
                  <a:pos x="T0" y="T1"/>
                </a:cxn>
                <a:cxn ang="0">
                  <a:pos x="T2" y="T3"/>
                </a:cxn>
                <a:cxn ang="0">
                  <a:pos x="T4" y="T5"/>
                </a:cxn>
                <a:cxn ang="0">
                  <a:pos x="T6" y="T7"/>
                </a:cxn>
                <a:cxn ang="0">
                  <a:pos x="T8" y="T9"/>
                </a:cxn>
                <a:cxn ang="0">
                  <a:pos x="T10" y="T11"/>
                </a:cxn>
              </a:cxnLst>
              <a:rect l="0" t="0" r="r" b="b"/>
              <a:pathLst>
                <a:path w="209" h="55">
                  <a:moveTo>
                    <a:pt x="206" y="55"/>
                  </a:moveTo>
                  <a:lnTo>
                    <a:pt x="0" y="12"/>
                  </a:lnTo>
                  <a:lnTo>
                    <a:pt x="3" y="0"/>
                  </a:lnTo>
                  <a:lnTo>
                    <a:pt x="209" y="42"/>
                  </a:lnTo>
                  <a:lnTo>
                    <a:pt x="206" y="55"/>
                  </a:lnTo>
                  <a:lnTo>
                    <a:pt x="206"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9" name="Freeform 149"/>
            <p:cNvSpPr/>
            <p:nvPr/>
          </p:nvSpPr>
          <p:spPr bwMode="auto">
            <a:xfrm>
              <a:off x="10018713" y="3305175"/>
              <a:ext cx="312737" cy="95250"/>
            </a:xfrm>
            <a:custGeom>
              <a:avLst/>
              <a:gdLst>
                <a:gd name="T0" fmla="*/ 194 w 197"/>
                <a:gd name="T1" fmla="*/ 60 h 60"/>
                <a:gd name="T2" fmla="*/ 0 w 197"/>
                <a:gd name="T3" fmla="*/ 12 h 60"/>
                <a:gd name="T4" fmla="*/ 3 w 197"/>
                <a:gd name="T5" fmla="*/ 0 h 60"/>
                <a:gd name="T6" fmla="*/ 197 w 197"/>
                <a:gd name="T7" fmla="*/ 48 h 60"/>
                <a:gd name="T8" fmla="*/ 194 w 197"/>
                <a:gd name="T9" fmla="*/ 60 h 60"/>
                <a:gd name="T10" fmla="*/ 194 w 197"/>
                <a:gd name="T11" fmla="*/ 60 h 60"/>
              </a:gdLst>
              <a:ahLst/>
              <a:cxnLst>
                <a:cxn ang="0">
                  <a:pos x="T0" y="T1"/>
                </a:cxn>
                <a:cxn ang="0">
                  <a:pos x="T2" y="T3"/>
                </a:cxn>
                <a:cxn ang="0">
                  <a:pos x="T4" y="T5"/>
                </a:cxn>
                <a:cxn ang="0">
                  <a:pos x="T6" y="T7"/>
                </a:cxn>
                <a:cxn ang="0">
                  <a:pos x="T8" y="T9"/>
                </a:cxn>
                <a:cxn ang="0">
                  <a:pos x="T10" y="T11"/>
                </a:cxn>
              </a:cxnLst>
              <a:rect l="0" t="0" r="r" b="b"/>
              <a:pathLst>
                <a:path w="197" h="60">
                  <a:moveTo>
                    <a:pt x="194" y="60"/>
                  </a:moveTo>
                  <a:lnTo>
                    <a:pt x="0" y="12"/>
                  </a:lnTo>
                  <a:lnTo>
                    <a:pt x="3" y="0"/>
                  </a:lnTo>
                  <a:lnTo>
                    <a:pt x="197" y="48"/>
                  </a:lnTo>
                  <a:lnTo>
                    <a:pt x="194" y="60"/>
                  </a:lnTo>
                  <a:lnTo>
                    <a:pt x="194"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0" name="Freeform 150"/>
            <p:cNvSpPr/>
            <p:nvPr/>
          </p:nvSpPr>
          <p:spPr bwMode="auto">
            <a:xfrm>
              <a:off x="10009188" y="3502025"/>
              <a:ext cx="341312" cy="123825"/>
            </a:xfrm>
            <a:custGeom>
              <a:avLst/>
              <a:gdLst>
                <a:gd name="T0" fmla="*/ 69 w 71"/>
                <a:gd name="T1" fmla="*/ 26 h 26"/>
                <a:gd name="T2" fmla="*/ 1 w 71"/>
                <a:gd name="T3" fmla="*/ 5 h 26"/>
                <a:gd name="T4" fmla="*/ 1 w 71"/>
                <a:gd name="T5" fmla="*/ 4 h 26"/>
                <a:gd name="T6" fmla="*/ 0 w 71"/>
                <a:gd name="T7" fmla="*/ 2 h 26"/>
                <a:gd name="T8" fmla="*/ 71 w 71"/>
                <a:gd name="T9" fmla="*/ 23 h 26"/>
                <a:gd name="T10" fmla="*/ 69 w 71"/>
                <a:gd name="T11" fmla="*/ 26 h 26"/>
              </a:gdLst>
              <a:ahLst/>
              <a:cxnLst>
                <a:cxn ang="0">
                  <a:pos x="T0" y="T1"/>
                </a:cxn>
                <a:cxn ang="0">
                  <a:pos x="T2" y="T3"/>
                </a:cxn>
                <a:cxn ang="0">
                  <a:pos x="T4" y="T5"/>
                </a:cxn>
                <a:cxn ang="0">
                  <a:pos x="T6" y="T7"/>
                </a:cxn>
                <a:cxn ang="0">
                  <a:pos x="T8" y="T9"/>
                </a:cxn>
                <a:cxn ang="0">
                  <a:pos x="T10" y="T11"/>
                </a:cxn>
              </a:cxnLst>
              <a:rect l="0" t="0" r="r" b="b"/>
              <a:pathLst>
                <a:path w="71" h="26">
                  <a:moveTo>
                    <a:pt x="69" y="26"/>
                  </a:moveTo>
                  <a:cubicBezTo>
                    <a:pt x="45" y="18"/>
                    <a:pt x="4" y="5"/>
                    <a:pt x="1" y="5"/>
                  </a:cubicBezTo>
                  <a:cubicBezTo>
                    <a:pt x="1" y="4"/>
                    <a:pt x="1" y="4"/>
                    <a:pt x="1" y="4"/>
                  </a:cubicBezTo>
                  <a:cubicBezTo>
                    <a:pt x="0" y="2"/>
                    <a:pt x="0" y="2"/>
                    <a:pt x="0" y="2"/>
                  </a:cubicBezTo>
                  <a:cubicBezTo>
                    <a:pt x="1" y="1"/>
                    <a:pt x="3" y="0"/>
                    <a:pt x="71" y="23"/>
                  </a:cubicBezTo>
                  <a:cubicBezTo>
                    <a:pt x="69" y="26"/>
                    <a:pt x="69" y="26"/>
                    <a:pt x="69"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1" name="Freeform 151"/>
            <p:cNvSpPr/>
            <p:nvPr/>
          </p:nvSpPr>
          <p:spPr bwMode="auto">
            <a:xfrm>
              <a:off x="10726738" y="2001838"/>
              <a:ext cx="33337" cy="1806575"/>
            </a:xfrm>
            <a:custGeom>
              <a:avLst/>
              <a:gdLst>
                <a:gd name="T0" fmla="*/ 9 w 21"/>
                <a:gd name="T1" fmla="*/ 1138 h 1138"/>
                <a:gd name="T2" fmla="*/ 0 w 21"/>
                <a:gd name="T3" fmla="*/ 0 h 1138"/>
                <a:gd name="T4" fmla="*/ 12 w 21"/>
                <a:gd name="T5" fmla="*/ 0 h 1138"/>
                <a:gd name="T6" fmla="*/ 21 w 21"/>
                <a:gd name="T7" fmla="*/ 1138 h 1138"/>
                <a:gd name="T8" fmla="*/ 9 w 21"/>
                <a:gd name="T9" fmla="*/ 1138 h 1138"/>
                <a:gd name="T10" fmla="*/ 9 w 21"/>
                <a:gd name="T11" fmla="*/ 1138 h 1138"/>
              </a:gdLst>
              <a:ahLst/>
              <a:cxnLst>
                <a:cxn ang="0">
                  <a:pos x="T0" y="T1"/>
                </a:cxn>
                <a:cxn ang="0">
                  <a:pos x="T2" y="T3"/>
                </a:cxn>
                <a:cxn ang="0">
                  <a:pos x="T4" y="T5"/>
                </a:cxn>
                <a:cxn ang="0">
                  <a:pos x="T6" y="T7"/>
                </a:cxn>
                <a:cxn ang="0">
                  <a:pos x="T8" y="T9"/>
                </a:cxn>
                <a:cxn ang="0">
                  <a:pos x="T10" y="T11"/>
                </a:cxn>
              </a:cxnLst>
              <a:rect l="0" t="0" r="r" b="b"/>
              <a:pathLst>
                <a:path w="21" h="1138">
                  <a:moveTo>
                    <a:pt x="9" y="1138"/>
                  </a:moveTo>
                  <a:lnTo>
                    <a:pt x="0" y="0"/>
                  </a:lnTo>
                  <a:lnTo>
                    <a:pt x="12" y="0"/>
                  </a:lnTo>
                  <a:lnTo>
                    <a:pt x="21" y="1138"/>
                  </a:lnTo>
                  <a:lnTo>
                    <a:pt x="9" y="1138"/>
                  </a:lnTo>
                  <a:lnTo>
                    <a:pt x="9" y="113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2" name="Freeform 152"/>
            <p:cNvSpPr/>
            <p:nvPr/>
          </p:nvSpPr>
          <p:spPr bwMode="auto">
            <a:xfrm>
              <a:off x="10953750" y="2020888"/>
              <a:ext cx="42862" cy="1739900"/>
            </a:xfrm>
            <a:custGeom>
              <a:avLst/>
              <a:gdLst>
                <a:gd name="T0" fmla="*/ 15 w 27"/>
                <a:gd name="T1" fmla="*/ 1096 h 1096"/>
                <a:gd name="T2" fmla="*/ 0 w 27"/>
                <a:gd name="T3" fmla="*/ 0 h 1096"/>
                <a:gd name="T4" fmla="*/ 12 w 27"/>
                <a:gd name="T5" fmla="*/ 0 h 1096"/>
                <a:gd name="T6" fmla="*/ 27 w 27"/>
                <a:gd name="T7" fmla="*/ 1096 h 1096"/>
                <a:gd name="T8" fmla="*/ 15 w 27"/>
                <a:gd name="T9" fmla="*/ 1096 h 1096"/>
                <a:gd name="T10" fmla="*/ 15 w 27"/>
                <a:gd name="T11" fmla="*/ 1096 h 1096"/>
              </a:gdLst>
              <a:ahLst/>
              <a:cxnLst>
                <a:cxn ang="0">
                  <a:pos x="T0" y="T1"/>
                </a:cxn>
                <a:cxn ang="0">
                  <a:pos x="T2" y="T3"/>
                </a:cxn>
                <a:cxn ang="0">
                  <a:pos x="T4" y="T5"/>
                </a:cxn>
                <a:cxn ang="0">
                  <a:pos x="T6" y="T7"/>
                </a:cxn>
                <a:cxn ang="0">
                  <a:pos x="T8" y="T9"/>
                </a:cxn>
                <a:cxn ang="0">
                  <a:pos x="T10" y="T11"/>
                </a:cxn>
              </a:cxnLst>
              <a:rect l="0" t="0" r="r" b="b"/>
              <a:pathLst>
                <a:path w="27" h="1096">
                  <a:moveTo>
                    <a:pt x="15" y="1096"/>
                  </a:moveTo>
                  <a:lnTo>
                    <a:pt x="0" y="0"/>
                  </a:lnTo>
                  <a:lnTo>
                    <a:pt x="12" y="0"/>
                  </a:lnTo>
                  <a:lnTo>
                    <a:pt x="27" y="1096"/>
                  </a:lnTo>
                  <a:lnTo>
                    <a:pt x="15" y="1096"/>
                  </a:lnTo>
                  <a:lnTo>
                    <a:pt x="15" y="10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3" name="Freeform 153"/>
            <p:cNvSpPr/>
            <p:nvPr/>
          </p:nvSpPr>
          <p:spPr bwMode="auto">
            <a:xfrm>
              <a:off x="10601325" y="2208213"/>
              <a:ext cx="471487" cy="23812"/>
            </a:xfrm>
            <a:custGeom>
              <a:avLst/>
              <a:gdLst>
                <a:gd name="T0" fmla="*/ 0 w 297"/>
                <a:gd name="T1" fmla="*/ 15 h 15"/>
                <a:gd name="T2" fmla="*/ 0 w 297"/>
                <a:gd name="T3" fmla="*/ 3 h 15"/>
                <a:gd name="T4" fmla="*/ 297 w 297"/>
                <a:gd name="T5" fmla="*/ 0 h 15"/>
                <a:gd name="T6" fmla="*/ 297 w 297"/>
                <a:gd name="T7" fmla="*/ 12 h 15"/>
                <a:gd name="T8" fmla="*/ 0 w 297"/>
                <a:gd name="T9" fmla="*/ 15 h 15"/>
                <a:gd name="T10" fmla="*/ 0 w 297"/>
                <a:gd name="T11" fmla="*/ 15 h 15"/>
              </a:gdLst>
              <a:ahLst/>
              <a:cxnLst>
                <a:cxn ang="0">
                  <a:pos x="T0" y="T1"/>
                </a:cxn>
                <a:cxn ang="0">
                  <a:pos x="T2" y="T3"/>
                </a:cxn>
                <a:cxn ang="0">
                  <a:pos x="T4" y="T5"/>
                </a:cxn>
                <a:cxn ang="0">
                  <a:pos x="T6" y="T7"/>
                </a:cxn>
                <a:cxn ang="0">
                  <a:pos x="T8" y="T9"/>
                </a:cxn>
                <a:cxn ang="0">
                  <a:pos x="T10" y="T11"/>
                </a:cxn>
              </a:cxnLst>
              <a:rect l="0" t="0" r="r" b="b"/>
              <a:pathLst>
                <a:path w="297" h="15">
                  <a:moveTo>
                    <a:pt x="0" y="15"/>
                  </a:moveTo>
                  <a:lnTo>
                    <a:pt x="0" y="3"/>
                  </a:lnTo>
                  <a:lnTo>
                    <a:pt x="297" y="0"/>
                  </a:lnTo>
                  <a:lnTo>
                    <a:pt x="297" y="12"/>
                  </a:lnTo>
                  <a:lnTo>
                    <a:pt x="0" y="15"/>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4" name="Freeform 154"/>
            <p:cNvSpPr/>
            <p:nvPr/>
          </p:nvSpPr>
          <p:spPr bwMode="auto">
            <a:xfrm>
              <a:off x="10610850" y="2438400"/>
              <a:ext cx="471487" cy="42862"/>
            </a:xfrm>
            <a:custGeom>
              <a:avLst/>
              <a:gdLst>
                <a:gd name="T0" fmla="*/ 0 w 297"/>
                <a:gd name="T1" fmla="*/ 27 h 27"/>
                <a:gd name="T2" fmla="*/ 0 w 297"/>
                <a:gd name="T3" fmla="*/ 15 h 27"/>
                <a:gd name="T4" fmla="*/ 297 w 297"/>
                <a:gd name="T5" fmla="*/ 0 h 27"/>
                <a:gd name="T6" fmla="*/ 297 w 297"/>
                <a:gd name="T7" fmla="*/ 12 h 27"/>
                <a:gd name="T8" fmla="*/ 0 w 297"/>
                <a:gd name="T9" fmla="*/ 27 h 27"/>
                <a:gd name="T10" fmla="*/ 0 w 297"/>
                <a:gd name="T11" fmla="*/ 27 h 27"/>
              </a:gdLst>
              <a:ahLst/>
              <a:cxnLst>
                <a:cxn ang="0">
                  <a:pos x="T0" y="T1"/>
                </a:cxn>
                <a:cxn ang="0">
                  <a:pos x="T2" y="T3"/>
                </a:cxn>
                <a:cxn ang="0">
                  <a:pos x="T4" y="T5"/>
                </a:cxn>
                <a:cxn ang="0">
                  <a:pos x="T6" y="T7"/>
                </a:cxn>
                <a:cxn ang="0">
                  <a:pos x="T8" y="T9"/>
                </a:cxn>
                <a:cxn ang="0">
                  <a:pos x="T10" y="T11"/>
                </a:cxn>
              </a:cxnLst>
              <a:rect l="0" t="0" r="r" b="b"/>
              <a:pathLst>
                <a:path w="297" h="27">
                  <a:moveTo>
                    <a:pt x="0" y="27"/>
                  </a:moveTo>
                  <a:lnTo>
                    <a:pt x="0" y="15"/>
                  </a:lnTo>
                  <a:lnTo>
                    <a:pt x="297" y="0"/>
                  </a:lnTo>
                  <a:lnTo>
                    <a:pt x="297" y="12"/>
                  </a:lnTo>
                  <a:lnTo>
                    <a:pt x="0" y="27"/>
                  </a:lnTo>
                  <a:lnTo>
                    <a:pt x="0"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5" name="Freeform 155"/>
            <p:cNvSpPr/>
            <p:nvPr/>
          </p:nvSpPr>
          <p:spPr bwMode="auto">
            <a:xfrm>
              <a:off x="10606088" y="2654300"/>
              <a:ext cx="476250" cy="47625"/>
            </a:xfrm>
            <a:custGeom>
              <a:avLst/>
              <a:gdLst>
                <a:gd name="T0" fmla="*/ 3 w 300"/>
                <a:gd name="T1" fmla="*/ 30 h 30"/>
                <a:gd name="T2" fmla="*/ 0 w 300"/>
                <a:gd name="T3" fmla="*/ 18 h 30"/>
                <a:gd name="T4" fmla="*/ 300 w 300"/>
                <a:gd name="T5" fmla="*/ 0 h 30"/>
                <a:gd name="T6" fmla="*/ 300 w 300"/>
                <a:gd name="T7" fmla="*/ 12 h 30"/>
                <a:gd name="T8" fmla="*/ 3 w 300"/>
                <a:gd name="T9" fmla="*/ 30 h 30"/>
                <a:gd name="T10" fmla="*/ 3 w 300"/>
                <a:gd name="T11" fmla="*/ 30 h 30"/>
              </a:gdLst>
              <a:ahLst/>
              <a:cxnLst>
                <a:cxn ang="0">
                  <a:pos x="T0" y="T1"/>
                </a:cxn>
                <a:cxn ang="0">
                  <a:pos x="T2" y="T3"/>
                </a:cxn>
                <a:cxn ang="0">
                  <a:pos x="T4" y="T5"/>
                </a:cxn>
                <a:cxn ang="0">
                  <a:pos x="T6" y="T7"/>
                </a:cxn>
                <a:cxn ang="0">
                  <a:pos x="T8" y="T9"/>
                </a:cxn>
                <a:cxn ang="0">
                  <a:pos x="T10" y="T11"/>
                </a:cxn>
              </a:cxnLst>
              <a:rect l="0" t="0" r="r" b="b"/>
              <a:pathLst>
                <a:path w="300" h="30">
                  <a:moveTo>
                    <a:pt x="3" y="30"/>
                  </a:moveTo>
                  <a:lnTo>
                    <a:pt x="0" y="18"/>
                  </a:lnTo>
                  <a:lnTo>
                    <a:pt x="300" y="0"/>
                  </a:lnTo>
                  <a:lnTo>
                    <a:pt x="300" y="12"/>
                  </a:lnTo>
                  <a:lnTo>
                    <a:pt x="3" y="30"/>
                  </a:lnTo>
                  <a:lnTo>
                    <a:pt x="3"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6" name="Freeform 156"/>
            <p:cNvSpPr/>
            <p:nvPr/>
          </p:nvSpPr>
          <p:spPr bwMode="auto">
            <a:xfrm>
              <a:off x="10610850" y="2892425"/>
              <a:ext cx="466725" cy="53975"/>
            </a:xfrm>
            <a:custGeom>
              <a:avLst/>
              <a:gdLst>
                <a:gd name="T0" fmla="*/ 0 w 294"/>
                <a:gd name="T1" fmla="*/ 34 h 34"/>
                <a:gd name="T2" fmla="*/ 0 w 294"/>
                <a:gd name="T3" fmla="*/ 25 h 34"/>
                <a:gd name="T4" fmla="*/ 291 w 294"/>
                <a:gd name="T5" fmla="*/ 0 h 34"/>
                <a:gd name="T6" fmla="*/ 294 w 294"/>
                <a:gd name="T7" fmla="*/ 13 h 34"/>
                <a:gd name="T8" fmla="*/ 0 w 294"/>
                <a:gd name="T9" fmla="*/ 34 h 34"/>
                <a:gd name="T10" fmla="*/ 0 w 294"/>
                <a:gd name="T11" fmla="*/ 34 h 34"/>
              </a:gdLst>
              <a:ahLst/>
              <a:cxnLst>
                <a:cxn ang="0">
                  <a:pos x="T0" y="T1"/>
                </a:cxn>
                <a:cxn ang="0">
                  <a:pos x="T2" y="T3"/>
                </a:cxn>
                <a:cxn ang="0">
                  <a:pos x="T4" y="T5"/>
                </a:cxn>
                <a:cxn ang="0">
                  <a:pos x="T6" y="T7"/>
                </a:cxn>
                <a:cxn ang="0">
                  <a:pos x="T8" y="T9"/>
                </a:cxn>
                <a:cxn ang="0">
                  <a:pos x="T10" y="T11"/>
                </a:cxn>
              </a:cxnLst>
              <a:rect l="0" t="0" r="r" b="b"/>
              <a:pathLst>
                <a:path w="294" h="34">
                  <a:moveTo>
                    <a:pt x="0" y="34"/>
                  </a:moveTo>
                  <a:lnTo>
                    <a:pt x="0" y="25"/>
                  </a:lnTo>
                  <a:lnTo>
                    <a:pt x="291" y="0"/>
                  </a:lnTo>
                  <a:lnTo>
                    <a:pt x="294" y="13"/>
                  </a:lnTo>
                  <a:lnTo>
                    <a:pt x="0" y="34"/>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7" name="Freeform 157"/>
            <p:cNvSpPr/>
            <p:nvPr/>
          </p:nvSpPr>
          <p:spPr bwMode="auto">
            <a:xfrm>
              <a:off x="10625138" y="3132138"/>
              <a:ext cx="457200" cy="73025"/>
            </a:xfrm>
            <a:custGeom>
              <a:avLst/>
              <a:gdLst>
                <a:gd name="T0" fmla="*/ 0 w 288"/>
                <a:gd name="T1" fmla="*/ 46 h 46"/>
                <a:gd name="T2" fmla="*/ 0 w 288"/>
                <a:gd name="T3" fmla="*/ 34 h 46"/>
                <a:gd name="T4" fmla="*/ 285 w 288"/>
                <a:gd name="T5" fmla="*/ 0 h 46"/>
                <a:gd name="T6" fmla="*/ 288 w 288"/>
                <a:gd name="T7" fmla="*/ 12 h 46"/>
                <a:gd name="T8" fmla="*/ 0 w 288"/>
                <a:gd name="T9" fmla="*/ 46 h 46"/>
                <a:gd name="T10" fmla="*/ 0 w 288"/>
                <a:gd name="T11" fmla="*/ 46 h 46"/>
              </a:gdLst>
              <a:ahLst/>
              <a:cxnLst>
                <a:cxn ang="0">
                  <a:pos x="T0" y="T1"/>
                </a:cxn>
                <a:cxn ang="0">
                  <a:pos x="T2" y="T3"/>
                </a:cxn>
                <a:cxn ang="0">
                  <a:pos x="T4" y="T5"/>
                </a:cxn>
                <a:cxn ang="0">
                  <a:pos x="T6" y="T7"/>
                </a:cxn>
                <a:cxn ang="0">
                  <a:pos x="T8" y="T9"/>
                </a:cxn>
                <a:cxn ang="0">
                  <a:pos x="T10" y="T11"/>
                </a:cxn>
              </a:cxnLst>
              <a:rect l="0" t="0" r="r" b="b"/>
              <a:pathLst>
                <a:path w="288" h="46">
                  <a:moveTo>
                    <a:pt x="0" y="46"/>
                  </a:moveTo>
                  <a:lnTo>
                    <a:pt x="0" y="34"/>
                  </a:lnTo>
                  <a:lnTo>
                    <a:pt x="285" y="0"/>
                  </a:lnTo>
                  <a:lnTo>
                    <a:pt x="288" y="12"/>
                  </a:lnTo>
                  <a:lnTo>
                    <a:pt x="0" y="46"/>
                  </a:lnTo>
                  <a:lnTo>
                    <a:pt x="0" y="4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8" name="Freeform 158"/>
            <p:cNvSpPr/>
            <p:nvPr/>
          </p:nvSpPr>
          <p:spPr bwMode="auto">
            <a:xfrm>
              <a:off x="10625138" y="3338513"/>
              <a:ext cx="452437" cy="76200"/>
            </a:xfrm>
            <a:custGeom>
              <a:avLst/>
              <a:gdLst>
                <a:gd name="T0" fmla="*/ 3 w 285"/>
                <a:gd name="T1" fmla="*/ 48 h 48"/>
                <a:gd name="T2" fmla="*/ 0 w 285"/>
                <a:gd name="T3" fmla="*/ 36 h 48"/>
                <a:gd name="T4" fmla="*/ 285 w 285"/>
                <a:gd name="T5" fmla="*/ 0 h 48"/>
                <a:gd name="T6" fmla="*/ 285 w 285"/>
                <a:gd name="T7" fmla="*/ 12 h 48"/>
                <a:gd name="T8" fmla="*/ 3 w 285"/>
                <a:gd name="T9" fmla="*/ 48 h 48"/>
                <a:gd name="T10" fmla="*/ 3 w 285"/>
                <a:gd name="T11" fmla="*/ 48 h 48"/>
              </a:gdLst>
              <a:ahLst/>
              <a:cxnLst>
                <a:cxn ang="0">
                  <a:pos x="T0" y="T1"/>
                </a:cxn>
                <a:cxn ang="0">
                  <a:pos x="T2" y="T3"/>
                </a:cxn>
                <a:cxn ang="0">
                  <a:pos x="T4" y="T5"/>
                </a:cxn>
                <a:cxn ang="0">
                  <a:pos x="T6" y="T7"/>
                </a:cxn>
                <a:cxn ang="0">
                  <a:pos x="T8" y="T9"/>
                </a:cxn>
                <a:cxn ang="0">
                  <a:pos x="T10" y="T11"/>
                </a:cxn>
              </a:cxnLst>
              <a:rect l="0" t="0" r="r" b="b"/>
              <a:pathLst>
                <a:path w="285" h="48">
                  <a:moveTo>
                    <a:pt x="3" y="48"/>
                  </a:moveTo>
                  <a:lnTo>
                    <a:pt x="0" y="36"/>
                  </a:lnTo>
                  <a:lnTo>
                    <a:pt x="285" y="0"/>
                  </a:lnTo>
                  <a:lnTo>
                    <a:pt x="285" y="12"/>
                  </a:lnTo>
                  <a:lnTo>
                    <a:pt x="3" y="48"/>
                  </a:lnTo>
                  <a:lnTo>
                    <a:pt x="3" y="4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89" name="Freeform 159"/>
            <p:cNvSpPr/>
            <p:nvPr/>
          </p:nvSpPr>
          <p:spPr bwMode="auto">
            <a:xfrm>
              <a:off x="10629900" y="3563938"/>
              <a:ext cx="463550" cy="95250"/>
            </a:xfrm>
            <a:custGeom>
              <a:avLst/>
              <a:gdLst>
                <a:gd name="T0" fmla="*/ 3 w 292"/>
                <a:gd name="T1" fmla="*/ 60 h 60"/>
                <a:gd name="T2" fmla="*/ 0 w 292"/>
                <a:gd name="T3" fmla="*/ 48 h 60"/>
                <a:gd name="T4" fmla="*/ 289 w 292"/>
                <a:gd name="T5" fmla="*/ 0 h 60"/>
                <a:gd name="T6" fmla="*/ 292 w 292"/>
                <a:gd name="T7" fmla="*/ 12 h 60"/>
                <a:gd name="T8" fmla="*/ 3 w 292"/>
                <a:gd name="T9" fmla="*/ 60 h 60"/>
                <a:gd name="T10" fmla="*/ 3 w 292"/>
                <a:gd name="T11" fmla="*/ 60 h 60"/>
              </a:gdLst>
              <a:ahLst/>
              <a:cxnLst>
                <a:cxn ang="0">
                  <a:pos x="T0" y="T1"/>
                </a:cxn>
                <a:cxn ang="0">
                  <a:pos x="T2" y="T3"/>
                </a:cxn>
                <a:cxn ang="0">
                  <a:pos x="T4" y="T5"/>
                </a:cxn>
                <a:cxn ang="0">
                  <a:pos x="T6" y="T7"/>
                </a:cxn>
                <a:cxn ang="0">
                  <a:pos x="T8" y="T9"/>
                </a:cxn>
                <a:cxn ang="0">
                  <a:pos x="T10" y="T11"/>
                </a:cxn>
              </a:cxnLst>
              <a:rect l="0" t="0" r="r" b="b"/>
              <a:pathLst>
                <a:path w="292" h="60">
                  <a:moveTo>
                    <a:pt x="3" y="60"/>
                  </a:moveTo>
                  <a:lnTo>
                    <a:pt x="0" y="48"/>
                  </a:lnTo>
                  <a:lnTo>
                    <a:pt x="289" y="0"/>
                  </a:lnTo>
                  <a:lnTo>
                    <a:pt x="292" y="12"/>
                  </a:lnTo>
                  <a:lnTo>
                    <a:pt x="3" y="60"/>
                  </a:lnTo>
                  <a:lnTo>
                    <a:pt x="3"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Tree>
    <p:extLst>
      <p:ext uri="{BB962C8B-B14F-4D97-AF65-F5344CB8AC3E}">
        <p14:creationId xmlns:p14="http://schemas.microsoft.com/office/powerpoint/2010/main" val="27089742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290">
                                          <p:stCondLst>
                                            <p:cond delay="0"/>
                                          </p:stCondLst>
                                        </p:cTn>
                                        <p:tgtEl>
                                          <p:spTgt spid="21"/>
                                        </p:tgtEl>
                                      </p:cBhvr>
                                    </p:animEffect>
                                    <p:anim calcmode="lin" valueType="num">
                                      <p:cBhvr>
                                        <p:cTn id="8"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 dur="13">
                                          <p:stCondLst>
                                            <p:cond delay="325"/>
                                          </p:stCondLst>
                                        </p:cTn>
                                        <p:tgtEl>
                                          <p:spTgt spid="21"/>
                                        </p:tgtEl>
                                      </p:cBhvr>
                                      <p:to x="100000" y="60000"/>
                                    </p:animScale>
                                    <p:animScale>
                                      <p:cBhvr>
                                        <p:cTn id="14" dur="83" decel="50000">
                                          <p:stCondLst>
                                            <p:cond delay="338"/>
                                          </p:stCondLst>
                                        </p:cTn>
                                        <p:tgtEl>
                                          <p:spTgt spid="21"/>
                                        </p:tgtEl>
                                      </p:cBhvr>
                                      <p:to x="100000" y="100000"/>
                                    </p:animScale>
                                    <p:animScale>
                                      <p:cBhvr>
                                        <p:cTn id="15" dur="13">
                                          <p:stCondLst>
                                            <p:cond delay="656"/>
                                          </p:stCondLst>
                                        </p:cTn>
                                        <p:tgtEl>
                                          <p:spTgt spid="21"/>
                                        </p:tgtEl>
                                      </p:cBhvr>
                                      <p:to x="100000" y="80000"/>
                                    </p:animScale>
                                    <p:animScale>
                                      <p:cBhvr>
                                        <p:cTn id="16" dur="83" decel="50000">
                                          <p:stCondLst>
                                            <p:cond delay="669"/>
                                          </p:stCondLst>
                                        </p:cTn>
                                        <p:tgtEl>
                                          <p:spTgt spid="21"/>
                                        </p:tgtEl>
                                      </p:cBhvr>
                                      <p:to x="100000" y="100000"/>
                                    </p:animScale>
                                    <p:animScale>
                                      <p:cBhvr>
                                        <p:cTn id="17" dur="13">
                                          <p:stCondLst>
                                            <p:cond delay="821"/>
                                          </p:stCondLst>
                                        </p:cTn>
                                        <p:tgtEl>
                                          <p:spTgt spid="21"/>
                                        </p:tgtEl>
                                      </p:cBhvr>
                                      <p:to x="100000" y="90000"/>
                                    </p:animScale>
                                    <p:animScale>
                                      <p:cBhvr>
                                        <p:cTn id="18" dur="83" decel="50000">
                                          <p:stCondLst>
                                            <p:cond delay="834"/>
                                          </p:stCondLst>
                                        </p:cTn>
                                        <p:tgtEl>
                                          <p:spTgt spid="21"/>
                                        </p:tgtEl>
                                      </p:cBhvr>
                                      <p:to x="100000" y="100000"/>
                                    </p:animScale>
                                    <p:animScale>
                                      <p:cBhvr>
                                        <p:cTn id="19" dur="13">
                                          <p:stCondLst>
                                            <p:cond delay="904"/>
                                          </p:stCondLst>
                                        </p:cTn>
                                        <p:tgtEl>
                                          <p:spTgt spid="21"/>
                                        </p:tgtEl>
                                      </p:cBhvr>
                                      <p:to x="100000" y="95000"/>
                                    </p:animScale>
                                    <p:animScale>
                                      <p:cBhvr>
                                        <p:cTn id="20" dur="83" decel="50000">
                                          <p:stCondLst>
                                            <p:cond delay="917"/>
                                          </p:stCondLst>
                                        </p:cTn>
                                        <p:tgtEl>
                                          <p:spTgt spid="21"/>
                                        </p:tgtEl>
                                      </p:cBhvr>
                                      <p:to x="100000" y="100000"/>
                                    </p:animScale>
                                  </p:childTnLst>
                                </p:cTn>
                              </p:par>
                              <p:par>
                                <p:cTn id="21" presetID="41" presetClass="entr" presetSubtype="0" fill="hold" grpId="0" nodeType="withEffect">
                                  <p:stCondLst>
                                    <p:cond delay="1500"/>
                                  </p:stCondLst>
                                  <p:iterate type="lt">
                                    <p:tmPct val="10000"/>
                                  </p:iterate>
                                  <p:childTnLst>
                                    <p:set>
                                      <p:cBhvr>
                                        <p:cTn id="22" dur="1" fill="hold">
                                          <p:stCondLst>
                                            <p:cond delay="0"/>
                                          </p:stCondLst>
                                        </p:cTn>
                                        <p:tgtEl>
                                          <p:spTgt spid="158"/>
                                        </p:tgtEl>
                                        <p:attrNameLst>
                                          <p:attrName>style.visibility</p:attrName>
                                        </p:attrNameLst>
                                      </p:cBhvr>
                                      <p:to>
                                        <p:strVal val="visible"/>
                                      </p:to>
                                    </p:set>
                                    <p:anim calcmode="lin" valueType="num">
                                      <p:cBhvr>
                                        <p:cTn id="23" dur="250" fill="hold"/>
                                        <p:tgtEl>
                                          <p:spTgt spid="158"/>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158"/>
                                        </p:tgtEl>
                                        <p:attrNameLst>
                                          <p:attrName>ppt_y</p:attrName>
                                        </p:attrNameLst>
                                      </p:cBhvr>
                                      <p:tavLst>
                                        <p:tav tm="0">
                                          <p:val>
                                            <p:strVal val="#ppt_y"/>
                                          </p:val>
                                        </p:tav>
                                        <p:tav tm="100000">
                                          <p:val>
                                            <p:strVal val="#ppt_y"/>
                                          </p:val>
                                        </p:tav>
                                      </p:tavLst>
                                    </p:anim>
                                    <p:anim calcmode="lin" valueType="num">
                                      <p:cBhvr>
                                        <p:cTn id="25" dur="250" fill="hold"/>
                                        <p:tgtEl>
                                          <p:spTgt spid="158"/>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15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1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02"/>
                                        </p:tgtEl>
                                        <p:attrNameLst>
                                          <p:attrName>style.visibility</p:attrName>
                                        </p:attrNameLst>
                                      </p:cBhvr>
                                      <p:to>
                                        <p:strVal val="visible"/>
                                      </p:to>
                                    </p:set>
                                    <p:animEffect transition="in" filter="wipe(left)">
                                      <p:cBhvr>
                                        <p:cTn id="32" dur="500"/>
                                        <p:tgtEl>
                                          <p:spTgt spid="202"/>
                                        </p:tgtEl>
                                      </p:cBhvr>
                                    </p:animEffect>
                                  </p:childTnLst>
                                </p:cTn>
                              </p:par>
                              <p:par>
                                <p:cTn id="33" presetID="6" presetClass="entr" presetSubtype="32" fill="hold" nodeType="withEffect">
                                  <p:stCondLst>
                                    <p:cond delay="500"/>
                                  </p:stCondLst>
                                  <p:childTnLst>
                                    <p:set>
                                      <p:cBhvr>
                                        <p:cTn id="34" dur="1" fill="hold">
                                          <p:stCondLst>
                                            <p:cond delay="0"/>
                                          </p:stCondLst>
                                        </p:cTn>
                                        <p:tgtEl>
                                          <p:spTgt spid="201"/>
                                        </p:tgtEl>
                                        <p:attrNameLst>
                                          <p:attrName>style.visibility</p:attrName>
                                        </p:attrNameLst>
                                      </p:cBhvr>
                                      <p:to>
                                        <p:strVal val="visible"/>
                                      </p:to>
                                    </p:set>
                                    <p:animEffect transition="in" filter="circle(out)">
                                      <p:cBhvr>
                                        <p:cTn id="35" dur="1500"/>
                                        <p:tgtEl>
                                          <p:spTgt spid="201"/>
                                        </p:tgtEl>
                                      </p:cBhvr>
                                    </p:animEffect>
                                  </p:childTnLst>
                                </p:cTn>
                              </p:par>
                              <p:par>
                                <p:cTn id="36" presetID="14" presetClass="entr" presetSubtype="10" fill="hold" grpId="0" nodeType="withEffect">
                                  <p:stCondLst>
                                    <p:cond delay="2000"/>
                                  </p:stCondLst>
                                  <p:childTnLst>
                                    <p:set>
                                      <p:cBhvr>
                                        <p:cTn id="37" dur="1" fill="hold">
                                          <p:stCondLst>
                                            <p:cond delay="0"/>
                                          </p:stCondLst>
                                        </p:cTn>
                                        <p:tgtEl>
                                          <p:spTgt spid="159"/>
                                        </p:tgtEl>
                                        <p:attrNameLst>
                                          <p:attrName>style.visibility</p:attrName>
                                        </p:attrNameLst>
                                      </p:cBhvr>
                                      <p:to>
                                        <p:strVal val="visible"/>
                                      </p:to>
                                    </p:set>
                                    <p:animEffect transition="in" filter="randombar(horizontal)">
                                      <p:cBhvr>
                                        <p:cTn id="38" dur="1000"/>
                                        <p:tgtEl>
                                          <p:spTgt spid="159"/>
                                        </p:tgtEl>
                                      </p:cBhvr>
                                    </p:animEffect>
                                  </p:childTnLst>
                                </p:cTn>
                              </p:par>
                              <p:par>
                                <p:cTn id="39" presetID="32" presetClass="emph" presetSubtype="0" fill="hold" nodeType="withEffect">
                                  <p:stCondLst>
                                    <p:cond delay="3000"/>
                                  </p:stCondLst>
                                  <p:childTnLst>
                                    <p:animRot by="120000">
                                      <p:cBhvr>
                                        <p:cTn id="40" dur="200" fill="hold">
                                          <p:stCondLst>
                                            <p:cond delay="0"/>
                                          </p:stCondLst>
                                        </p:cTn>
                                        <p:tgtEl>
                                          <p:spTgt spid="618"/>
                                        </p:tgtEl>
                                        <p:attrNameLst>
                                          <p:attrName>r</p:attrName>
                                        </p:attrNameLst>
                                      </p:cBhvr>
                                    </p:animRot>
                                    <p:animRot by="-240000">
                                      <p:cBhvr>
                                        <p:cTn id="41" dur="400" fill="hold">
                                          <p:stCondLst>
                                            <p:cond delay="400"/>
                                          </p:stCondLst>
                                        </p:cTn>
                                        <p:tgtEl>
                                          <p:spTgt spid="618"/>
                                        </p:tgtEl>
                                        <p:attrNameLst>
                                          <p:attrName>r</p:attrName>
                                        </p:attrNameLst>
                                      </p:cBhvr>
                                    </p:animRot>
                                    <p:animRot by="240000">
                                      <p:cBhvr>
                                        <p:cTn id="42" dur="400" fill="hold">
                                          <p:stCondLst>
                                            <p:cond delay="800"/>
                                          </p:stCondLst>
                                        </p:cTn>
                                        <p:tgtEl>
                                          <p:spTgt spid="618"/>
                                        </p:tgtEl>
                                        <p:attrNameLst>
                                          <p:attrName>r</p:attrName>
                                        </p:attrNameLst>
                                      </p:cBhvr>
                                    </p:animRot>
                                    <p:animRot by="-240000">
                                      <p:cBhvr>
                                        <p:cTn id="43" dur="400" fill="hold">
                                          <p:stCondLst>
                                            <p:cond delay="1200"/>
                                          </p:stCondLst>
                                        </p:cTn>
                                        <p:tgtEl>
                                          <p:spTgt spid="618"/>
                                        </p:tgtEl>
                                        <p:attrNameLst>
                                          <p:attrName>r</p:attrName>
                                        </p:attrNameLst>
                                      </p:cBhvr>
                                    </p:animRot>
                                    <p:animRot by="120000">
                                      <p:cBhvr>
                                        <p:cTn id="44" dur="400" fill="hold">
                                          <p:stCondLst>
                                            <p:cond delay="1600"/>
                                          </p:stCondLst>
                                        </p:cTn>
                                        <p:tgtEl>
                                          <p:spTgt spid="6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4061F1-6B1E-4B39-A059-6566C46F4AA3}"/>
              </a:ext>
            </a:extLst>
          </p:cNvPr>
          <p:cNvGrpSpPr/>
          <p:nvPr/>
        </p:nvGrpSpPr>
        <p:grpSpPr>
          <a:xfrm>
            <a:off x="6845436" y="2128037"/>
            <a:ext cx="4633412" cy="4374355"/>
            <a:chOff x="6845436" y="2128037"/>
            <a:chExt cx="4633412" cy="4374355"/>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845436" y="2128037"/>
              <a:ext cx="4633412" cy="4374355"/>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094289" y="3312309"/>
              <a:ext cx="1048603" cy="469433"/>
            </a:xfrm>
            <a:prstGeom prst="rect">
              <a:avLst/>
            </a:prstGeom>
          </p:spPr>
        </p:pic>
        <p:pic>
          <p:nvPicPr>
            <p:cNvPr id="33" name="图片 32">
              <a:extLst>
                <a:ext uri="{FF2B5EF4-FFF2-40B4-BE49-F238E27FC236}">
                  <a16:creationId xmlns:a16="http://schemas.microsoft.com/office/drawing/2014/main" id="{FDACB1E5-B118-4F4E-8A3B-BD270B3E453E}"/>
                </a:ext>
              </a:extLst>
            </p:cNvPr>
            <p:cNvPicPr>
              <a:picLocks noChangeAspect="1"/>
            </p:cNvPicPr>
            <p:nvPr/>
          </p:nvPicPr>
          <p:blipFill>
            <a:blip r:embed="rId5"/>
            <a:stretch>
              <a:fillRect/>
            </a:stretch>
          </p:blipFill>
          <p:spPr>
            <a:xfrm>
              <a:off x="7285599" y="3669921"/>
              <a:ext cx="1111092" cy="538565"/>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678447" y="3772073"/>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pic>
        <p:nvPicPr>
          <p:cNvPr id="32" name="图片 31">
            <a:extLst>
              <a:ext uri="{FF2B5EF4-FFF2-40B4-BE49-F238E27FC236}">
                <a16:creationId xmlns:a16="http://schemas.microsoft.com/office/drawing/2014/main" id="{80D07E73-A9F9-4EA6-84DB-0AB3645F57E5}"/>
              </a:ext>
            </a:extLst>
          </p:cNvPr>
          <p:cNvPicPr>
            <a:picLocks noChangeAspect="1"/>
          </p:cNvPicPr>
          <p:nvPr/>
        </p:nvPicPr>
        <p:blipFill>
          <a:blip r:embed="rId7"/>
          <a:stretch>
            <a:fillRect/>
          </a:stretch>
        </p:blipFill>
        <p:spPr>
          <a:xfrm>
            <a:off x="-336257" y="544315"/>
            <a:ext cx="2965158" cy="1206543"/>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8"/>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9"/>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0"/>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1"/>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2"/>
            <a:stretch>
              <a:fillRect/>
            </a:stretch>
          </p:blipFill>
          <p:spPr>
            <a:xfrm>
              <a:off x="7265233" y="5376694"/>
              <a:ext cx="3993226" cy="1261981"/>
            </a:xfrm>
            <a:prstGeom prst="rect">
              <a:avLst/>
            </a:prstGeom>
          </p:spPr>
        </p:pic>
      </p:grpSp>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13"/>
          <a:stretch>
            <a:fillRect/>
          </a:stretch>
        </p:blipFill>
        <p:spPr>
          <a:xfrm>
            <a:off x="226151" y="5167103"/>
            <a:ext cx="4493141" cy="1810669"/>
          </a:xfrm>
          <a:prstGeom prst="rect">
            <a:avLst/>
          </a:prstGeom>
        </p:spPr>
      </p:pic>
      <p:pic>
        <p:nvPicPr>
          <p:cNvPr id="40" name="图片 39">
            <a:extLst>
              <a:ext uri="{FF2B5EF4-FFF2-40B4-BE49-F238E27FC236}">
                <a16:creationId xmlns:a16="http://schemas.microsoft.com/office/drawing/2014/main" id="{0C46C3EB-4E01-4F31-9716-97BF98EF79E9}"/>
              </a:ext>
            </a:extLst>
          </p:cNvPr>
          <p:cNvPicPr>
            <a:picLocks noChangeAspect="1"/>
          </p:cNvPicPr>
          <p:nvPr/>
        </p:nvPicPr>
        <p:blipFill>
          <a:blip r:embed="rId14"/>
          <a:stretch>
            <a:fillRect/>
          </a:stretch>
        </p:blipFill>
        <p:spPr>
          <a:xfrm rot="205221">
            <a:off x="3718538" y="5055386"/>
            <a:ext cx="2334970" cy="1402202"/>
          </a:xfrm>
          <a:prstGeom prst="rect">
            <a:avLst/>
          </a:prstGeom>
        </p:spPr>
      </p:pic>
      <p:grpSp>
        <p:nvGrpSpPr>
          <p:cNvPr id="64" name="组合 63">
            <a:extLst>
              <a:ext uri="{FF2B5EF4-FFF2-40B4-BE49-F238E27FC236}">
                <a16:creationId xmlns:a16="http://schemas.microsoft.com/office/drawing/2014/main" id="{FA7B3BDB-A70B-4F66-9EF4-EE59850E3FDE}"/>
              </a:ext>
            </a:extLst>
          </p:cNvPr>
          <p:cNvGrpSpPr/>
          <p:nvPr/>
        </p:nvGrpSpPr>
        <p:grpSpPr>
          <a:xfrm>
            <a:off x="10618590" y="782288"/>
            <a:ext cx="2718490" cy="1345749"/>
            <a:chOff x="10618590" y="782288"/>
            <a:chExt cx="2718490" cy="1345749"/>
          </a:xfrm>
        </p:grpSpPr>
        <p:pic>
          <p:nvPicPr>
            <p:cNvPr id="49" name="图片 48">
              <a:extLst>
                <a:ext uri="{FF2B5EF4-FFF2-40B4-BE49-F238E27FC236}">
                  <a16:creationId xmlns:a16="http://schemas.microsoft.com/office/drawing/2014/main" id="{0362F015-B585-44AA-B03F-32353682A06C}"/>
                </a:ext>
              </a:extLst>
            </p:cNvPr>
            <p:cNvPicPr>
              <a:picLocks noChangeAspect="1"/>
            </p:cNvPicPr>
            <p:nvPr/>
          </p:nvPicPr>
          <p:blipFill>
            <a:blip r:embed="rId7"/>
            <a:stretch>
              <a:fillRect/>
            </a:stretch>
          </p:blipFill>
          <p:spPr>
            <a:xfrm flipH="1">
              <a:off x="10984832" y="1170891"/>
              <a:ext cx="2352248" cy="957146"/>
            </a:xfrm>
            <a:prstGeom prst="rect">
              <a:avLst/>
            </a:prstGeom>
          </p:spPr>
        </p:pic>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pic>
        <p:nvPicPr>
          <p:cNvPr id="2" name="Picture 1"/>
          <p:cNvPicPr>
            <a:picLocks noChangeAspect="1"/>
          </p:cNvPicPr>
          <p:nvPr/>
        </p:nvPicPr>
        <p:blipFill>
          <a:blip r:embed="rId16"/>
          <a:stretch>
            <a:fillRect/>
          </a:stretch>
        </p:blipFill>
        <p:spPr>
          <a:xfrm>
            <a:off x="456658" y="2016918"/>
            <a:ext cx="6492985" cy="2804130"/>
          </a:xfrm>
          <a:prstGeom prst="rect">
            <a:avLst/>
          </a:prstGeom>
        </p:spPr>
      </p:pic>
    </p:spTree>
    <p:extLst>
      <p:ext uri="{BB962C8B-B14F-4D97-AF65-F5344CB8AC3E}">
        <p14:creationId xmlns:p14="http://schemas.microsoft.com/office/powerpoint/2010/main" val="404548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anim calcmode="lin" valueType="num">
                                      <p:cBhvr>
                                        <p:cTn id="8" dur="750" fill="hold"/>
                                        <p:tgtEl>
                                          <p:spTgt spid="39"/>
                                        </p:tgtEl>
                                        <p:attrNameLst>
                                          <p:attrName>ppt_x</p:attrName>
                                        </p:attrNameLst>
                                      </p:cBhvr>
                                      <p:tavLst>
                                        <p:tav tm="0">
                                          <p:val>
                                            <p:strVal val="#ppt_x"/>
                                          </p:val>
                                        </p:tav>
                                        <p:tav tm="100000">
                                          <p:val>
                                            <p:strVal val="#ppt_x"/>
                                          </p:val>
                                        </p:tav>
                                      </p:tavLst>
                                    </p:anim>
                                    <p:anim calcmode="lin" valueType="num">
                                      <p:cBhvr>
                                        <p:cTn id="9" dur="675" decel="100000" fill="hold"/>
                                        <p:tgtEl>
                                          <p:spTgt spid="39"/>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750"/>
                                        <p:tgtEl>
                                          <p:spTgt spid="41"/>
                                        </p:tgtEl>
                                      </p:cBhvr>
                                    </p:animEffect>
                                    <p:anim calcmode="lin" valueType="num">
                                      <p:cBhvr>
                                        <p:cTn id="14" dur="750" fill="hold"/>
                                        <p:tgtEl>
                                          <p:spTgt spid="41"/>
                                        </p:tgtEl>
                                        <p:attrNameLst>
                                          <p:attrName>ppt_x</p:attrName>
                                        </p:attrNameLst>
                                      </p:cBhvr>
                                      <p:tavLst>
                                        <p:tav tm="0">
                                          <p:val>
                                            <p:strVal val="#ppt_x"/>
                                          </p:val>
                                        </p:tav>
                                        <p:tav tm="100000">
                                          <p:val>
                                            <p:strVal val="#ppt_x"/>
                                          </p:val>
                                        </p:tav>
                                      </p:tavLst>
                                    </p:anim>
                                    <p:anim calcmode="lin" valueType="num">
                                      <p:cBhvr>
                                        <p:cTn id="15" dur="675" decel="100000" fill="hold"/>
                                        <p:tgtEl>
                                          <p:spTgt spid="41"/>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7" fill="hold">
                            <p:stCondLst>
                              <p:cond delay="750"/>
                            </p:stCondLst>
                            <p:childTnLst>
                              <p:par>
                                <p:cTn id="18" presetID="17"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p:cTn id="20" dur="500" fill="hold"/>
                                        <p:tgtEl>
                                          <p:spTgt spid="65"/>
                                        </p:tgtEl>
                                        <p:attrNameLst>
                                          <p:attrName>ppt_x</p:attrName>
                                        </p:attrNameLst>
                                      </p:cBhvr>
                                      <p:tavLst>
                                        <p:tav tm="0">
                                          <p:val>
                                            <p:strVal val="#ppt_x"/>
                                          </p:val>
                                        </p:tav>
                                        <p:tav tm="100000">
                                          <p:val>
                                            <p:strVal val="#ppt_x"/>
                                          </p:val>
                                        </p:tav>
                                      </p:tavLst>
                                    </p:anim>
                                    <p:anim calcmode="lin" valueType="num">
                                      <p:cBhvr>
                                        <p:cTn id="21" dur="500" fill="hold"/>
                                        <p:tgtEl>
                                          <p:spTgt spid="65"/>
                                        </p:tgtEl>
                                        <p:attrNameLst>
                                          <p:attrName>ppt_y</p:attrName>
                                        </p:attrNameLst>
                                      </p:cBhvr>
                                      <p:tavLst>
                                        <p:tav tm="0">
                                          <p:val>
                                            <p:strVal val="#ppt_y+#ppt_h/2"/>
                                          </p:val>
                                        </p:tav>
                                        <p:tav tm="100000">
                                          <p:val>
                                            <p:strVal val="#ppt_y"/>
                                          </p:val>
                                        </p:tav>
                                      </p:tavLst>
                                    </p:anim>
                                    <p:anim calcmode="lin" valueType="num">
                                      <p:cBhvr>
                                        <p:cTn id="22" dur="500" fill="hold"/>
                                        <p:tgtEl>
                                          <p:spTgt spid="65"/>
                                        </p:tgtEl>
                                        <p:attrNameLst>
                                          <p:attrName>ppt_w</p:attrName>
                                        </p:attrNameLst>
                                      </p:cBhvr>
                                      <p:tavLst>
                                        <p:tav tm="0">
                                          <p:val>
                                            <p:strVal val="#ppt_w"/>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750" fill="hold"/>
                                        <p:tgtEl>
                                          <p:spTgt spid="32"/>
                                        </p:tgtEl>
                                        <p:attrNameLst>
                                          <p:attrName>ppt_x</p:attrName>
                                        </p:attrNameLst>
                                      </p:cBhvr>
                                      <p:tavLst>
                                        <p:tav tm="0">
                                          <p:val>
                                            <p:strVal val="0-#ppt_w/2"/>
                                          </p:val>
                                        </p:tav>
                                        <p:tav tm="100000">
                                          <p:val>
                                            <p:strVal val="#ppt_x"/>
                                          </p:val>
                                        </p:tav>
                                      </p:tavLst>
                                    </p:anim>
                                    <p:anim calcmode="lin" valueType="num">
                                      <p:cBhvr additive="base">
                                        <p:cTn id="28" dur="750" fill="hold"/>
                                        <p:tgtEl>
                                          <p:spTgt spid="3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750" fill="hold"/>
                                        <p:tgtEl>
                                          <p:spTgt spid="64"/>
                                        </p:tgtEl>
                                        <p:attrNameLst>
                                          <p:attrName>ppt_x</p:attrName>
                                        </p:attrNameLst>
                                      </p:cBhvr>
                                      <p:tavLst>
                                        <p:tav tm="0">
                                          <p:val>
                                            <p:strVal val="1+#ppt_w/2"/>
                                          </p:val>
                                        </p:tav>
                                        <p:tav tm="100000">
                                          <p:val>
                                            <p:strVal val="#ppt_x"/>
                                          </p:val>
                                        </p:tav>
                                      </p:tavLst>
                                    </p:anim>
                                    <p:anim calcmode="lin" valueType="num">
                                      <p:cBhvr additive="base">
                                        <p:cTn id="32" dur="750" fill="hold"/>
                                        <p:tgtEl>
                                          <p:spTgt spid="64"/>
                                        </p:tgtEl>
                                        <p:attrNameLst>
                                          <p:attrName>ppt_y</p:attrName>
                                        </p:attrNameLst>
                                      </p:cBhvr>
                                      <p:tavLst>
                                        <p:tav tm="0">
                                          <p:val>
                                            <p:strVal val="#ppt_y"/>
                                          </p:val>
                                        </p:tav>
                                        <p:tav tm="100000">
                                          <p:val>
                                            <p:strVal val="#ppt_y"/>
                                          </p:val>
                                        </p:tav>
                                      </p:tavLst>
                                    </p:anim>
                                  </p:childTnLst>
                                </p:cTn>
                              </p:par>
                              <p:par>
                                <p:cTn id="33" presetID="22" presetClass="entr" presetSubtype="1" fill="hold" nodeType="withEffect">
                                  <p:stCondLst>
                                    <p:cond delay="25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par>
                                <p:cTn id="36" presetID="53" presetClass="entr" presetSubtype="16"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par>
                                <p:cTn id="41" presetID="32" presetClass="emph" presetSubtype="0" fill="hold" nodeType="withEffect">
                                  <p:stCondLst>
                                    <p:cond delay="0"/>
                                  </p:stCondLst>
                                  <p:childTnLst>
                                    <p:animRot by="120000">
                                      <p:cBhvr>
                                        <p:cTn id="42" dur="100" fill="hold">
                                          <p:stCondLst>
                                            <p:cond delay="0"/>
                                          </p:stCondLst>
                                        </p:cTn>
                                        <p:tgtEl>
                                          <p:spTgt spid="2"/>
                                        </p:tgtEl>
                                        <p:attrNameLst>
                                          <p:attrName>r</p:attrName>
                                        </p:attrNameLst>
                                      </p:cBhvr>
                                    </p:animRot>
                                    <p:animRot by="-240000">
                                      <p:cBhvr>
                                        <p:cTn id="43" dur="200" fill="hold">
                                          <p:stCondLst>
                                            <p:cond delay="200"/>
                                          </p:stCondLst>
                                        </p:cTn>
                                        <p:tgtEl>
                                          <p:spTgt spid="2"/>
                                        </p:tgtEl>
                                        <p:attrNameLst>
                                          <p:attrName>r</p:attrName>
                                        </p:attrNameLst>
                                      </p:cBhvr>
                                    </p:animRot>
                                    <p:animRot by="240000">
                                      <p:cBhvr>
                                        <p:cTn id="44" dur="200" fill="hold">
                                          <p:stCondLst>
                                            <p:cond delay="400"/>
                                          </p:stCondLst>
                                        </p:cTn>
                                        <p:tgtEl>
                                          <p:spTgt spid="2"/>
                                        </p:tgtEl>
                                        <p:attrNameLst>
                                          <p:attrName>r</p:attrName>
                                        </p:attrNameLst>
                                      </p:cBhvr>
                                    </p:animRot>
                                    <p:animRot by="-240000">
                                      <p:cBhvr>
                                        <p:cTn id="45" dur="200" fill="hold">
                                          <p:stCondLst>
                                            <p:cond delay="600"/>
                                          </p:stCondLst>
                                        </p:cTn>
                                        <p:tgtEl>
                                          <p:spTgt spid="2"/>
                                        </p:tgtEl>
                                        <p:attrNameLst>
                                          <p:attrName>r</p:attrName>
                                        </p:attrNameLst>
                                      </p:cBhvr>
                                    </p:animRot>
                                    <p:animRot by="120000">
                                      <p:cBhvr>
                                        <p:cTn id="4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01</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4" name="Picture 3">
            <a:extLst>
              <a:ext uri="{FF2B5EF4-FFF2-40B4-BE49-F238E27FC236}">
                <a16:creationId xmlns:a16="http://schemas.microsoft.com/office/drawing/2014/main" id="{32464B31-A7DC-4C30-A002-1AB0CEE83588}"/>
              </a:ext>
            </a:extLst>
          </p:cNvPr>
          <p:cNvPicPr>
            <a:picLocks noChangeAspect="1"/>
          </p:cNvPicPr>
          <p:nvPr/>
        </p:nvPicPr>
        <p:blipFill>
          <a:blip r:embed="rId14"/>
          <a:stretch>
            <a:fillRect/>
          </a:stretch>
        </p:blipFill>
        <p:spPr>
          <a:xfrm>
            <a:off x="1074528" y="2712658"/>
            <a:ext cx="4419983" cy="1432684"/>
          </a:xfrm>
          <a:prstGeom prst="rect">
            <a:avLst/>
          </a:prstGeom>
        </p:spPr>
      </p:pic>
    </p:spTree>
    <p:extLst>
      <p:ext uri="{BB962C8B-B14F-4D97-AF65-F5344CB8AC3E}">
        <p14:creationId xmlns:p14="http://schemas.microsoft.com/office/powerpoint/2010/main" val="2249796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pic>
        <p:nvPicPr>
          <p:cNvPr id="3" name="Picture 2">
            <a:extLst>
              <a:ext uri="{FF2B5EF4-FFF2-40B4-BE49-F238E27FC236}">
                <a16:creationId xmlns:a16="http://schemas.microsoft.com/office/drawing/2014/main" id="{05AC032B-993B-4E37-BBBE-851E6D6C52FF}"/>
              </a:ext>
            </a:extLst>
          </p:cNvPr>
          <p:cNvPicPr>
            <a:picLocks noChangeAspect="1"/>
          </p:cNvPicPr>
          <p:nvPr/>
        </p:nvPicPr>
        <p:blipFill>
          <a:blip r:embed="rId4"/>
          <a:stretch>
            <a:fillRect/>
          </a:stretch>
        </p:blipFill>
        <p:spPr>
          <a:xfrm>
            <a:off x="3065886" y="161552"/>
            <a:ext cx="4886539" cy="6524485"/>
          </a:xfrm>
          <a:prstGeom prst="rect">
            <a:avLst/>
          </a:prstGeom>
        </p:spPr>
      </p:pic>
      <p:sp>
        <p:nvSpPr>
          <p:cNvPr id="5" name="TextBox 4">
            <a:extLst>
              <a:ext uri="{FF2B5EF4-FFF2-40B4-BE49-F238E27FC236}">
                <a16:creationId xmlns:a16="http://schemas.microsoft.com/office/drawing/2014/main" id="{0F04DF9F-6E94-4356-B76B-31A6379FD00F}"/>
              </a:ext>
            </a:extLst>
          </p:cNvPr>
          <p:cNvSpPr txBox="1"/>
          <p:nvPr/>
        </p:nvSpPr>
        <p:spPr>
          <a:xfrm>
            <a:off x="528320" y="355600"/>
            <a:ext cx="1645920" cy="523220"/>
          </a:xfrm>
          <a:prstGeom prst="rect">
            <a:avLst/>
          </a:prstGeom>
          <a:noFill/>
        </p:spPr>
        <p:txBody>
          <a:bodyPr wrap="square" rtlCol="0">
            <a:spAutoFit/>
          </a:bodyPr>
          <a:lstStyle/>
          <a:p>
            <a:r>
              <a:rPr lang="en-US" sz="2800" b="1" dirty="0" err="1">
                <a:latin typeface="Arial" panose="020B0604020202020204" pitchFamily="34" charset="0"/>
                <a:cs typeface="Arial" panose="020B0604020202020204" pitchFamily="34" charset="0"/>
              </a:rPr>
              <a:t>Gợi</a:t>
            </a:r>
            <a:r>
              <a:rPr lang="en-US" sz="2800" b="1"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28653348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16" name="文本框 18">
            <a:extLst>
              <a:ext uri="{FF2B5EF4-FFF2-40B4-BE49-F238E27FC236}">
                <a16:creationId xmlns:a16="http://schemas.microsoft.com/office/drawing/2014/main" id="{DDFEB82D-2464-4421-ADBA-A6A47BB1BB09}"/>
              </a:ext>
            </a:extLst>
          </p:cNvPr>
          <p:cNvSpPr txBox="1"/>
          <p:nvPr/>
        </p:nvSpPr>
        <p:spPr>
          <a:xfrm flipH="1">
            <a:off x="313734" y="203683"/>
            <a:ext cx="11564532" cy="6824945"/>
          </a:xfrm>
          <a:prstGeom prst="rect">
            <a:avLst/>
          </a:prstGeom>
          <a:noFill/>
        </p:spPr>
        <p:txBody>
          <a:bodyPr wrap="square" rtlCol="0">
            <a:spAutoFit/>
          </a:bodyPr>
          <a:lstStyle/>
          <a:p>
            <a:pPr algn="r">
              <a:spcBef>
                <a:spcPct val="50000"/>
              </a:spcBef>
            </a:pPr>
            <a:r>
              <a:rPr lang="vi-VN" sz="2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Hà Nội, ngày 22 tháng 11 năm </a:t>
            </a:r>
            <a:r>
              <a:rPr lang="vi-VN" sz="25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202</a:t>
            </a:r>
            <a:r>
              <a:rPr lang="en-US" sz="25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5</a:t>
            </a:r>
            <a:endParaRPr lang="en-US" sz="2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spcBef>
                <a:spcPct val="50000"/>
              </a:spcBef>
            </a:pPr>
            <a:r>
              <a:rPr lang="vi-VN" sz="2500" b="1"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Chú </a:t>
            </a:r>
            <a:r>
              <a:rPr lang="vi-VN" sz="25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Sơn yêu quý!</a:t>
            </a:r>
          </a:p>
          <a:p>
            <a:pPr algn="just">
              <a:spcBef>
                <a:spcPct val="50000"/>
              </a:spcBef>
            </a:pPr>
            <a:r>
              <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Đã </a:t>
            </a: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rất lâu rồi chú không về thăm nhà, cả nhà mình ai cũng nhớ chú lắm! Ông bà nội, các bác và cả bố mẹ cháu cứ nhắc đến chú mãi. Chú dạo này vẫn khỏe chứ ạ? Công việc của chú ở đó vẫn thuận lợi phải không ạ?</a:t>
            </a:r>
          </a:p>
          <a:p>
            <a:pPr algn="just">
              <a:spcBef>
                <a:spcPct val="50000"/>
              </a:spcBef>
            </a:pPr>
            <a:r>
              <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 </a:t>
            </a: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 mình dạo này vẫn khỏe chú ạ. Hôm vừa rồi, cả gia đình tổ chức một chuyến dã ngoại nhỏ. Mặc dù cũng rất vui nhưng cả nhà ai cũng nhớ và nhắc đến chú. Cháu vẫn nhớ lần trước, chú cũng đi cùng cả nhà. Chú còn pha trò cho cả nhà cười nữa.</a:t>
            </a:r>
          </a:p>
          <a:p>
            <a:pPr algn="just">
              <a:spcBef>
                <a:spcPct val="50000"/>
              </a:spcBef>
            </a:pPr>
            <a:r>
              <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 </a:t>
            </a: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hi vọng là vào chuyến dã ngoại sau của gia đình mình sẽ có chú. Cháu chúc chú luôn mạnh khỏe, sớm hoàn thành nhiệm vụ để trở về với gia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endPar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r">
              <a:spcBef>
                <a:spcPct val="50000"/>
              </a:spcBef>
            </a:pP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Cháu </a:t>
            </a: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a:t>
            </a:r>
            <a:r>
              <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ú</a:t>
            </a:r>
          </a:p>
          <a:p>
            <a:pPr algn="ctr">
              <a:spcBef>
                <a:spcPct val="50000"/>
              </a:spcBef>
            </a:pPr>
            <a:r>
              <a:rPr lang="en-US"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2500" b="1" dirty="0" smtClean="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Linh</a:t>
            </a:r>
            <a:endPar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a:p>
            <a:pPr algn="r">
              <a:spcBef>
                <a:spcPct val="50000"/>
              </a:spcBef>
            </a:pPr>
            <a:r>
              <a:rPr lang="vi-VN" sz="25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Nguyễn Khánh Linh</a:t>
            </a:r>
          </a:p>
        </p:txBody>
      </p:sp>
    </p:spTree>
    <p:extLst>
      <p:ext uri="{BB962C8B-B14F-4D97-AF65-F5344CB8AC3E}">
        <p14:creationId xmlns:p14="http://schemas.microsoft.com/office/powerpoint/2010/main" val="642227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CF3"/>
        </a:solidFill>
        <a:effectLst/>
      </p:bgPr>
    </p:bg>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D5D7E054-7E82-4F00-917E-817EA5924FAA}"/>
              </a:ext>
            </a:extLst>
          </p:cNvPr>
          <p:cNvGrpSpPr/>
          <p:nvPr/>
        </p:nvGrpSpPr>
        <p:grpSpPr>
          <a:xfrm>
            <a:off x="6598156" y="1622550"/>
            <a:ext cx="5168835" cy="4879842"/>
            <a:chOff x="6598156" y="1622550"/>
            <a:chExt cx="5168835" cy="4879842"/>
          </a:xfrm>
        </p:grpSpPr>
        <p:pic>
          <p:nvPicPr>
            <p:cNvPr id="46" name="图片 45">
              <a:extLst>
                <a:ext uri="{FF2B5EF4-FFF2-40B4-BE49-F238E27FC236}">
                  <a16:creationId xmlns:a16="http://schemas.microsoft.com/office/drawing/2014/main" id="{C5E661F0-5929-4406-9E71-47E2623D5D3C}"/>
                </a:ext>
              </a:extLst>
            </p:cNvPr>
            <p:cNvPicPr>
              <a:picLocks noChangeAspect="1"/>
            </p:cNvPicPr>
            <p:nvPr/>
          </p:nvPicPr>
          <p:blipFill>
            <a:blip r:embed="rId3"/>
            <a:stretch>
              <a:fillRect/>
            </a:stretch>
          </p:blipFill>
          <p:spPr>
            <a:xfrm>
              <a:off x="6598156" y="1622550"/>
              <a:ext cx="5168835" cy="4879842"/>
            </a:xfrm>
            <a:prstGeom prst="rect">
              <a:avLst/>
            </a:prstGeom>
          </p:spPr>
        </p:pic>
        <p:pic>
          <p:nvPicPr>
            <p:cNvPr id="30" name="图片 29">
              <a:extLst>
                <a:ext uri="{FF2B5EF4-FFF2-40B4-BE49-F238E27FC236}">
                  <a16:creationId xmlns:a16="http://schemas.microsoft.com/office/drawing/2014/main" id="{8DCFC6CC-19FE-45E8-80A6-0F3FC08D05A3}"/>
                </a:ext>
              </a:extLst>
            </p:cNvPr>
            <p:cNvPicPr>
              <a:picLocks noChangeAspect="1"/>
            </p:cNvPicPr>
            <p:nvPr/>
          </p:nvPicPr>
          <p:blipFill>
            <a:blip r:embed="rId4"/>
            <a:stretch>
              <a:fillRect/>
            </a:stretch>
          </p:blipFill>
          <p:spPr>
            <a:xfrm>
              <a:off x="10120527" y="2807155"/>
              <a:ext cx="1048603" cy="469433"/>
            </a:xfrm>
            <a:prstGeom prst="rect">
              <a:avLst/>
            </a:prstGeom>
          </p:spPr>
        </p:pic>
        <p:sp>
          <p:nvSpPr>
            <p:cNvPr id="51" name="文本框 50">
              <a:extLst>
                <a:ext uri="{FF2B5EF4-FFF2-40B4-BE49-F238E27FC236}">
                  <a16:creationId xmlns:a16="http://schemas.microsoft.com/office/drawing/2014/main" id="{E3B43402-DBD3-4A4B-8EBB-474DE3A07D23}"/>
                </a:ext>
              </a:extLst>
            </p:cNvPr>
            <p:cNvSpPr txBox="1"/>
            <p:nvPr/>
          </p:nvSpPr>
          <p:spPr>
            <a:xfrm>
              <a:off x="8329897" y="3242010"/>
              <a:ext cx="249068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rPr>
                <a:t>Happy Time</a:t>
              </a:r>
              <a:endParaRPr kumimoji="0" lang="zh-CN" altLang="en-US" sz="4000" b="1" i="0" u="none" strike="noStrike" kern="1200" cap="none" spc="0" normalizeH="0" baseline="0" noProof="0" dirty="0">
                <a:ln>
                  <a:noFill/>
                </a:ln>
                <a:solidFill>
                  <a:prstClr val="white"/>
                </a:solidFill>
                <a:effectLst/>
                <a:uLnTx/>
                <a:uFillTx/>
                <a:latin typeface="Palace Script MT" panose="030303020206070C0B05" pitchFamily="66" charset="0"/>
                <a:ea typeface="等线" panose="02010600030101010101" pitchFamily="2" charset="-122"/>
                <a:cs typeface="+mn-cs"/>
              </a:endParaRPr>
            </a:p>
          </p:txBody>
        </p:sp>
        <p:pic>
          <p:nvPicPr>
            <p:cNvPr id="42" name="图片 41">
              <a:extLst>
                <a:ext uri="{FF2B5EF4-FFF2-40B4-BE49-F238E27FC236}">
                  <a16:creationId xmlns:a16="http://schemas.microsoft.com/office/drawing/2014/main" id="{86F95B70-7F61-43DD-A821-A007FE1E7087}"/>
                </a:ext>
              </a:extLst>
            </p:cNvPr>
            <p:cNvPicPr>
              <a:picLocks noChangeAspect="1"/>
            </p:cNvPicPr>
            <p:nvPr/>
          </p:nvPicPr>
          <p:blipFill>
            <a:blip r:embed="rId5"/>
            <a:stretch>
              <a:fillRect/>
            </a:stretch>
          </p:blipFill>
          <p:spPr>
            <a:xfrm>
              <a:off x="7401966" y="2908060"/>
              <a:ext cx="1111092" cy="538565"/>
            </a:xfrm>
            <a:prstGeom prst="rect">
              <a:avLst/>
            </a:prstGeom>
          </p:spPr>
        </p:pic>
      </p:grpSp>
      <p:pic>
        <p:nvPicPr>
          <p:cNvPr id="29" name="图片 28">
            <a:extLst>
              <a:ext uri="{FF2B5EF4-FFF2-40B4-BE49-F238E27FC236}">
                <a16:creationId xmlns:a16="http://schemas.microsoft.com/office/drawing/2014/main" id="{75CB21E8-4D57-4ECB-8891-763130EC1E1E}"/>
              </a:ext>
            </a:extLst>
          </p:cNvPr>
          <p:cNvPicPr>
            <a:picLocks noChangeAspect="1"/>
          </p:cNvPicPr>
          <p:nvPr/>
        </p:nvPicPr>
        <p:blipFill>
          <a:blip r:embed="rId6"/>
          <a:stretch>
            <a:fillRect/>
          </a:stretch>
        </p:blipFill>
        <p:spPr>
          <a:xfrm>
            <a:off x="-1062918" y="100138"/>
            <a:ext cx="14259780" cy="463336"/>
          </a:xfrm>
          <a:prstGeom prst="rect">
            <a:avLst/>
          </a:prstGeom>
        </p:spPr>
      </p:pic>
      <p:cxnSp>
        <p:nvCxnSpPr>
          <p:cNvPr id="53" name="直接连接符 52">
            <a:extLst>
              <a:ext uri="{FF2B5EF4-FFF2-40B4-BE49-F238E27FC236}">
                <a16:creationId xmlns:a16="http://schemas.microsoft.com/office/drawing/2014/main" id="{1418660C-F9EF-4ABF-B2DD-3EA75AD84CBD}"/>
              </a:ext>
            </a:extLst>
          </p:cNvPr>
          <p:cNvCxnSpPr>
            <a:cxnSpLocks/>
          </p:cNvCxnSpPr>
          <p:nvPr/>
        </p:nvCxnSpPr>
        <p:spPr>
          <a:xfrm>
            <a:off x="574475" y="2189844"/>
            <a:ext cx="0" cy="2111533"/>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3A7DB17-E722-49A3-B5C0-D174FD581D2D}"/>
              </a:ext>
            </a:extLst>
          </p:cNvPr>
          <p:cNvCxnSpPr>
            <a:cxnSpLocks/>
          </p:cNvCxnSpPr>
          <p:nvPr/>
        </p:nvCxnSpPr>
        <p:spPr>
          <a:xfrm>
            <a:off x="574475" y="4301377"/>
            <a:ext cx="3249489"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6" name="直接连接符 55">
            <a:extLst>
              <a:ext uri="{FF2B5EF4-FFF2-40B4-BE49-F238E27FC236}">
                <a16:creationId xmlns:a16="http://schemas.microsoft.com/office/drawing/2014/main" id="{0A38A2EC-0C24-4EBF-B76C-F128561AFBB3}"/>
              </a:ext>
            </a:extLst>
          </p:cNvPr>
          <p:cNvCxnSpPr>
            <a:cxnSpLocks/>
          </p:cNvCxnSpPr>
          <p:nvPr/>
        </p:nvCxnSpPr>
        <p:spPr>
          <a:xfrm>
            <a:off x="4084351" y="2383897"/>
            <a:ext cx="1654514" cy="0"/>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cxnSp>
        <p:nvCxnSpPr>
          <p:cNvPr id="57" name="直接连接符 56">
            <a:extLst>
              <a:ext uri="{FF2B5EF4-FFF2-40B4-BE49-F238E27FC236}">
                <a16:creationId xmlns:a16="http://schemas.microsoft.com/office/drawing/2014/main" id="{224CA6B2-8F5F-4B8A-9697-39D02860ED8D}"/>
              </a:ext>
            </a:extLst>
          </p:cNvPr>
          <p:cNvCxnSpPr/>
          <p:nvPr/>
        </p:nvCxnSpPr>
        <p:spPr>
          <a:xfrm>
            <a:off x="5738865" y="2383897"/>
            <a:ext cx="0" cy="1728027"/>
          </a:xfrm>
          <a:prstGeom prst="line">
            <a:avLst/>
          </a:prstGeom>
          <a:ln w="12700">
            <a:solidFill>
              <a:srgbClr val="854343"/>
            </a:solidFill>
          </a:ln>
        </p:spPr>
        <p:style>
          <a:lnRef idx="1">
            <a:schemeClr val="accent1"/>
          </a:lnRef>
          <a:fillRef idx="0">
            <a:schemeClr val="accent1"/>
          </a:fillRef>
          <a:effectRef idx="0">
            <a:schemeClr val="accent1"/>
          </a:effectRef>
          <a:fontRef idx="minor">
            <a:schemeClr val="tx1"/>
          </a:fontRef>
        </p:style>
      </p:cxnSp>
      <p:pic>
        <p:nvPicPr>
          <p:cNvPr id="62" name="图片 61">
            <a:extLst>
              <a:ext uri="{FF2B5EF4-FFF2-40B4-BE49-F238E27FC236}">
                <a16:creationId xmlns:a16="http://schemas.microsoft.com/office/drawing/2014/main" id="{2A149F15-61E4-481A-970D-79AF0C7ACC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9145" t="76720" r="32561" b="-2091"/>
          <a:stretch/>
        </p:blipFill>
        <p:spPr>
          <a:xfrm flipH="1">
            <a:off x="10618590" y="960956"/>
            <a:ext cx="1434005" cy="1087525"/>
          </a:xfrm>
          <a:prstGeom prst="rect">
            <a:avLst/>
          </a:prstGeom>
        </p:spPr>
      </p:pic>
      <p:pic>
        <p:nvPicPr>
          <p:cNvPr id="39" name="图片 38">
            <a:extLst>
              <a:ext uri="{FF2B5EF4-FFF2-40B4-BE49-F238E27FC236}">
                <a16:creationId xmlns:a16="http://schemas.microsoft.com/office/drawing/2014/main" id="{F2DC2976-5501-4A8F-88BC-D3FBE767F715}"/>
              </a:ext>
            </a:extLst>
          </p:cNvPr>
          <p:cNvPicPr>
            <a:picLocks noChangeAspect="1"/>
          </p:cNvPicPr>
          <p:nvPr/>
        </p:nvPicPr>
        <p:blipFill>
          <a:blip r:embed="rId8"/>
          <a:stretch>
            <a:fillRect/>
          </a:stretch>
        </p:blipFill>
        <p:spPr>
          <a:xfrm>
            <a:off x="6953970" y="4362227"/>
            <a:ext cx="4493141" cy="1810669"/>
          </a:xfrm>
          <a:prstGeom prst="rect">
            <a:avLst/>
          </a:prstGeom>
        </p:spPr>
      </p:pic>
      <p:grpSp>
        <p:nvGrpSpPr>
          <p:cNvPr id="41" name="组合 40">
            <a:extLst>
              <a:ext uri="{FF2B5EF4-FFF2-40B4-BE49-F238E27FC236}">
                <a16:creationId xmlns:a16="http://schemas.microsoft.com/office/drawing/2014/main" id="{CA2A5DA5-47E4-4AFE-9A4C-BFC65C8C3A5E}"/>
              </a:ext>
            </a:extLst>
          </p:cNvPr>
          <p:cNvGrpSpPr/>
          <p:nvPr/>
        </p:nvGrpSpPr>
        <p:grpSpPr>
          <a:xfrm>
            <a:off x="6003472" y="5104812"/>
            <a:ext cx="6213231" cy="1802452"/>
            <a:chOff x="6296269" y="5376694"/>
            <a:chExt cx="5968501" cy="1531158"/>
          </a:xfrm>
        </p:grpSpPr>
        <p:pic>
          <p:nvPicPr>
            <p:cNvPr id="34" name="图片 33">
              <a:extLst>
                <a:ext uri="{FF2B5EF4-FFF2-40B4-BE49-F238E27FC236}">
                  <a16:creationId xmlns:a16="http://schemas.microsoft.com/office/drawing/2014/main" id="{82A1DEE6-67F4-444B-9E4A-DAD92EF03768}"/>
                </a:ext>
              </a:extLst>
            </p:cNvPr>
            <p:cNvPicPr>
              <a:picLocks noChangeAspect="1"/>
            </p:cNvPicPr>
            <p:nvPr/>
          </p:nvPicPr>
          <p:blipFill>
            <a:blip r:embed="rId9"/>
            <a:stretch>
              <a:fillRect/>
            </a:stretch>
          </p:blipFill>
          <p:spPr>
            <a:xfrm>
              <a:off x="6296269" y="6176269"/>
              <a:ext cx="5968501" cy="731583"/>
            </a:xfrm>
            <a:prstGeom prst="rect">
              <a:avLst/>
            </a:prstGeom>
          </p:spPr>
        </p:pic>
        <p:pic>
          <p:nvPicPr>
            <p:cNvPr id="35" name="图片 34">
              <a:extLst>
                <a:ext uri="{FF2B5EF4-FFF2-40B4-BE49-F238E27FC236}">
                  <a16:creationId xmlns:a16="http://schemas.microsoft.com/office/drawing/2014/main" id="{C4B10DAF-2F89-4262-8BB9-F12F7A815A33}"/>
                </a:ext>
              </a:extLst>
            </p:cNvPr>
            <p:cNvPicPr>
              <a:picLocks noChangeAspect="1"/>
            </p:cNvPicPr>
            <p:nvPr/>
          </p:nvPicPr>
          <p:blipFill>
            <a:blip r:embed="rId10"/>
            <a:stretch>
              <a:fillRect/>
            </a:stretch>
          </p:blipFill>
          <p:spPr>
            <a:xfrm>
              <a:off x="6538924" y="6065195"/>
              <a:ext cx="902286" cy="548688"/>
            </a:xfrm>
            <a:prstGeom prst="rect">
              <a:avLst/>
            </a:prstGeom>
          </p:spPr>
        </p:pic>
        <p:pic>
          <p:nvPicPr>
            <p:cNvPr id="36" name="图片 35">
              <a:extLst>
                <a:ext uri="{FF2B5EF4-FFF2-40B4-BE49-F238E27FC236}">
                  <a16:creationId xmlns:a16="http://schemas.microsoft.com/office/drawing/2014/main" id="{AF3B7D41-FE30-49B6-83B9-3E10538BDB66}"/>
                </a:ext>
              </a:extLst>
            </p:cNvPr>
            <p:cNvPicPr>
              <a:picLocks noChangeAspect="1"/>
            </p:cNvPicPr>
            <p:nvPr/>
          </p:nvPicPr>
          <p:blipFill>
            <a:blip r:embed="rId11"/>
            <a:stretch>
              <a:fillRect/>
            </a:stretch>
          </p:blipFill>
          <p:spPr>
            <a:xfrm>
              <a:off x="8772230" y="6194518"/>
              <a:ext cx="1213209" cy="615749"/>
            </a:xfrm>
            <a:prstGeom prst="rect">
              <a:avLst/>
            </a:prstGeom>
          </p:spPr>
        </p:pic>
        <p:pic>
          <p:nvPicPr>
            <p:cNvPr id="37" name="图片 36">
              <a:extLst>
                <a:ext uri="{FF2B5EF4-FFF2-40B4-BE49-F238E27FC236}">
                  <a16:creationId xmlns:a16="http://schemas.microsoft.com/office/drawing/2014/main" id="{57CA2EB0-3A96-4519-804A-8ABE195EB5B1}"/>
                </a:ext>
              </a:extLst>
            </p:cNvPr>
            <p:cNvPicPr>
              <a:picLocks noChangeAspect="1"/>
            </p:cNvPicPr>
            <p:nvPr/>
          </p:nvPicPr>
          <p:blipFill>
            <a:blip r:embed="rId12"/>
            <a:stretch>
              <a:fillRect/>
            </a:stretch>
          </p:blipFill>
          <p:spPr>
            <a:xfrm>
              <a:off x="11081421" y="6152333"/>
              <a:ext cx="713294" cy="646232"/>
            </a:xfrm>
            <a:prstGeom prst="rect">
              <a:avLst/>
            </a:prstGeom>
          </p:spPr>
        </p:pic>
        <p:pic>
          <p:nvPicPr>
            <p:cNvPr id="38" name="图片 37">
              <a:extLst>
                <a:ext uri="{FF2B5EF4-FFF2-40B4-BE49-F238E27FC236}">
                  <a16:creationId xmlns:a16="http://schemas.microsoft.com/office/drawing/2014/main" id="{90AABCE6-8628-44D6-8A23-56A5372E023B}"/>
                </a:ext>
              </a:extLst>
            </p:cNvPr>
            <p:cNvPicPr>
              <a:picLocks noChangeAspect="1"/>
            </p:cNvPicPr>
            <p:nvPr/>
          </p:nvPicPr>
          <p:blipFill>
            <a:blip r:embed="rId13"/>
            <a:stretch>
              <a:fillRect/>
            </a:stretch>
          </p:blipFill>
          <p:spPr>
            <a:xfrm>
              <a:off x="7265233" y="5376694"/>
              <a:ext cx="3993226" cy="1261981"/>
            </a:xfrm>
            <a:prstGeom prst="rect">
              <a:avLst/>
            </a:prstGeom>
          </p:spPr>
        </p:pic>
      </p:grpSp>
      <p:pic>
        <p:nvPicPr>
          <p:cNvPr id="26" name="图片 25">
            <a:extLst>
              <a:ext uri="{FF2B5EF4-FFF2-40B4-BE49-F238E27FC236}">
                <a16:creationId xmlns:a16="http://schemas.microsoft.com/office/drawing/2014/main" id="{3913E04B-1F6F-45F4-97A5-6EE354131F8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510" t="64450" r="63336" b="-6857"/>
          <a:stretch/>
        </p:blipFill>
        <p:spPr>
          <a:xfrm>
            <a:off x="135744" y="1152379"/>
            <a:ext cx="2289486" cy="1817775"/>
          </a:xfrm>
          <a:prstGeom prst="rect">
            <a:avLst/>
          </a:prstGeom>
        </p:spPr>
      </p:pic>
      <p:sp>
        <p:nvSpPr>
          <p:cNvPr id="22" name="文本框 18"/>
          <p:cNvSpPr txBox="1"/>
          <p:nvPr/>
        </p:nvSpPr>
        <p:spPr>
          <a:xfrm>
            <a:off x="1964707" y="1481489"/>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Calibri" panose="020F0502020204030204" pitchFamily="34" charset="0"/>
              <a:sym typeface="Arial"/>
            </a:endParaRPr>
          </a:p>
        </p:txBody>
      </p:sp>
      <p:pic>
        <p:nvPicPr>
          <p:cNvPr id="3" name="Picture 2">
            <a:extLst>
              <a:ext uri="{FF2B5EF4-FFF2-40B4-BE49-F238E27FC236}">
                <a16:creationId xmlns:a16="http://schemas.microsoft.com/office/drawing/2014/main" id="{870CDCE5-5D38-4B6F-9402-D1B5D75C3410}"/>
              </a:ext>
            </a:extLst>
          </p:cNvPr>
          <p:cNvPicPr>
            <a:picLocks noChangeAspect="1"/>
          </p:cNvPicPr>
          <p:nvPr/>
        </p:nvPicPr>
        <p:blipFill>
          <a:blip r:embed="rId14"/>
          <a:stretch>
            <a:fillRect/>
          </a:stretch>
        </p:blipFill>
        <p:spPr>
          <a:xfrm>
            <a:off x="866736" y="2679585"/>
            <a:ext cx="4706520" cy="1682642"/>
          </a:xfrm>
          <a:prstGeom prst="rect">
            <a:avLst/>
          </a:prstGeom>
        </p:spPr>
      </p:pic>
    </p:spTree>
    <p:extLst>
      <p:ext uri="{BB962C8B-B14F-4D97-AF65-F5344CB8AC3E}">
        <p14:creationId xmlns:p14="http://schemas.microsoft.com/office/powerpoint/2010/main" val="3995829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675" decel="100000" fill="hold"/>
                                        <p:tgtEl>
                                          <p:spTgt spid="8"/>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anim calcmode="lin" valueType="num">
                                      <p:cBhvr>
                                        <p:cTn id="14" dur="750" fill="hold"/>
                                        <p:tgtEl>
                                          <p:spTgt spid="39"/>
                                        </p:tgtEl>
                                        <p:attrNameLst>
                                          <p:attrName>ppt_x</p:attrName>
                                        </p:attrNameLst>
                                      </p:cBhvr>
                                      <p:tavLst>
                                        <p:tav tm="0">
                                          <p:val>
                                            <p:strVal val="#ppt_x"/>
                                          </p:val>
                                        </p:tav>
                                        <p:tav tm="100000">
                                          <p:val>
                                            <p:strVal val="#ppt_x"/>
                                          </p:val>
                                        </p:tav>
                                      </p:tavLst>
                                    </p:anim>
                                    <p:anim calcmode="lin" valueType="num">
                                      <p:cBhvr>
                                        <p:cTn id="15" dur="675" decel="100000" fill="hold"/>
                                        <p:tgtEl>
                                          <p:spTgt spid="39"/>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3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4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750"/>
                                        <p:tgtEl>
                                          <p:spTgt spid="41"/>
                                        </p:tgtEl>
                                      </p:cBhvr>
                                    </p:animEffect>
                                    <p:anim calcmode="lin" valueType="num">
                                      <p:cBhvr>
                                        <p:cTn id="20" dur="750" fill="hold"/>
                                        <p:tgtEl>
                                          <p:spTgt spid="41"/>
                                        </p:tgtEl>
                                        <p:attrNameLst>
                                          <p:attrName>ppt_x</p:attrName>
                                        </p:attrNameLst>
                                      </p:cBhvr>
                                      <p:tavLst>
                                        <p:tav tm="0">
                                          <p:val>
                                            <p:strVal val="#ppt_x"/>
                                          </p:val>
                                        </p:tav>
                                        <p:tav tm="100000">
                                          <p:val>
                                            <p:strVal val="#ppt_x"/>
                                          </p:val>
                                        </p:tav>
                                      </p:tavLst>
                                    </p:anim>
                                    <p:anim calcmode="lin" valueType="num">
                                      <p:cBhvr>
                                        <p:cTn id="21" dur="675" decel="100000" fill="hold"/>
                                        <p:tgtEl>
                                          <p:spTgt spid="41"/>
                                        </p:tgtEl>
                                        <p:attrNameLst>
                                          <p:attrName>ppt_y</p:attrName>
                                        </p:attrNameLst>
                                      </p:cBhvr>
                                      <p:tavLst>
                                        <p:tav tm="0">
                                          <p:val>
                                            <p:strVal val="#ppt_y+1"/>
                                          </p:val>
                                        </p:tav>
                                        <p:tav tm="100000">
                                          <p:val>
                                            <p:strVal val="#ppt_y-.03"/>
                                          </p:val>
                                        </p:tav>
                                      </p:tavLst>
                                    </p:anim>
                                    <p:anim calcmode="lin" valueType="num">
                                      <p:cBhvr>
                                        <p:cTn id="22"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23" fill="hold">
                            <p:stCondLst>
                              <p:cond delay="1150"/>
                            </p:stCondLst>
                            <p:childTnLst>
                              <p:par>
                                <p:cTn id="24" presetID="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500" fill="hold"/>
                                        <p:tgtEl>
                                          <p:spTgt spid="62"/>
                                        </p:tgtEl>
                                        <p:attrNameLst>
                                          <p:attrName>ppt_x</p:attrName>
                                        </p:attrNameLst>
                                      </p:cBhvr>
                                      <p:tavLst>
                                        <p:tav tm="0">
                                          <p:val>
                                            <p:strVal val="1+#ppt_w/2"/>
                                          </p:val>
                                        </p:tav>
                                        <p:tav tm="100000">
                                          <p:val>
                                            <p:strVal val="#ppt_x"/>
                                          </p:val>
                                        </p:tav>
                                      </p:tavLst>
                                    </p:anim>
                                    <p:anim calcmode="lin" valueType="num">
                                      <p:cBhvr additive="base">
                                        <p:cTn id="31" dur="500" fill="hold"/>
                                        <p:tgtEl>
                                          <p:spTgt spid="62"/>
                                        </p:tgtEl>
                                        <p:attrNameLst>
                                          <p:attrName>ppt_y</p:attrName>
                                        </p:attrNameLst>
                                      </p:cBhvr>
                                      <p:tavLst>
                                        <p:tav tm="0">
                                          <p:val>
                                            <p:strVal val="1+#ppt_h/2"/>
                                          </p:val>
                                        </p:tav>
                                        <p:tav tm="100000">
                                          <p:val>
                                            <p:strVal val="#ppt_y"/>
                                          </p:val>
                                        </p:tav>
                                      </p:tavLst>
                                    </p:anim>
                                  </p:childTnLst>
                                </p:cTn>
                              </p:par>
                            </p:childTnLst>
                          </p:cTn>
                        </p:par>
                        <p:par>
                          <p:cTn id="32" fill="hold">
                            <p:stCondLst>
                              <p:cond delay="1650"/>
                            </p:stCondLst>
                            <p:childTnLst>
                              <p:par>
                                <p:cTn id="33" presetID="22" presetClass="entr" presetSubtype="8" fill="hold"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par>
                                <p:cTn id="36" presetID="22" presetClass="entr" presetSubtype="1" fill="hold" nodeType="with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wipe(up)">
                                      <p:cBhvr>
                                        <p:cTn id="38" dur="500"/>
                                        <p:tgtEl>
                                          <p:spTgt spid="53"/>
                                        </p:tgtEl>
                                      </p:cBhvr>
                                    </p:animEffect>
                                  </p:childTnLst>
                                </p:cTn>
                              </p:par>
                            </p:childTnLst>
                          </p:cTn>
                        </p:par>
                        <p:par>
                          <p:cTn id="39" fill="hold">
                            <p:stCondLst>
                              <p:cond delay="2150"/>
                            </p:stCondLst>
                            <p:childTnLst>
                              <p:par>
                                <p:cTn id="40" presetID="22" presetClass="entr" presetSubtype="1"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par>
                                <p:cTn id="43" presetID="22" presetClass="entr" presetSubtype="8"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wipe(left)">
                                      <p:cBhvr>
                                        <p:cTn id="45" dur="500"/>
                                        <p:tgtEl>
                                          <p:spTgt spid="55"/>
                                        </p:tgtEl>
                                      </p:cBhvr>
                                    </p:animEffect>
                                  </p:childTnLst>
                                </p:cTn>
                              </p:par>
                            </p:childTnLst>
                          </p:cTn>
                        </p:par>
                        <p:par>
                          <p:cTn id="46" fill="hold">
                            <p:stCondLst>
                              <p:cond delay="26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22"/>
                                        </p:tgtEl>
                                        <p:attrNameLst>
                                          <p:attrName>ppt_y</p:attrName>
                                        </p:attrNameLst>
                                      </p:cBhvr>
                                      <p:tavLst>
                                        <p:tav tm="0">
                                          <p:val>
                                            <p:strVal val="#ppt_y"/>
                                          </p:val>
                                        </p:tav>
                                        <p:tav tm="100000">
                                          <p:val>
                                            <p:strVal val="#ppt_y"/>
                                          </p:val>
                                        </p:tav>
                                      </p:tavLst>
                                    </p:anim>
                                    <p:anim calcmode="lin" valueType="num">
                                      <p:cBhvr>
                                        <p:cTn id="5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646331"/>
          </a:xfrm>
          <a:prstGeom prst="rect">
            <a:avLst/>
          </a:prstGeom>
          <a:noFill/>
        </p:spPr>
        <p:txBody>
          <a:bodyPr wrap="square" rtlCol="0">
            <a:spAutoFit/>
          </a:bodyPr>
          <a:lstStyle/>
          <a:p>
            <a:pPr algn="ctr"/>
            <a:r>
              <a:rPr lang="vi-VN" sz="3600" b="1" dirty="0">
                <a:solidFill>
                  <a:srgbClr val="002060"/>
                </a:solidFill>
              </a:rPr>
              <a:t>Em quan sát kĩ phong bì thư mẫu và tập viết.</a:t>
            </a:r>
          </a:p>
        </p:txBody>
      </p:sp>
      <p:pic>
        <p:nvPicPr>
          <p:cNvPr id="5" name="Picture 4">
            <a:extLst>
              <a:ext uri="{FF2B5EF4-FFF2-40B4-BE49-F238E27FC236}">
                <a16:creationId xmlns:a16="http://schemas.microsoft.com/office/drawing/2014/main" id="{B2B6DDD3-670C-4509-BDAE-32919F57B6B3}"/>
              </a:ext>
            </a:extLst>
          </p:cNvPr>
          <p:cNvPicPr>
            <a:picLocks noChangeAspect="1"/>
          </p:cNvPicPr>
          <p:nvPr/>
        </p:nvPicPr>
        <p:blipFill>
          <a:blip r:embed="rId4"/>
          <a:stretch>
            <a:fillRect/>
          </a:stretch>
        </p:blipFill>
        <p:spPr>
          <a:xfrm>
            <a:off x="2975927" y="1428432"/>
            <a:ext cx="6991033" cy="4514210"/>
          </a:xfrm>
          <a:prstGeom prst="rect">
            <a:avLst/>
          </a:prstGeom>
        </p:spPr>
      </p:pic>
    </p:spTree>
    <p:extLst>
      <p:ext uri="{BB962C8B-B14F-4D97-AF65-F5344CB8AC3E}">
        <p14:creationId xmlns:p14="http://schemas.microsoft.com/office/powerpoint/2010/main" val="139096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2" name="TextBox 1">
            <a:extLst>
              <a:ext uri="{FF2B5EF4-FFF2-40B4-BE49-F238E27FC236}">
                <a16:creationId xmlns:a16="http://schemas.microsoft.com/office/drawing/2014/main" id="{A8424A5B-71F8-4582-9ACF-F76355DD2DFB}"/>
              </a:ext>
            </a:extLst>
          </p:cNvPr>
          <p:cNvSpPr txBox="1"/>
          <p:nvPr/>
        </p:nvSpPr>
        <p:spPr>
          <a:xfrm>
            <a:off x="563882" y="253999"/>
            <a:ext cx="11958320" cy="1200329"/>
          </a:xfrm>
          <a:prstGeom prst="rect">
            <a:avLst/>
          </a:prstGeom>
          <a:noFill/>
        </p:spPr>
        <p:txBody>
          <a:bodyPr wrap="square" rtlCol="0">
            <a:spAutoFit/>
          </a:bodyPr>
          <a:lstStyle/>
          <a:p>
            <a:pPr lvl="0" algn="ctr"/>
            <a:r>
              <a:rPr lang="vi-VN" sz="3600" b="1" dirty="0">
                <a:solidFill>
                  <a:srgbClr val="002060"/>
                </a:solidFill>
              </a:rPr>
              <a:t>Chia sẻ bức thư của em trong nhóm và nghe góp ý của các bạn để chỉnh sửa.</a:t>
            </a:r>
          </a:p>
        </p:txBody>
      </p:sp>
      <p:grpSp>
        <p:nvGrpSpPr>
          <p:cNvPr id="6" name="Group 5">
            <a:extLst>
              <a:ext uri="{FF2B5EF4-FFF2-40B4-BE49-F238E27FC236}">
                <a16:creationId xmlns:a16="http://schemas.microsoft.com/office/drawing/2014/main" id="{CC08CFF1-41A3-4983-83E2-EDE356C1FF5B}"/>
              </a:ext>
            </a:extLst>
          </p:cNvPr>
          <p:cNvGrpSpPr/>
          <p:nvPr/>
        </p:nvGrpSpPr>
        <p:grpSpPr>
          <a:xfrm>
            <a:off x="3027183" y="-158401"/>
            <a:ext cx="6440079" cy="7164394"/>
            <a:chOff x="9650363" y="3808778"/>
            <a:chExt cx="2758716" cy="2758716"/>
          </a:xfrm>
        </p:grpSpPr>
        <p:pic>
          <p:nvPicPr>
            <p:cNvPr id="7" name="Picture 6" descr="Shape&#10;&#10;Description automatically generated">
              <a:extLst>
                <a:ext uri="{FF2B5EF4-FFF2-40B4-BE49-F238E27FC236}">
                  <a16:creationId xmlns:a16="http://schemas.microsoft.com/office/drawing/2014/main" id="{5237385F-171B-453D-A6D1-E1C52BF24D0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50363" y="3808778"/>
              <a:ext cx="2758716" cy="2758716"/>
            </a:xfrm>
            <a:prstGeom prst="rect">
              <a:avLst/>
            </a:prstGeom>
          </p:spPr>
        </p:pic>
        <p:sp>
          <p:nvSpPr>
            <p:cNvPr id="8" name="TextBox 7">
              <a:extLst>
                <a:ext uri="{FF2B5EF4-FFF2-40B4-BE49-F238E27FC236}">
                  <a16:creationId xmlns:a16="http://schemas.microsoft.com/office/drawing/2014/main" id="{6CC9BB9C-120D-4B67-B844-326D1B0CCF75}"/>
                </a:ext>
              </a:extLst>
            </p:cNvPr>
            <p:cNvSpPr txBox="1"/>
            <p:nvPr/>
          </p:nvSpPr>
          <p:spPr>
            <a:xfrm>
              <a:off x="10737129" y="6226614"/>
              <a:ext cx="585183" cy="142215"/>
            </a:xfrm>
            <a:prstGeom prst="rect">
              <a:avLst/>
            </a:prstGeom>
            <a:noFill/>
          </p:spPr>
          <p:txBody>
            <a:bodyPr wrap="none" rtlCol="0">
              <a:spAutoFit/>
            </a:bodyPr>
            <a:lstStyle/>
            <a:p>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231708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8" name="Picture 5" descr="C:\Users\ADMIN\Desktop\Tai nguyen thiet ke tro choi\Bảng gỗ\choi.png">
            <a:hlinkClick r:id="rId5" action="ppaction://hlinksldjump"/>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5193" y1="73818" x2="14065"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8763000" y="38426"/>
            <a:ext cx="1747960" cy="6686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DMIN\Desktop\Tai nguyen thiet ke tro choi\Bảng gỗ\Huong dan 3.png">
            <a:hlinkClick r:id="rId8"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30139" y1="79636" x2="73416" y2="79636"/>
                        <a14:foregroundMark x1="73107" y1="78182" x2="85162" y2="92727"/>
                        <a14:foregroundMark x1="87017" y1="93455" x2="95981" y2="92000"/>
                        <a14:foregroundMark x1="3864" y1="57818" x2="19320" y2="92727"/>
                      </a14:backgroundRemoval>
                    </a14:imgEffect>
                  </a14:imgLayer>
                </a14:imgProps>
              </a:ext>
              <a:ext uri="{28A0092B-C50C-407E-A947-70E740481C1C}">
                <a14:useLocalDpi xmlns:a14="http://schemas.microsoft.com/office/drawing/2010/main" val="0"/>
              </a:ext>
            </a:extLst>
          </a:blip>
          <a:srcRect/>
          <a:stretch>
            <a:fillRect/>
          </a:stretch>
        </p:blipFill>
        <p:spPr bwMode="auto">
          <a:xfrm>
            <a:off x="1562102" y="102870"/>
            <a:ext cx="1641959" cy="6281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C:\Users\ADMIN\Desktop\453552345 (3).jpg"/>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505200" y="-687699"/>
            <a:ext cx="5029200" cy="21209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68164" y="365824"/>
            <a:ext cx="4918636" cy="630942"/>
          </a:xfrm>
          <a:prstGeom prst="rect">
            <a:avLst/>
          </a:prstGeom>
          <a:noFill/>
          <a:scene3d>
            <a:camera prst="perspectiveFront"/>
            <a:lightRig rig="threePt" dir="t"/>
          </a:scene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a:ln>
                  <a:noFill/>
                </a:ln>
                <a:solidFill>
                  <a:srgbClr val="FF0000"/>
                </a:solidFill>
                <a:effectLst/>
                <a:uLnTx/>
                <a:uFillTx/>
                <a:latin typeface="Calibri"/>
                <a:ea typeface="+mn-ea"/>
                <a:cs typeface="Times New Roman" pitchFamily="18" charset="0"/>
              </a:rPr>
              <a:t>GIẢI CỨU NÀNG TIÊN CÁ</a:t>
            </a:r>
          </a:p>
        </p:txBody>
      </p:sp>
      <p:pic>
        <p:nvPicPr>
          <p:cNvPr id="2" name="PartOfYourWorld-V.A-356548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62101" y="2057400"/>
            <a:ext cx="304800" cy="304800"/>
          </a:xfrm>
          <a:prstGeom prst="rect">
            <a:avLst/>
          </a:prstGeom>
        </p:spPr>
      </p:pic>
    </p:spTree>
    <p:extLst>
      <p:ext uri="{BB962C8B-B14F-4D97-AF65-F5344CB8AC3E}">
        <p14:creationId xmlns:p14="http://schemas.microsoft.com/office/powerpoint/2010/main" val="124056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0"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Chủ đề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hủ đề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596</Words>
  <Application>Microsoft Office PowerPoint</Application>
  <PresentationFormat>Widescreen</PresentationFormat>
  <Paragraphs>98</Paragraphs>
  <Slides>20</Slides>
  <Notes>5</Notes>
  <HiddenSlides>0</HiddenSlides>
  <MMClips>1</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20</vt:i4>
      </vt:variant>
    </vt:vector>
  </HeadingPairs>
  <TitlesOfParts>
    <vt:vector size="41" baseType="lpstr">
      <vt:lpstr>宋体</vt:lpstr>
      <vt:lpstr>.VnHelvetInsH</vt:lpstr>
      <vt:lpstr>Arial</vt:lpstr>
      <vt:lpstr>Arial-Rounded</vt:lpstr>
      <vt:lpstr>Bubblegum Sans</vt:lpstr>
      <vt:lpstr>Calibri</vt:lpstr>
      <vt:lpstr>Calibri Light</vt:lpstr>
      <vt:lpstr>Coiny</vt:lpstr>
      <vt:lpstr>等线</vt:lpstr>
      <vt:lpstr>等线 Light</vt:lpstr>
      <vt:lpstr>Didot</vt:lpstr>
      <vt:lpstr>Impact</vt:lpstr>
      <vt:lpstr>Palace Script MT</vt:lpstr>
      <vt:lpstr>Times New Roman</vt:lpstr>
      <vt:lpstr>Wingdings</vt:lpstr>
      <vt:lpstr>站酷快乐体2016修订版</vt:lpstr>
      <vt:lpstr>Office 主题​​</vt:lpstr>
      <vt:lpstr>1_Office 主题​​</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2022-08-10T03:43:25Z</dcterms:created>
  <dcterms:modified xsi:type="dcterms:W3CDTF">2025-01-09T04:07:12Z</dcterms:modified>
</cp:coreProperties>
</file>