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91" r:id="rId4"/>
    <p:sldId id="292" r:id="rId5"/>
    <p:sldId id="279" r:id="rId6"/>
    <p:sldId id="287" r:id="rId7"/>
    <p:sldId id="282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>
        <p:scale>
          <a:sx n="85" d="100"/>
          <a:sy n="85" d="100"/>
        </p:scale>
        <p:origin x="-76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8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M và E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M và G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xmlns="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7 cm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12 cm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xmlns="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xmlns="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xmlns="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xmlns="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xmlns="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xmlns="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xmlns="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xmlns="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xmlns="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xmlns="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xmlns="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xmlns="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xmlns="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2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4		</a:t>
            </a:r>
            <a:r>
              <a:rPr lang="x-none" sz="2800" dirty="0">
                <a:solidFill>
                  <a:srgbClr val="EC53E1"/>
                </a:solidFill>
              </a:rPr>
              <a:t>D.   </a:t>
            </a:r>
            <a:r>
              <a:rPr lang="x-none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251</Words>
  <Application>Microsoft Office PowerPoint</Application>
  <PresentationFormat>Custom</PresentationFormat>
  <Paragraphs>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94</cp:revision>
  <dcterms:created xsi:type="dcterms:W3CDTF">2021-06-02T01:34:28Z</dcterms:created>
  <dcterms:modified xsi:type="dcterms:W3CDTF">2025-01-13T02:38:17Z</dcterms:modified>
</cp:coreProperties>
</file>