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4" r:id="rId2"/>
    <p:sldMasterId id="2147483769" r:id="rId3"/>
  </p:sldMasterIdLst>
  <p:sldIdLst>
    <p:sldId id="341" r:id="rId4"/>
    <p:sldId id="262" r:id="rId5"/>
    <p:sldId id="256" r:id="rId6"/>
    <p:sldId id="343" r:id="rId7"/>
    <p:sldId id="344" r:id="rId8"/>
    <p:sldId id="259" r:id="rId9"/>
    <p:sldId id="265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6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68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9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32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116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72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802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30"/>
            <a:ext cx="5391149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3" y="949330"/>
            <a:ext cx="5391151" cy="519271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501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443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8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2289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46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9104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90034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67378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3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4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7393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85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75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792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06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6590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11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2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2691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1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40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7070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469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8D261-3689-4713-AA3C-C62BC5579806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1A420-A86F-4725-89BE-5280D3097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3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841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371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72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951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42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626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59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7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13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1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1" y="949327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2023/12/26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2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675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2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70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2571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51435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77152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1575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250031" indent="-250031" algn="just" rtl="0" eaLnBrk="0" fontAlgn="base" hangingPunct="0">
        <a:lnSpc>
          <a:spcPct val="110000"/>
        </a:lnSpc>
        <a:spcBef>
          <a:spcPts val="1013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125">
          <a:solidFill>
            <a:srgbClr val="8B8E2E"/>
          </a:solidFill>
          <a:latin typeface="+mn-lt"/>
          <a:ea typeface="+mn-ea"/>
          <a:cs typeface="+mn-cs"/>
        </a:defRPr>
      </a:lvl1pPr>
      <a:lvl2pPr marL="250031" indent="-250031" algn="just" rtl="0" eaLnBrk="0" fontAlgn="base" hangingPunct="0">
        <a:lnSpc>
          <a:spcPct val="130000"/>
        </a:lnSpc>
        <a:spcBef>
          <a:spcPct val="0"/>
        </a:spcBef>
        <a:spcAft>
          <a:spcPts val="338"/>
        </a:spcAft>
        <a:buClr>
          <a:srgbClr val="B1D19B"/>
        </a:buClr>
        <a:buFont typeface="幼圆"/>
        <a:buChar char=" "/>
        <a:defRPr sz="9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64293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900113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157288" indent="-128588" algn="l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41446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167163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1928813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185988" indent="-128588" algn="l" rtl="0" eaLnBrk="1" fontAlgn="base" hangingPunct="1">
        <a:lnSpc>
          <a:spcPct val="90000"/>
        </a:lnSpc>
        <a:spcBef>
          <a:spcPts val="281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4C84B-3A38-4A2D-BF5C-24BD7721B8D0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113A5-09ED-4D11-8F67-5B4A6025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26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B7A47C-4438-4FAC-AFB1-F7597EF99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00075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581B890-4842-4086-9A53-91606B7E2558}"/>
              </a:ext>
            </a:extLst>
          </p:cNvPr>
          <p:cNvSpPr txBox="1">
            <a:spLocks/>
          </p:cNvSpPr>
          <p:nvPr/>
        </p:nvSpPr>
        <p:spPr>
          <a:xfrm>
            <a:off x="3524250" y="2457450"/>
            <a:ext cx="5143500" cy="595448"/>
          </a:xfrm>
          <a:prstGeom prst="rect">
            <a:avLst/>
          </a:prstGeom>
        </p:spPr>
        <p:txBody>
          <a:bodyPr vert="horz" lIns="51435" tIns="25718" rIns="51435" bIns="2571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base">
              <a:spcAft>
                <a:spcPct val="0"/>
              </a:spcAft>
            </a:pPr>
            <a:r>
              <a:rPr lang="en-US" sz="3094" b="1" dirty="0">
                <a:solidFill>
                  <a:srgbClr val="FF0000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</a:rPr>
              <a:t>TỰ NHIÊN VÀ XÃ HỘI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2FBDFE-C0F4-46B8-80DE-AD85389472DC}"/>
              </a:ext>
            </a:extLst>
          </p:cNvPr>
          <p:cNvSpPr txBox="1"/>
          <p:nvPr/>
        </p:nvSpPr>
        <p:spPr>
          <a:xfrm>
            <a:off x="3352801" y="971551"/>
            <a:ext cx="58721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D9DBAF">
                    <a:lumMod val="50000"/>
                  </a:srgbClr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PHÒNG GIÁO DỤC VÀ ĐÀO TẠO QUẬN LONG BIÊN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55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02"/>
    </mc:Choice>
    <mc:Fallback xmlns="">
      <p:transition spd="slow" advTm="17402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Video cây xanh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500" y="0"/>
            <a:ext cx="8763000" cy="6705600"/>
          </a:xfrm>
        </p:spPr>
      </p:pic>
    </p:spTree>
    <p:extLst>
      <p:ext uri="{BB962C8B-B14F-4D97-AF65-F5344CB8AC3E}">
        <p14:creationId xmlns:p14="http://schemas.microsoft.com/office/powerpoint/2010/main" val="3662345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anh lop 1\Giáo án điện tử sách mới\ANH NEN PP\6b8be8f46358da847124aeafb05bc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88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133600" y="1220720"/>
            <a:ext cx="7696200" cy="1200329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CHỦ ĐỀ 4 </a:t>
            </a:r>
          </a:p>
          <a:p>
            <a:pPr algn="ctr"/>
            <a:r>
              <a:rPr lang="en-US" sz="3600" b="1">
                <a:latin typeface="Times New Roman" pitchFamily="18" charset="0"/>
                <a:cs typeface="Times New Roman" pitchFamily="18" charset="0"/>
              </a:rPr>
              <a:t>THỰC VẬT VÀ ĐỘNG VẬT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33600" y="3554612"/>
            <a:ext cx="7696200" cy="156966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15: Cây xung quanh em</a:t>
            </a:r>
          </a:p>
          <a:p>
            <a:pPr algn="ctr"/>
            <a:r>
              <a:rPr lang="en-US" sz="4800" b="1">
                <a:ln w="11430"/>
                <a:solidFill>
                  <a:schemeClr val="tx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(Tiết 1)</a:t>
            </a:r>
          </a:p>
        </p:txBody>
      </p:sp>
    </p:spTree>
    <p:extLst>
      <p:ext uri="{BB962C8B-B14F-4D97-AF65-F5344CB8AC3E}">
        <p14:creationId xmlns:p14="http://schemas.microsoft.com/office/powerpoint/2010/main" val="373840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FF9C345-48D3-492D-B0CD-78135DF82E3B}"/>
              </a:ext>
            </a:extLst>
          </p:cNvPr>
          <p:cNvGrpSpPr/>
          <p:nvPr/>
        </p:nvGrpSpPr>
        <p:grpSpPr>
          <a:xfrm>
            <a:off x="762000" y="914578"/>
            <a:ext cx="11049000" cy="4310947"/>
            <a:chOff x="-10886" y="1546758"/>
            <a:chExt cx="9016904" cy="411386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8EEF644-E04A-4B6E-87B8-9F6AA9899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" t="23004" r="198" b="38719"/>
            <a:stretch/>
          </p:blipFill>
          <p:spPr>
            <a:xfrm>
              <a:off x="-10886" y="1546758"/>
              <a:ext cx="6084651" cy="4113860"/>
            </a:xfrm>
            <a:prstGeom prst="rect">
              <a:avLst/>
            </a:prstGeom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4FC5A7EB-51E8-4DF7-9F09-CAF0BB9F48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17" r="53083" b="39207"/>
            <a:stretch/>
          </p:blipFill>
          <p:spPr>
            <a:xfrm>
              <a:off x="6073765" y="1546758"/>
              <a:ext cx="2932253" cy="41138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01AAC20-DC94-422E-BDFA-0D860AA7147D}"/>
              </a:ext>
            </a:extLst>
          </p:cNvPr>
          <p:cNvSpPr txBox="1"/>
          <p:nvPr/>
        </p:nvSpPr>
        <p:spPr>
          <a:xfrm>
            <a:off x="1676400" y="9896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kern="0" cap="all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1: Khám phá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2541496-756C-4681-B1AF-E0660ED2F921}"/>
              </a:ext>
            </a:extLst>
          </p:cNvPr>
          <p:cNvSpPr/>
          <p:nvPr/>
        </p:nvSpPr>
        <p:spPr>
          <a:xfrm>
            <a:off x="1872343" y="5410200"/>
            <a:ext cx="8567057" cy="91440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>
                <a:solidFill>
                  <a:srgbClr val="00B050"/>
                </a:solidFill>
                <a:latin typeface="#9Slide03 Maven Pro Medium" panose="00000600000000000000" pitchFamily="2" charset="0"/>
              </a:rPr>
              <a:t>Em có thể nhìn thấy cây ở khắp mọi nơi. Em có biết tên, các bộ phận và lợi ích của chúng không?</a:t>
            </a:r>
          </a:p>
        </p:txBody>
      </p:sp>
    </p:spTree>
    <p:extLst>
      <p:ext uri="{BB962C8B-B14F-4D97-AF65-F5344CB8AC3E}">
        <p14:creationId xmlns:p14="http://schemas.microsoft.com/office/powerpoint/2010/main" val="2591831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EEF644-E04A-4B6E-87B8-9F6AA9899C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2" t="71663" r="7582" b="8073"/>
          <a:stretch/>
        </p:blipFill>
        <p:spPr>
          <a:xfrm>
            <a:off x="1524000" y="304801"/>
            <a:ext cx="9081672" cy="601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9627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752600" y="427038"/>
            <a:ext cx="8686800" cy="639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Hoạt động 2: kể tên các loại cây em biết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536973"/>
              </p:ext>
            </p:extLst>
          </p:nvPr>
        </p:nvGraphicFramePr>
        <p:xfrm>
          <a:off x="1600200" y="1397000"/>
          <a:ext cx="9067800" cy="546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3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3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05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" name="Group 9"/>
          <p:cNvGrpSpPr/>
          <p:nvPr/>
        </p:nvGrpSpPr>
        <p:grpSpPr>
          <a:xfrm>
            <a:off x="1371600" y="1143000"/>
            <a:ext cx="8991600" cy="5029200"/>
            <a:chOff x="457200" y="1447800"/>
            <a:chExt cx="8458200" cy="5257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447800"/>
              <a:ext cx="3810000" cy="2667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1447800"/>
              <a:ext cx="3657600" cy="2667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7800" y="4390591"/>
              <a:ext cx="3657600" cy="231500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76736"/>
              <a:ext cx="3810000" cy="2328864"/>
            </a:xfrm>
            <a:prstGeom prst="rect">
              <a:avLst/>
            </a:prstGeom>
          </p:spPr>
        </p:pic>
      </p:grpSp>
      <p:sp>
        <p:nvSpPr>
          <p:cNvPr id="11" name="Oval 10"/>
          <p:cNvSpPr/>
          <p:nvPr/>
        </p:nvSpPr>
        <p:spPr>
          <a:xfrm>
            <a:off x="5486400" y="35814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/>
          <p:cNvSpPr/>
          <p:nvPr/>
        </p:nvSpPr>
        <p:spPr>
          <a:xfrm>
            <a:off x="10037618" y="3588327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/>
          <p:cNvSpPr/>
          <p:nvPr/>
        </p:nvSpPr>
        <p:spPr>
          <a:xfrm>
            <a:off x="5486400" y="57150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10009909" y="5638800"/>
            <a:ext cx="609600" cy="5334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602813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7426390-761B-44ED-82D9-503766F3B199}"/>
              </a:ext>
            </a:extLst>
          </p:cNvPr>
          <p:cNvGrpSpPr/>
          <p:nvPr/>
        </p:nvGrpSpPr>
        <p:grpSpPr>
          <a:xfrm>
            <a:off x="1918252" y="457200"/>
            <a:ext cx="8355496" cy="5562600"/>
            <a:chOff x="1533938" y="351183"/>
            <a:chExt cx="11140661" cy="5617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9B5685-98EF-4787-94D3-D5E258AB35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98" t="62283" r="8580" b="7913"/>
            <a:stretch/>
          </p:blipFill>
          <p:spPr>
            <a:xfrm>
              <a:off x="1533938" y="351183"/>
              <a:ext cx="11140661" cy="5617817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997CCDB-A755-4AC6-A82D-CF445A600559}"/>
                </a:ext>
              </a:extLst>
            </p:cNvPr>
            <p:cNvSpPr/>
            <p:nvPr/>
          </p:nvSpPr>
          <p:spPr>
            <a:xfrm>
              <a:off x="8305800" y="351183"/>
              <a:ext cx="3886200" cy="13506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en-US" sz="135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399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vi-VN" sz="6600" b="1" dirty="0">
                <a:solidFill>
                  <a:srgbClr val="FF0000"/>
                </a:solidFill>
              </a:rPr>
              <a:t>Chào tạm biệt các con</a:t>
            </a:r>
            <a:r>
              <a:rPr lang="en-US" sz="6600" b="1" dirty="0">
                <a:solidFill>
                  <a:srgbClr val="FF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208718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86</Words>
  <Application>Microsoft Office PowerPoint</Application>
  <PresentationFormat>Widescreen</PresentationFormat>
  <Paragraphs>14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Microsoft YaHei</vt:lpstr>
      <vt:lpstr>#9Slide03 Maven Pro Medium</vt:lpstr>
      <vt:lpstr>Arial</vt:lpstr>
      <vt:lpstr>Arial Black</vt:lpstr>
      <vt:lpstr>Calibri</vt:lpstr>
      <vt:lpstr>Calibri Light</vt:lpstr>
      <vt:lpstr>Times New Roman</vt:lpstr>
      <vt:lpstr>幼圆</vt:lpstr>
      <vt:lpstr>Office Theme</vt:lpstr>
      <vt:lpstr>A000120140530B01PPBG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2020-08-16T02:58:27Z</dcterms:created>
  <dcterms:modified xsi:type="dcterms:W3CDTF">2023-12-26T06:42:40Z</dcterms:modified>
</cp:coreProperties>
</file>