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17"/>
  </p:notesMasterIdLst>
  <p:sldIdLst>
    <p:sldId id="256" r:id="rId3"/>
    <p:sldId id="453" r:id="rId4"/>
    <p:sldId id="455" r:id="rId5"/>
    <p:sldId id="454" r:id="rId6"/>
    <p:sldId id="456" r:id="rId7"/>
    <p:sldId id="323" r:id="rId8"/>
    <p:sldId id="301" r:id="rId9"/>
    <p:sldId id="302" r:id="rId10"/>
    <p:sldId id="325" r:id="rId11"/>
    <p:sldId id="324" r:id="rId12"/>
    <p:sldId id="303" r:id="rId13"/>
    <p:sldId id="326" r:id="rId14"/>
    <p:sldId id="319" r:id="rId15"/>
    <p:sldId id="452" r:id="rId1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6D37"/>
    <a:srgbClr val="99BC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64" d="100"/>
          <a:sy n="64" d="100"/>
        </p:scale>
        <p:origin x="752" y="40"/>
      </p:cViewPr>
      <p:guideLst>
        <p:guide orient="horz" pos="2183"/>
        <p:guide pos="3840"/>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0C74B1-8AB9-4131-9765-20477594B4E0}" type="datetimeFigureOut">
              <a:rPr lang="zh-CN" altLang="en-US" smtClean="0"/>
              <a:t>2023/12/17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9501B-7C02-4AF8-A332-0EA77BF709E8}" type="slidenum">
              <a:rPr lang="zh-CN" altLang="en-US" smtClean="0"/>
              <a:t>‹#›</a:t>
            </a:fld>
            <a:endParaRPr lang="zh-CN" altLang="en-US"/>
          </a:p>
        </p:txBody>
      </p:sp>
    </p:spTree>
    <p:extLst>
      <p:ext uri="{BB962C8B-B14F-4D97-AF65-F5344CB8AC3E}">
        <p14:creationId xmlns:p14="http://schemas.microsoft.com/office/powerpoint/2010/main" val="29188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550416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10</a:t>
            </a:fld>
            <a:endParaRPr lang="en-US">
              <a:solidFill>
                <a:prstClr val="black"/>
              </a:solidFill>
            </a:endParaRPr>
          </a:p>
        </p:txBody>
      </p:sp>
    </p:spTree>
    <p:extLst>
      <p:ext uri="{BB962C8B-B14F-4D97-AF65-F5344CB8AC3E}">
        <p14:creationId xmlns:p14="http://schemas.microsoft.com/office/powerpoint/2010/main" val="195139762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886D60-212C-4634-8F55-A6168EBEA1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A7CEC63E-D8F3-4C99-8C19-E063B50406D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9295" t="19153" b="9518"/>
          <a:stretch/>
        </p:blipFill>
        <p:spPr>
          <a:xfrm>
            <a:off x="7604077" y="496350"/>
            <a:ext cx="1307532" cy="2174674"/>
          </a:xfrm>
          <a:prstGeom prst="rect">
            <a:avLst/>
          </a:prstGeom>
        </p:spPr>
      </p:pic>
      <p:pic>
        <p:nvPicPr>
          <p:cNvPr id="10" name="图片 9">
            <a:extLst>
              <a:ext uri="{FF2B5EF4-FFF2-40B4-BE49-F238E27FC236}">
                <a16:creationId xmlns:a16="http://schemas.microsoft.com/office/drawing/2014/main" id="{609A0A1A-3E3F-4AED-9628-14DCACFFF59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2757" r="44843" b="72394"/>
          <a:stretch/>
        </p:blipFill>
        <p:spPr>
          <a:xfrm>
            <a:off x="486737" y="337983"/>
            <a:ext cx="1409700" cy="1243782"/>
          </a:xfrm>
          <a:prstGeom prst="rect">
            <a:avLst/>
          </a:prstGeom>
        </p:spPr>
      </p:pic>
      <p:pic>
        <p:nvPicPr>
          <p:cNvPr id="12" name="图片 11">
            <a:extLst>
              <a:ext uri="{FF2B5EF4-FFF2-40B4-BE49-F238E27FC236}">
                <a16:creationId xmlns:a16="http://schemas.microsoft.com/office/drawing/2014/main" id="{DB0164A4-9F07-4C63-A023-EEB3FDE3389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37146"/>
          <a:stretch/>
        </p:blipFill>
        <p:spPr>
          <a:xfrm rot="10800000">
            <a:off x="-263748" y="1093609"/>
            <a:ext cx="12455748" cy="5764391"/>
          </a:xfrm>
          <a:prstGeom prst="rect">
            <a:avLst/>
          </a:prstGeom>
        </p:spPr>
      </p:pic>
      <p:pic>
        <p:nvPicPr>
          <p:cNvPr id="13" name="图片 12">
            <a:extLst>
              <a:ext uri="{FF2B5EF4-FFF2-40B4-BE49-F238E27FC236}">
                <a16:creationId xmlns:a16="http://schemas.microsoft.com/office/drawing/2014/main" id="{21ADB5C9-4923-433E-9EAE-04D09A94EA82}"/>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3692" t="53086"/>
          <a:stretch/>
        </p:blipFill>
        <p:spPr>
          <a:xfrm>
            <a:off x="0" y="3429000"/>
            <a:ext cx="4998237" cy="3429000"/>
          </a:xfrm>
          <a:prstGeom prst="rect">
            <a:avLst/>
          </a:prstGeom>
        </p:spPr>
      </p:pic>
      <p:pic>
        <p:nvPicPr>
          <p:cNvPr id="14" name="图片 13">
            <a:extLst>
              <a:ext uri="{FF2B5EF4-FFF2-40B4-BE49-F238E27FC236}">
                <a16:creationId xmlns:a16="http://schemas.microsoft.com/office/drawing/2014/main" id="{4E3C004E-AD01-4F78-ABDE-9B7C848E6E27}"/>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83072" r="64944" b="1"/>
          <a:stretch/>
        </p:blipFill>
        <p:spPr>
          <a:xfrm>
            <a:off x="1478981" y="4875550"/>
            <a:ext cx="1492819" cy="516078"/>
          </a:xfrm>
          <a:prstGeom prst="rect">
            <a:avLst/>
          </a:prstGeom>
        </p:spPr>
      </p:pic>
      <p:pic>
        <p:nvPicPr>
          <p:cNvPr id="15" name="图片 14">
            <a:extLst>
              <a:ext uri="{FF2B5EF4-FFF2-40B4-BE49-F238E27FC236}">
                <a16:creationId xmlns:a16="http://schemas.microsoft.com/office/drawing/2014/main" id="{FD498764-D0B4-4CE1-B2DE-28CD4D512192}"/>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4026" t="35624" r="65269" b="16247"/>
          <a:stretch/>
        </p:blipFill>
        <p:spPr>
          <a:xfrm>
            <a:off x="486737" y="1863926"/>
            <a:ext cx="1307531" cy="1467328"/>
          </a:xfrm>
          <a:prstGeom prst="rect">
            <a:avLst/>
          </a:prstGeom>
        </p:spPr>
      </p:pic>
      <p:pic>
        <p:nvPicPr>
          <p:cNvPr id="16" name="图片 15">
            <a:extLst>
              <a:ext uri="{FF2B5EF4-FFF2-40B4-BE49-F238E27FC236}">
                <a16:creationId xmlns:a16="http://schemas.microsoft.com/office/drawing/2014/main" id="{37D7116D-6EC5-4445-A13C-44D3069C2783}"/>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35446" b="55122"/>
          <a:stretch/>
        </p:blipFill>
        <p:spPr>
          <a:xfrm>
            <a:off x="5600700" y="1154777"/>
            <a:ext cx="1586414" cy="1243782"/>
          </a:xfrm>
          <a:prstGeom prst="rect">
            <a:avLst/>
          </a:prstGeom>
        </p:spPr>
      </p:pic>
    </p:spTree>
    <p:extLst>
      <p:ext uri="{BB962C8B-B14F-4D97-AF65-F5344CB8AC3E}">
        <p14:creationId xmlns:p14="http://schemas.microsoft.com/office/powerpoint/2010/main" val="2121367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F03C4-8CB9-463D-B601-89A585F82B4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296ED78-330B-4A73-8815-84140D7AFD9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41AE190-6D9F-4F81-928C-459A24A6C160}"/>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2023/12/17</a:t>
            </a:fld>
            <a:endParaRPr lang="zh-CN" altLang="en-US"/>
          </a:p>
        </p:txBody>
      </p:sp>
      <p:sp>
        <p:nvSpPr>
          <p:cNvPr id="5" name="页脚占位符 4">
            <a:extLst>
              <a:ext uri="{FF2B5EF4-FFF2-40B4-BE49-F238E27FC236}">
                <a16:creationId xmlns:a16="http://schemas.microsoft.com/office/drawing/2014/main" id="{426DC83A-D99C-4590-B354-D31E3458AA0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502DC11-F631-4182-A97B-9615BBA81DB3}"/>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2762139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5D65253-AB9D-409E-8BA3-4838BCBBC3A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2FD55C-19D8-44DD-8CA4-83C9DB912BEF}"/>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9427B5C-AC9F-4DA4-8DC5-D4D7F71250F9}"/>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2023/12/17</a:t>
            </a:fld>
            <a:endParaRPr lang="zh-CN" altLang="en-US"/>
          </a:p>
        </p:txBody>
      </p:sp>
      <p:sp>
        <p:nvSpPr>
          <p:cNvPr id="5" name="页脚占位符 4">
            <a:extLst>
              <a:ext uri="{FF2B5EF4-FFF2-40B4-BE49-F238E27FC236}">
                <a16:creationId xmlns:a16="http://schemas.microsoft.com/office/drawing/2014/main" id="{EF0BB1A6-71B0-4294-931D-1E23515D12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E8041B9-9C47-4458-8817-AD7A311FC971}"/>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115006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A58B949-65ED-49CD-A5A7-F275872590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a:extLst>
              <a:ext uri="{FF2B5EF4-FFF2-40B4-BE49-F238E27FC236}">
                <a16:creationId xmlns:a16="http://schemas.microsoft.com/office/drawing/2014/main" id="{32608084-1AF6-4360-9CD8-7CF08262116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0" y="4324350"/>
            <a:ext cx="12192000" cy="2533650"/>
          </a:xfrm>
          <a:custGeom>
            <a:avLst/>
            <a:gdLst>
              <a:gd name="connsiteX0" fmla="*/ 0 w 12192000"/>
              <a:gd name="connsiteY0" fmla="*/ 0 h 2533650"/>
              <a:gd name="connsiteX1" fmla="*/ 400050 w 12192000"/>
              <a:gd name="connsiteY1" fmla="*/ 0 h 2533650"/>
              <a:gd name="connsiteX2" fmla="*/ 400050 w 12192000"/>
              <a:gd name="connsiteY2" fmla="*/ 2133600 h 2533650"/>
              <a:gd name="connsiteX3" fmla="*/ 11734800 w 12192000"/>
              <a:gd name="connsiteY3" fmla="*/ 2133600 h 2533650"/>
              <a:gd name="connsiteX4" fmla="*/ 11734800 w 12192000"/>
              <a:gd name="connsiteY4" fmla="*/ 0 h 2533650"/>
              <a:gd name="connsiteX5" fmla="*/ 12192000 w 12192000"/>
              <a:gd name="connsiteY5" fmla="*/ 0 h 2533650"/>
              <a:gd name="connsiteX6" fmla="*/ 12192000 w 12192000"/>
              <a:gd name="connsiteY6" fmla="*/ 2533650 h 2533650"/>
              <a:gd name="connsiteX7" fmla="*/ 0 w 12192000"/>
              <a:gd name="connsiteY7" fmla="*/ 2533650 h 253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533650">
                <a:moveTo>
                  <a:pt x="0" y="0"/>
                </a:moveTo>
                <a:lnTo>
                  <a:pt x="400050" y="0"/>
                </a:lnTo>
                <a:lnTo>
                  <a:pt x="400050" y="2133600"/>
                </a:lnTo>
                <a:lnTo>
                  <a:pt x="11734800" y="2133600"/>
                </a:lnTo>
                <a:lnTo>
                  <a:pt x="11734800" y="0"/>
                </a:lnTo>
                <a:lnTo>
                  <a:pt x="12192000" y="0"/>
                </a:lnTo>
                <a:lnTo>
                  <a:pt x="12192000" y="2533650"/>
                </a:lnTo>
                <a:lnTo>
                  <a:pt x="0" y="2533650"/>
                </a:lnTo>
                <a:close/>
              </a:path>
            </a:pathLst>
          </a:custGeom>
        </p:spPr>
      </p:pic>
    </p:spTree>
    <p:extLst>
      <p:ext uri="{BB962C8B-B14F-4D97-AF65-F5344CB8AC3E}">
        <p14:creationId xmlns:p14="http://schemas.microsoft.com/office/powerpoint/2010/main" val="230049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054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12/17/2023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2071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164390C-D9DF-409B-AD4A-7289955FD0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22289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2614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F4B81F-CCC5-46C2-98C1-00FB73C41B4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ABA94F2-D9F8-4D39-ADA4-FBF72E0BAE29}"/>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3E41B1B-EF45-46AC-BBF5-6C045113BE43}"/>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A1A46D6-0061-4710-98A0-16F4DB3591EA}"/>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2023/12/17</a:t>
            </a:fld>
            <a:endParaRPr lang="zh-CN" altLang="en-US"/>
          </a:p>
        </p:txBody>
      </p:sp>
      <p:sp>
        <p:nvSpPr>
          <p:cNvPr id="6" name="页脚占位符 5">
            <a:extLst>
              <a:ext uri="{FF2B5EF4-FFF2-40B4-BE49-F238E27FC236}">
                <a16:creationId xmlns:a16="http://schemas.microsoft.com/office/drawing/2014/main" id="{FEFE9F93-29DB-4730-ABE9-1B15D2A30E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F449A7D-2752-43D6-8D1C-AC98F6EE0425}"/>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4160980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EA2FA4-D6CE-4E9D-9F10-87CB63BB61B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ED88A9-BB68-47D1-BDD4-4D3E349A9D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12D5E76-95D7-4717-A287-E8205C52A5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A68780-7A9E-403A-BD27-2D8CD8F7C4C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60DD142-7C9A-40BB-94B3-210C9525D1F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68AEB4E-58EB-4358-9C9A-482824CDAF4B}"/>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2023/12/17</a:t>
            </a:fld>
            <a:endParaRPr lang="zh-CN" altLang="en-US"/>
          </a:p>
        </p:txBody>
      </p:sp>
      <p:sp>
        <p:nvSpPr>
          <p:cNvPr id="8" name="页脚占位符 7">
            <a:extLst>
              <a:ext uri="{FF2B5EF4-FFF2-40B4-BE49-F238E27FC236}">
                <a16:creationId xmlns:a16="http://schemas.microsoft.com/office/drawing/2014/main" id="{BDA68164-6B5F-470F-BDE6-61EF458F73C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C245D26-C8B6-4B7C-B98E-433A3582246B}"/>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3753668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0A9245-4D5B-4EB0-822A-ECFFED97283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994C97D-18A3-4550-8EC0-B0802758DF84}"/>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2023/12/17</a:t>
            </a:fld>
            <a:endParaRPr lang="zh-CN" altLang="en-US"/>
          </a:p>
        </p:txBody>
      </p:sp>
      <p:sp>
        <p:nvSpPr>
          <p:cNvPr id="4" name="页脚占位符 3">
            <a:extLst>
              <a:ext uri="{FF2B5EF4-FFF2-40B4-BE49-F238E27FC236}">
                <a16:creationId xmlns:a16="http://schemas.microsoft.com/office/drawing/2014/main" id="{495EAA9E-7B4E-44FF-A161-22D02AA0D0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4E5CA654-8E96-47A9-85BE-C95151546B11}"/>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881580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FC29D64-043E-44ED-96E1-F7D7722C9AFB}"/>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2023/12/17</a:t>
            </a:fld>
            <a:endParaRPr lang="zh-CN" altLang="en-US"/>
          </a:p>
        </p:txBody>
      </p:sp>
      <p:sp>
        <p:nvSpPr>
          <p:cNvPr id="3" name="页脚占位符 2">
            <a:extLst>
              <a:ext uri="{FF2B5EF4-FFF2-40B4-BE49-F238E27FC236}">
                <a16:creationId xmlns:a16="http://schemas.microsoft.com/office/drawing/2014/main" id="{C04A073B-0D4A-44BC-A5E8-2D87CC013AD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4DAEC1A-1515-46A2-9F8D-B412C2309D20}"/>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pic>
        <p:nvPicPr>
          <p:cNvPr id="5" name="图片 4">
            <a:extLst>
              <a:ext uri="{FF2B5EF4-FFF2-40B4-BE49-F238E27FC236}">
                <a16:creationId xmlns:a16="http://schemas.microsoft.com/office/drawing/2014/main" id="{4B3B24AF-6035-4C63-A092-733A8B55C5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01602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D1571C-925A-4F64-8BDD-D3A38480178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58332BF-D4EC-45AE-A722-9BA446395D5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600AD03-D9C7-43D3-A949-7366BBB2A1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0528720-1D56-4A62-B1D3-E1B4841657C7}"/>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2023/12/17</a:t>
            </a:fld>
            <a:endParaRPr lang="zh-CN" altLang="en-US"/>
          </a:p>
        </p:txBody>
      </p:sp>
      <p:sp>
        <p:nvSpPr>
          <p:cNvPr id="6" name="页脚占位符 5">
            <a:extLst>
              <a:ext uri="{FF2B5EF4-FFF2-40B4-BE49-F238E27FC236}">
                <a16:creationId xmlns:a16="http://schemas.microsoft.com/office/drawing/2014/main" id="{0C31534B-DF0C-4AC5-83ED-44BC4F89AD2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0A961BC-CAF6-4FB8-A723-D4A178D97AD7}"/>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3731139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AEB641-0379-488D-A44B-89D10C607C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F49C221-5C75-44F4-9B5A-F58BFA50B34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4FB78AD-A659-4619-91FB-90A88B3334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F2E621A-99C1-4617-9CD5-BD78B4581C44}"/>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2023/12/17</a:t>
            </a:fld>
            <a:endParaRPr lang="zh-CN" altLang="en-US"/>
          </a:p>
        </p:txBody>
      </p:sp>
      <p:sp>
        <p:nvSpPr>
          <p:cNvPr id="6" name="页脚占位符 5">
            <a:extLst>
              <a:ext uri="{FF2B5EF4-FFF2-40B4-BE49-F238E27FC236}">
                <a16:creationId xmlns:a16="http://schemas.microsoft.com/office/drawing/2014/main" id="{0EFE8D60-BBD6-40D5-B910-567D47995FF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15359C9-5470-4F7A-89DD-FB63F2CC6FBE}"/>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4152416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39DADB-267E-B34E-463B-FEF3ADB2577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3" name="Picture 2">
            <a:extLst>
              <a:ext uri="{FF2B5EF4-FFF2-40B4-BE49-F238E27FC236}">
                <a16:creationId xmlns:a16="http://schemas.microsoft.com/office/drawing/2014/main" id="{0F355BA8-F358-C215-03E6-018922A171BD}"/>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4" name="TextBox 3">
            <a:extLst>
              <a:ext uri="{FF2B5EF4-FFF2-40B4-BE49-F238E27FC236}">
                <a16:creationId xmlns:a16="http://schemas.microsoft.com/office/drawing/2014/main" id="{117E470D-CFD1-1FA2-1AB7-217D93B58F77}"/>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6279C3A0-5402-BBCF-4145-E2CA397D5E90}"/>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6" name="Picture 5">
            <a:extLst>
              <a:ext uri="{FF2B5EF4-FFF2-40B4-BE49-F238E27FC236}">
                <a16:creationId xmlns:a16="http://schemas.microsoft.com/office/drawing/2014/main" id="{8B1B6077-625E-E166-D4AC-05857E51A16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7" name="Picture 6">
            <a:extLst>
              <a:ext uri="{FF2B5EF4-FFF2-40B4-BE49-F238E27FC236}">
                <a16:creationId xmlns:a16="http://schemas.microsoft.com/office/drawing/2014/main" id="{26349284-653C-4186-2A41-13B95202311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8" name="Picture 7">
            <a:extLst>
              <a:ext uri="{FF2B5EF4-FFF2-40B4-BE49-F238E27FC236}">
                <a16:creationId xmlns:a16="http://schemas.microsoft.com/office/drawing/2014/main" id="{93610A6B-31BD-A7A7-C196-305008A29CFD}"/>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9" name="Picture 8">
            <a:extLst>
              <a:ext uri="{FF2B5EF4-FFF2-40B4-BE49-F238E27FC236}">
                <a16:creationId xmlns:a16="http://schemas.microsoft.com/office/drawing/2014/main" id="{5D33CFE7-EA90-CA04-37F4-045A38D20C6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0" name="Title 1">
            <a:extLst>
              <a:ext uri="{FF2B5EF4-FFF2-40B4-BE49-F238E27FC236}">
                <a16:creationId xmlns:a16="http://schemas.microsoft.com/office/drawing/2014/main" id="{61CC8834-514B-0E65-6B49-26ED2A266607}"/>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733AD66D-CC00-D22C-0F88-F0DD079AA413}"/>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2" name="Picture 11">
            <a:extLst>
              <a:ext uri="{FF2B5EF4-FFF2-40B4-BE49-F238E27FC236}">
                <a16:creationId xmlns:a16="http://schemas.microsoft.com/office/drawing/2014/main" id="{2BA94AA3-81EC-1FB2-B239-B3A595BE5DDF}"/>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3" name="Picture 12">
            <a:extLst>
              <a:ext uri="{FF2B5EF4-FFF2-40B4-BE49-F238E27FC236}">
                <a16:creationId xmlns:a16="http://schemas.microsoft.com/office/drawing/2014/main" id="{235F384E-4D97-D0E4-52C8-405690C37B5E}"/>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4" name="Picture 13">
            <a:extLst>
              <a:ext uri="{FF2B5EF4-FFF2-40B4-BE49-F238E27FC236}">
                <a16:creationId xmlns:a16="http://schemas.microsoft.com/office/drawing/2014/main" id="{B8479A3F-104D-D1F9-4A96-53E1CDCFEBF7}"/>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15" name="Picture 14">
            <a:extLst>
              <a:ext uri="{FF2B5EF4-FFF2-40B4-BE49-F238E27FC236}">
                <a16:creationId xmlns:a16="http://schemas.microsoft.com/office/drawing/2014/main" id="{021B48C2-F73D-B9B9-F6E1-E1374C703327}"/>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3483018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
        <p:nvSpPr>
          <p:cNvPr id="2" name="Rectangle 1"/>
          <p:cNvSpPr/>
          <p:nvPr userDrawn="1"/>
        </p:nvSpPr>
        <p:spPr>
          <a:xfrm>
            <a:off x="3048000" y="2759586"/>
            <a:ext cx="6096000" cy="1338828"/>
          </a:xfrm>
          <a:prstGeom prst="rect">
            <a:avLst/>
          </a:prstGeom>
        </p:spPr>
        <p:txBody>
          <a:bodyPr>
            <a:spAutoFit/>
          </a:bodyPr>
          <a:lstStyle/>
          <a:p>
            <a:pPr algn="just">
              <a:lnSpc>
                <a:spcPct val="150000"/>
              </a:lnSpc>
              <a:spcBef>
                <a:spcPts val="240"/>
              </a:spcBef>
              <a:spcAft>
                <a:spcPts val="24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Có</a:t>
            </a:r>
            <a:r>
              <a:rPr lang="en-US" sz="1800" dirty="0">
                <a:effectLst/>
                <a:latin typeface="Calibri" panose="020F0502020204030204" pitchFamily="34" charset="0"/>
                <a:ea typeface="Calibri" panose="020F0502020204030204" pitchFamily="34" charset="0"/>
                <a:cs typeface="Times New Roman" panose="02020603050405020304" pitchFamily="18" charset="0"/>
              </a:rPr>
              <a:t> ý</a:t>
            </a:r>
            <a:r>
              <a:rPr lang="vi-VN" sz="1800" dirty="0">
                <a:effectLst/>
                <a:latin typeface="Calibri" panose="020F0502020204030204" pitchFamily="34" charset="0"/>
                <a:ea typeface="Calibri" panose="020F0502020204030204" pitchFamily="34" charset="0"/>
                <a:cs typeface="Times New Roman" panose="02020603050405020304" pitchFamily="18" charset="0"/>
              </a:rPr>
              <a:t> thức chăm chỉ, tìm tòi, về khu di tích Đền Hùng và có trách nhiệm tự hào, phát huy, giữ gìn truyền thống dân tộc “uống nước nhớ nguồn” qua lễ giỗ Tổ Hùng Vương</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880843"/>
      </p:ext>
    </p:extLst>
  </p:cSld>
  <p:clrMap bg1="lt1" tx1="dk1" bg2="lt2" tx2="dk2" accent1="accent1" accent2="accent2" accent3="accent3" accent4="accent4" accent5="accent5" accent6="accent6" hlink="hlink" folHlink="folHlink"/>
  <p:sldLayoutIdLst>
    <p:sldLayoutId id="2147483663"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2.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8.png"/><Relationship Id="rId1" Type="http://schemas.openxmlformats.org/officeDocument/2006/relationships/slideLayout" Target="../slideLayouts/slideLayout1.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785586-11C7-3117-B554-01AE8FA0AB13}"/>
              </a:ext>
            </a:extLst>
          </p:cNvPr>
          <p:cNvPicPr>
            <a:picLocks noChangeAspect="1"/>
          </p:cNvPicPr>
          <p:nvPr/>
        </p:nvPicPr>
        <p:blipFill>
          <a:blip r:embed="rId2"/>
          <a:stretch>
            <a:fillRect/>
          </a:stretch>
        </p:blipFill>
        <p:spPr>
          <a:xfrm>
            <a:off x="254303" y="-616922"/>
            <a:ext cx="7571888" cy="4840644"/>
          </a:xfrm>
          <a:prstGeom prst="rect">
            <a:avLst/>
          </a:prstGeom>
        </p:spPr>
      </p:pic>
      <p:pic>
        <p:nvPicPr>
          <p:cNvPr id="7" name="Picture 6">
            <a:extLst>
              <a:ext uri="{FF2B5EF4-FFF2-40B4-BE49-F238E27FC236}">
                <a16:creationId xmlns:a16="http://schemas.microsoft.com/office/drawing/2014/main" id="{EA573E6F-42B5-D94F-9FDC-254F0FB3DD6F}"/>
              </a:ext>
            </a:extLst>
          </p:cNvPr>
          <p:cNvPicPr>
            <a:picLocks noChangeAspect="1"/>
          </p:cNvPicPr>
          <p:nvPr/>
        </p:nvPicPr>
        <p:blipFill>
          <a:blip r:embed="rId3"/>
          <a:stretch>
            <a:fillRect/>
          </a:stretch>
        </p:blipFill>
        <p:spPr>
          <a:xfrm>
            <a:off x="0" y="1881513"/>
            <a:ext cx="7023201" cy="2749534"/>
          </a:xfrm>
          <a:prstGeom prst="rect">
            <a:avLst/>
          </a:prstGeom>
        </p:spPr>
      </p:pic>
      <p:pic>
        <p:nvPicPr>
          <p:cNvPr id="10" name="Picture 9" descr="A group of people with their children&#10;&#10;Description automatically generated">
            <a:extLst>
              <a:ext uri="{FF2B5EF4-FFF2-40B4-BE49-F238E27FC236}">
                <a16:creationId xmlns:a16="http://schemas.microsoft.com/office/drawing/2014/main" id="{99760DF4-350E-7E49-CDDB-E10E674A5B2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43319" y1="61647" x2="49616" y2="72790"/>
                        <a14:foregroundMark x1="28906" y1="62979" x2="37586" y2="69439"/>
                        <a14:foregroundMark x1="42592" y1="58700" x2="56480" y2="60355"/>
                        <a14:foregroundMark x1="33145" y1="61849" x2="37424" y2="67057"/>
                        <a14:foregroundMark x1="25918" y1="63706" x2="31651" y2="68349"/>
                      </a14:backgroundRemoval>
                    </a14:imgEffect>
                  </a14:imgLayer>
                </a14:imgProps>
              </a:ext>
              <a:ext uri="{28A0092B-C50C-407E-A947-70E740481C1C}">
                <a14:useLocalDpi xmlns:a14="http://schemas.microsoft.com/office/drawing/2010/main" val="0"/>
              </a:ext>
            </a:extLst>
          </a:blip>
          <a:stretch>
            <a:fillRect/>
          </a:stretch>
        </p:blipFill>
        <p:spPr>
          <a:xfrm>
            <a:off x="6096000" y="1625600"/>
            <a:ext cx="6858000" cy="6858000"/>
          </a:xfrm>
          <a:prstGeom prst="rect">
            <a:avLst/>
          </a:prstGeom>
        </p:spPr>
      </p:pic>
    </p:spTree>
    <p:extLst>
      <p:ext uri="{BB962C8B-B14F-4D97-AF65-F5344CB8AC3E}">
        <p14:creationId xmlns:p14="http://schemas.microsoft.com/office/powerpoint/2010/main" val="3003848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FBB6866-A078-49AD-8BBB-E542DA0D3254}"/>
              </a:ext>
            </a:extLst>
          </p:cNvPr>
          <p:cNvGrpSpPr/>
          <p:nvPr/>
        </p:nvGrpSpPr>
        <p:grpSpPr>
          <a:xfrm flipH="1">
            <a:off x="0" y="1093609"/>
            <a:ext cx="12455748" cy="5764391"/>
            <a:chOff x="-263748" y="1093609"/>
            <a:chExt cx="12455748" cy="5764391"/>
          </a:xfrm>
        </p:grpSpPr>
        <p:pic>
          <p:nvPicPr>
            <p:cNvPr id="17" name="图片 16">
              <a:extLst>
                <a:ext uri="{FF2B5EF4-FFF2-40B4-BE49-F238E27FC236}">
                  <a16:creationId xmlns:a16="http://schemas.microsoft.com/office/drawing/2014/main" id="{BA7D0336-6787-4A75-8258-DC169DC094F8}"/>
                </a:ext>
              </a:extLst>
            </p:cNvPr>
            <p:cNvPicPr>
              <a:picLocks noChangeAspect="1"/>
            </p:cNvPicPr>
            <p:nvPr/>
          </p:nvPicPr>
          <p:blipFill rotWithShape="1">
            <a:blip r:embed="rId4">
              <a:extLst>
                <a:ext uri="{28A0092B-C50C-407E-A947-70E740481C1C}">
                  <a14:useLocalDpi xmlns:a14="http://schemas.microsoft.com/office/drawing/2010/main" val="0"/>
                </a:ext>
              </a:extLst>
            </a:blip>
            <a:srcRect b="37146"/>
            <a:stretch/>
          </p:blipFill>
          <p:spPr>
            <a:xfrm rot="10800000">
              <a:off x="-263748" y="1093609"/>
              <a:ext cx="12455748" cy="5764391"/>
            </a:xfrm>
            <a:prstGeom prst="rect">
              <a:avLst/>
            </a:prstGeom>
          </p:spPr>
        </p:pic>
        <p:pic>
          <p:nvPicPr>
            <p:cNvPr id="18" name="图片 17">
              <a:extLst>
                <a:ext uri="{FF2B5EF4-FFF2-40B4-BE49-F238E27FC236}">
                  <a16:creationId xmlns:a16="http://schemas.microsoft.com/office/drawing/2014/main" id="{93F0095E-0502-4D13-AE7F-EC26FE6FB826}"/>
                </a:ext>
              </a:extLst>
            </p:cNvPr>
            <p:cNvPicPr>
              <a:picLocks noChangeAspect="1"/>
            </p:cNvPicPr>
            <p:nvPr/>
          </p:nvPicPr>
          <p:blipFill rotWithShape="1">
            <a:blip r:embed="rId5">
              <a:extLst>
                <a:ext uri="{28A0092B-C50C-407E-A947-70E740481C1C}">
                  <a14:useLocalDpi xmlns:a14="http://schemas.microsoft.com/office/drawing/2010/main" val="0"/>
                </a:ext>
              </a:extLst>
            </a:blip>
            <a:srcRect l="13692" t="53086"/>
            <a:stretch/>
          </p:blipFill>
          <p:spPr>
            <a:xfrm>
              <a:off x="0" y="3429000"/>
              <a:ext cx="4998237" cy="3429000"/>
            </a:xfrm>
            <a:prstGeom prst="rect">
              <a:avLst/>
            </a:prstGeom>
          </p:spPr>
        </p:pic>
      </p:grpSp>
      <p:sp>
        <p:nvSpPr>
          <p:cNvPr id="112" name="213337"/>
          <p:cNvSpPr>
            <a:spLocks noChangeArrowheads="1"/>
          </p:cNvSpPr>
          <p:nvPr>
            <p:custDataLst>
              <p:tags r:id="rId1"/>
            </p:custDataLst>
          </p:nvPr>
        </p:nvSpPr>
        <p:spPr bwMode="auto">
          <a:xfrm>
            <a:off x="651920" y="651796"/>
            <a:ext cx="1600303" cy="1609508"/>
          </a:xfrm>
          <a:prstGeom prst="ellipse">
            <a:avLst/>
          </a:prstGeom>
          <a:solidFill>
            <a:schemeClr val="lt1"/>
          </a:solidFill>
          <a:ln>
            <a:noFill/>
          </a:ln>
        </p:spPr>
        <p:txBody>
          <a:bodyPr vert="horz" wrap="square" lIns="91406" tIns="45703" rIns="91406" bIns="45703"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b="0" i="0" u="none" strike="noStrike" kern="1200" cap="none" spc="0" normalizeH="0" baseline="0" noProof="0">
              <a:ln>
                <a:noFill/>
              </a:ln>
              <a:solidFill>
                <a:srgbClr val="3D3D3D"/>
              </a:solidFill>
              <a:effectLst/>
              <a:uLnTx/>
              <a:uFillTx/>
              <a:latin typeface="思源黑体 CN Regular" panose="020B0500000000000000" pitchFamily="34" charset="-122"/>
              <a:ea typeface="思源黑体 CN Regular" panose="020B0500000000000000" pitchFamily="34" charset="-122"/>
              <a:sym typeface="方正黑体简体" panose="03000509000000000000" pitchFamily="65" charset="-122"/>
            </a:endParaRPr>
          </a:p>
        </p:txBody>
      </p:sp>
      <p:pic>
        <p:nvPicPr>
          <p:cNvPr id="8" name="图片 7">
            <a:extLst>
              <a:ext uri="{FF2B5EF4-FFF2-40B4-BE49-F238E27FC236}">
                <a16:creationId xmlns:a16="http://schemas.microsoft.com/office/drawing/2014/main" id="{086EFCDE-3997-4357-9711-8F3BF22D74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303574"/>
            <a:ext cx="4795944" cy="4134105"/>
          </a:xfrm>
          <a:prstGeom prst="rect">
            <a:avLst/>
          </a:prstGeom>
        </p:spPr>
      </p:pic>
      <p:sp>
        <p:nvSpPr>
          <p:cNvPr id="3" name="TextBox 2">
            <a:extLst>
              <a:ext uri="{FF2B5EF4-FFF2-40B4-BE49-F238E27FC236}">
                <a16:creationId xmlns:a16="http://schemas.microsoft.com/office/drawing/2014/main" id="{BC3DA13A-5832-0AC8-CA6B-ED43DCBAFCEC}"/>
              </a:ext>
            </a:extLst>
          </p:cNvPr>
          <p:cNvSpPr txBox="1"/>
          <p:nvPr/>
        </p:nvSpPr>
        <p:spPr>
          <a:xfrm>
            <a:off x="2542611" y="1323638"/>
            <a:ext cx="8997469" cy="3046988"/>
          </a:xfrm>
          <a:prstGeom prst="rect">
            <a:avLst/>
          </a:prstGeom>
          <a:noFill/>
        </p:spPr>
        <p:txBody>
          <a:bodyPr wrap="square" rtlCol="0">
            <a:spAutoFit/>
          </a:bodyPr>
          <a:lstStyle/>
          <a:p>
            <a:pPr algn="ctr"/>
            <a:r>
              <a:rPr lang="vi-VN" sz="4800" b="1" dirty="0">
                <a:solidFill>
                  <a:srgbClr val="002060"/>
                </a:solidFill>
                <a:latin typeface="UTM Guanine" panose="02040603050506020204" pitchFamily="18" charset="0"/>
                <a:ea typeface="微软雅黑"/>
              </a:rPr>
              <a:t>2. Thảo luận những việc làm tạo sự gắn kết yêu thương giữa các thành viên trong gia đình</a:t>
            </a:r>
            <a:endParaRPr lang="en-US" sz="4800" dirty="0">
              <a:ln w="57150">
                <a:solidFill>
                  <a:schemeClr val="bg1"/>
                </a:solidFill>
              </a:ln>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34584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27EC69A-25BB-52A6-17D8-0BAA03E8BA18}"/>
              </a:ext>
            </a:extLst>
          </p:cNvPr>
          <p:cNvSpPr txBox="1"/>
          <p:nvPr/>
        </p:nvSpPr>
        <p:spPr>
          <a:xfrm>
            <a:off x="1042327" y="1108135"/>
            <a:ext cx="6100153" cy="2554545"/>
          </a:xfrm>
          <a:prstGeom prst="rect">
            <a:avLst/>
          </a:prstGeom>
          <a:noFill/>
        </p:spPr>
        <p:txBody>
          <a:bodyPr wrap="square" rtlCol="0">
            <a:spAutoFit/>
          </a:bodyPr>
          <a:lstStyle/>
          <a:p>
            <a:pPr algn="just"/>
            <a:r>
              <a:rPr lang="vi-VN" sz="4000" b="1" dirty="0">
                <a:solidFill>
                  <a:srgbClr val="002060"/>
                </a:solidFill>
                <a:latin typeface="Cambria" panose="02040503050406030204" pitchFamily="18" charset="0"/>
                <a:ea typeface="Cambria" panose="02040503050406030204" pitchFamily="18" charset="0"/>
              </a:rPr>
              <a:t>Thảo luận về những ý tưởng thực hiện các hoạt động gắn kết các thành viên trong gia đình?</a:t>
            </a:r>
            <a:endParaRPr lang="en-SG" sz="4000" b="1" dirty="0">
              <a:solidFill>
                <a:srgbClr val="002060"/>
              </a:solidFill>
              <a:latin typeface="Cambria" panose="02040503050406030204" pitchFamily="18" charset="0"/>
              <a:ea typeface="Cambria" panose="02040503050406030204" pitchFamily="18" charset="0"/>
            </a:endParaRPr>
          </a:p>
        </p:txBody>
      </p:sp>
      <p:sp>
        <p:nvSpPr>
          <p:cNvPr id="12" name="矩形 4">
            <a:extLst>
              <a:ext uri="{FF2B5EF4-FFF2-40B4-BE49-F238E27FC236}">
                <a16:creationId xmlns:a16="http://schemas.microsoft.com/office/drawing/2014/main" id="{5D75ADCE-8ED7-7D2A-4DCE-599AA73AFF2A}"/>
              </a:ext>
            </a:extLst>
          </p:cNvPr>
          <p:cNvSpPr/>
          <p:nvPr/>
        </p:nvSpPr>
        <p:spPr>
          <a:xfrm>
            <a:off x="965200" y="860449"/>
            <a:ext cx="6177279" cy="2929231"/>
          </a:xfrm>
          <a:prstGeom prst="rect">
            <a:avLst/>
          </a:prstGeom>
          <a:noFill/>
          <a:ln w="28575">
            <a:solidFill>
              <a:srgbClr val="466D37"/>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pic>
        <p:nvPicPr>
          <p:cNvPr id="4" name="Picture 3" descr="A group of kids sitting at a table&#10;&#10;Description automatically generated">
            <a:extLst>
              <a:ext uri="{FF2B5EF4-FFF2-40B4-BE49-F238E27FC236}">
                <a16:creationId xmlns:a16="http://schemas.microsoft.com/office/drawing/2014/main" id="{37B069FE-6F47-130A-D75D-9D4256A5AC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737498"/>
            <a:ext cx="5684828" cy="3879346"/>
          </a:xfrm>
          <a:prstGeom prst="rect">
            <a:avLst/>
          </a:prstGeom>
        </p:spPr>
      </p:pic>
    </p:spTree>
    <p:extLst>
      <p:ext uri="{BB962C8B-B14F-4D97-AF65-F5344CB8AC3E}">
        <p14:creationId xmlns:p14="http://schemas.microsoft.com/office/powerpoint/2010/main" val="875734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raising his hand and holding a pencil and a book&#10;&#10;Description automatically generated">
            <a:extLst>
              <a:ext uri="{FF2B5EF4-FFF2-40B4-BE49-F238E27FC236}">
                <a16:creationId xmlns:a16="http://schemas.microsoft.com/office/drawing/2014/main" id="{370EC884-3134-0E47-3840-C910087037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896" y="1619214"/>
            <a:ext cx="4650986" cy="4742182"/>
          </a:xfrm>
          <a:prstGeom prst="rect">
            <a:avLst/>
          </a:prstGeom>
        </p:spPr>
      </p:pic>
      <p:sp>
        <p:nvSpPr>
          <p:cNvPr id="5" name="TextBox 4">
            <a:extLst>
              <a:ext uri="{FF2B5EF4-FFF2-40B4-BE49-F238E27FC236}">
                <a16:creationId xmlns:a16="http://schemas.microsoft.com/office/drawing/2014/main" id="{87DD0696-FE3A-279D-1897-CE54547E5688}"/>
              </a:ext>
            </a:extLst>
          </p:cNvPr>
          <p:cNvSpPr txBox="1"/>
          <p:nvPr/>
        </p:nvSpPr>
        <p:spPr>
          <a:xfrm>
            <a:off x="4693921" y="730522"/>
            <a:ext cx="6360160" cy="1938992"/>
          </a:xfrm>
          <a:prstGeom prst="rect">
            <a:avLst/>
          </a:prstGeom>
          <a:noFill/>
        </p:spPr>
        <p:txBody>
          <a:bodyPr wrap="square" rtlCol="0">
            <a:spAutoFit/>
          </a:bodyPr>
          <a:lstStyle/>
          <a:p>
            <a:pPr algn="just"/>
            <a:r>
              <a:rPr lang="vi-VN" sz="4000" b="1" dirty="0">
                <a:solidFill>
                  <a:srgbClr val="002060"/>
                </a:solidFill>
                <a:latin typeface="Cambria" panose="02040503050406030204" pitchFamily="18" charset="0"/>
                <a:ea typeface="Cambria" panose="02040503050406030204" pitchFamily="18" charset="0"/>
              </a:rPr>
              <a:t>Ý tưởng thực hiện các hoạt động gắn kết các thành viên trong gia đình:</a:t>
            </a:r>
            <a:endParaRPr lang="en-SG" sz="4000" b="1" dirty="0">
              <a:solidFill>
                <a:srgbClr val="002060"/>
              </a:solidFill>
              <a:latin typeface="Cambria" panose="02040503050406030204" pitchFamily="18" charset="0"/>
              <a:ea typeface="Cambria" panose="02040503050406030204" pitchFamily="18" charset="0"/>
            </a:endParaRPr>
          </a:p>
        </p:txBody>
      </p:sp>
      <p:sp>
        <p:nvSpPr>
          <p:cNvPr id="6" name="矩形 4">
            <a:extLst>
              <a:ext uri="{FF2B5EF4-FFF2-40B4-BE49-F238E27FC236}">
                <a16:creationId xmlns:a16="http://schemas.microsoft.com/office/drawing/2014/main" id="{1B9D5A1D-BB91-12E5-1313-161EE33C4C05}"/>
              </a:ext>
            </a:extLst>
          </p:cNvPr>
          <p:cNvSpPr/>
          <p:nvPr/>
        </p:nvSpPr>
        <p:spPr>
          <a:xfrm>
            <a:off x="4576843" y="578123"/>
            <a:ext cx="6477238" cy="2429238"/>
          </a:xfrm>
          <a:prstGeom prst="rect">
            <a:avLst/>
          </a:prstGeom>
          <a:noFill/>
          <a:ln w="28575">
            <a:solidFill>
              <a:srgbClr val="466D37"/>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7" name="文本框 8">
            <a:extLst>
              <a:ext uri="{FF2B5EF4-FFF2-40B4-BE49-F238E27FC236}">
                <a16:creationId xmlns:a16="http://schemas.microsoft.com/office/drawing/2014/main" id="{518C58E6-1009-49C6-8CDB-9E34DAB50195}"/>
              </a:ext>
            </a:extLst>
          </p:cNvPr>
          <p:cNvSpPr txBox="1"/>
          <p:nvPr/>
        </p:nvSpPr>
        <p:spPr>
          <a:xfrm>
            <a:off x="4490990" y="3398673"/>
            <a:ext cx="2649432" cy="497380"/>
          </a:xfrm>
          <a:prstGeom prst="rect">
            <a:avLst/>
          </a:prstGeom>
          <a:solidFill>
            <a:schemeClr val="accent6">
              <a:lumMod val="50000"/>
            </a:schemeClr>
          </a:solidFill>
        </p:spPr>
        <p:txBody>
          <a:bodyPr wrap="square" rtlCol="0">
            <a:spAutoFit/>
            <a:scene3d>
              <a:camera prst="orthographicFront"/>
              <a:lightRig rig="threePt" dir="t"/>
            </a:scene3d>
            <a:sp3d contourW="12700"/>
          </a:bodyPr>
          <a:lstStyle/>
          <a:p>
            <a:pPr lvl="0" algn="ctr">
              <a:lnSpc>
                <a:spcPct val="94000"/>
              </a:lnSpc>
              <a:spcBef>
                <a:spcPts val="0"/>
              </a:spcBef>
              <a:spcAft>
                <a:spcPts val="0"/>
              </a:spcAft>
              <a:buClrTx/>
              <a:buSzTx/>
              <a:buFontTx/>
              <a:defRPr/>
            </a:pPr>
            <a:r>
              <a:rPr lang="vi-VN" sz="2800" b="1">
                <a:solidFill>
                  <a:schemeClr val="bg1"/>
                </a:solidFill>
                <a:latin typeface="Cambria" panose="02040503050406030204" pitchFamily="18" charset="0"/>
                <a:ea typeface="Cambria" panose="02040503050406030204" pitchFamily="18" charset="0"/>
              </a:rPr>
              <a:t>Cùng ăn </a:t>
            </a:r>
            <a:r>
              <a:rPr lang="vi-VN" sz="2800" b="1" dirty="0">
                <a:solidFill>
                  <a:schemeClr val="bg1"/>
                </a:solidFill>
                <a:latin typeface="Cambria" panose="02040503050406030204" pitchFamily="18" charset="0"/>
                <a:ea typeface="Cambria" panose="02040503050406030204" pitchFamily="18" charset="0"/>
              </a:rPr>
              <a:t>cơm</a:t>
            </a:r>
            <a:endParaRPr lang="zh-CN" altLang="en-US" sz="2800" b="1" noProof="0" dirty="0">
              <a:ln>
                <a:noFill/>
              </a:ln>
              <a:solidFill>
                <a:schemeClr val="bg1"/>
              </a:solidFill>
              <a:effectLst/>
              <a:uLnTx/>
              <a:uFillTx/>
              <a:latin typeface="Cambria" panose="02040503050406030204" pitchFamily="18" charset="0"/>
              <a:ea typeface="思源黑体 CN Regular" panose="020B0500000000000000" pitchFamily="34" charset="-122"/>
              <a:cs typeface="+mn-ea"/>
              <a:sym typeface="思源黑体 CN Regular" panose="020B0500000000000000" pitchFamily="34" charset="-122"/>
            </a:endParaRPr>
          </a:p>
        </p:txBody>
      </p:sp>
      <p:sp>
        <p:nvSpPr>
          <p:cNvPr id="8" name="文本框 8">
            <a:extLst>
              <a:ext uri="{FF2B5EF4-FFF2-40B4-BE49-F238E27FC236}">
                <a16:creationId xmlns:a16="http://schemas.microsoft.com/office/drawing/2014/main" id="{F22CF2AC-7F0E-3E64-681A-861B0F8826A4}"/>
              </a:ext>
            </a:extLst>
          </p:cNvPr>
          <p:cNvSpPr txBox="1"/>
          <p:nvPr/>
        </p:nvSpPr>
        <p:spPr>
          <a:xfrm>
            <a:off x="7701011" y="3429000"/>
            <a:ext cx="1941830" cy="497380"/>
          </a:xfrm>
          <a:prstGeom prst="rect">
            <a:avLst/>
          </a:prstGeom>
          <a:solidFill>
            <a:schemeClr val="accent6">
              <a:lumMod val="50000"/>
            </a:schemeClr>
          </a:solidFill>
        </p:spPr>
        <p:txBody>
          <a:bodyPr wrap="square" rtlCol="0">
            <a:spAutoFit/>
            <a:scene3d>
              <a:camera prst="orthographicFront"/>
              <a:lightRig rig="threePt" dir="t"/>
            </a:scene3d>
            <a:sp3d contourW="12700"/>
          </a:bodyPr>
          <a:lstStyle/>
          <a:p>
            <a:pPr lvl="0" algn="ctr">
              <a:lnSpc>
                <a:spcPct val="94000"/>
              </a:lnSpc>
              <a:spcBef>
                <a:spcPts val="0"/>
              </a:spcBef>
              <a:spcAft>
                <a:spcPts val="0"/>
              </a:spcAft>
              <a:buClrTx/>
              <a:buSzTx/>
              <a:buFontTx/>
              <a:defRPr/>
            </a:pPr>
            <a:r>
              <a:rPr lang="vi-VN" altLang="zh-CN" sz="2800" b="1" noProof="0" dirty="0">
                <a:solidFill>
                  <a:schemeClr val="bg1"/>
                </a:solidFill>
                <a:latin typeface="Cambria" panose="02040503050406030204" pitchFamily="18" charset="0"/>
                <a:ea typeface="思源黑体 CN Regular" panose="020B0500000000000000" pitchFamily="34" charset="-122"/>
                <a:cs typeface="+mn-ea"/>
                <a:sym typeface="思源黑体 CN Regular" panose="020B0500000000000000" pitchFamily="34" charset="-122"/>
              </a:rPr>
              <a:t>Đ</a:t>
            </a:r>
            <a:r>
              <a:rPr lang="vi-VN" altLang="zh-CN" sz="2800" b="1" noProof="0" dirty="0">
                <a:ln>
                  <a:noFill/>
                </a:ln>
                <a:solidFill>
                  <a:schemeClr val="bg1"/>
                </a:solidFill>
                <a:effectLst/>
                <a:uLnTx/>
                <a:uFillTx/>
                <a:latin typeface="Cambria" panose="02040503050406030204" pitchFamily="18" charset="0"/>
                <a:ea typeface="思源黑体 CN Regular" panose="020B0500000000000000" pitchFamily="34" charset="-122"/>
                <a:cs typeface="+mn-ea"/>
                <a:sym typeface="思源黑体 CN Regular" panose="020B0500000000000000" pitchFamily="34" charset="-122"/>
              </a:rPr>
              <a:t>i du lịch</a:t>
            </a:r>
            <a:endParaRPr lang="zh-CN" altLang="en-US" sz="2800" b="1" noProof="0" dirty="0">
              <a:ln>
                <a:noFill/>
              </a:ln>
              <a:solidFill>
                <a:schemeClr val="bg1"/>
              </a:solidFill>
              <a:effectLst/>
              <a:uLnTx/>
              <a:uFillTx/>
              <a:latin typeface="Cambria" panose="02040503050406030204" pitchFamily="18" charset="0"/>
              <a:ea typeface="思源黑体 CN Regular" panose="020B0500000000000000" pitchFamily="34" charset="-122"/>
              <a:cs typeface="+mn-ea"/>
              <a:sym typeface="思源黑体 CN Regular" panose="020B0500000000000000" pitchFamily="34" charset="-122"/>
            </a:endParaRPr>
          </a:p>
        </p:txBody>
      </p:sp>
      <p:sp>
        <p:nvSpPr>
          <p:cNvPr id="9" name="文本框 8">
            <a:extLst>
              <a:ext uri="{FF2B5EF4-FFF2-40B4-BE49-F238E27FC236}">
                <a16:creationId xmlns:a16="http://schemas.microsoft.com/office/drawing/2014/main" id="{5F3C6764-C406-DFF6-A52F-BC72B5737E43}"/>
              </a:ext>
            </a:extLst>
          </p:cNvPr>
          <p:cNvSpPr txBox="1"/>
          <p:nvPr/>
        </p:nvSpPr>
        <p:spPr>
          <a:xfrm>
            <a:off x="4255530" y="4216901"/>
            <a:ext cx="3008869" cy="902427"/>
          </a:xfrm>
          <a:prstGeom prst="rect">
            <a:avLst/>
          </a:prstGeom>
          <a:solidFill>
            <a:schemeClr val="accent6">
              <a:lumMod val="50000"/>
            </a:schemeClr>
          </a:solidFill>
        </p:spPr>
        <p:txBody>
          <a:bodyPr wrap="square" rtlCol="0">
            <a:spAutoFit/>
            <a:scene3d>
              <a:camera prst="orthographicFront"/>
              <a:lightRig rig="threePt" dir="t"/>
            </a:scene3d>
            <a:sp3d contourW="12700"/>
          </a:bodyPr>
          <a:lstStyle/>
          <a:p>
            <a:pPr lvl="0" algn="ctr">
              <a:lnSpc>
                <a:spcPct val="94000"/>
              </a:lnSpc>
              <a:spcBef>
                <a:spcPts val="0"/>
              </a:spcBef>
              <a:spcAft>
                <a:spcPts val="0"/>
              </a:spcAft>
              <a:buClrTx/>
              <a:buSzTx/>
              <a:buFontTx/>
              <a:defRPr/>
            </a:pPr>
            <a:r>
              <a:rPr lang="vi-VN" altLang="zh-CN" sz="2800" b="1" noProof="0" dirty="0">
                <a:ln>
                  <a:noFill/>
                </a:ln>
                <a:solidFill>
                  <a:schemeClr val="bg1"/>
                </a:solidFill>
                <a:effectLst/>
                <a:uLnTx/>
                <a:uFillTx/>
                <a:latin typeface="Cambria" panose="02040503050406030204" pitchFamily="18" charset="0"/>
                <a:ea typeface="思源黑体 CN Regular" panose="020B0500000000000000" pitchFamily="34" charset="-122"/>
                <a:cs typeface="+mn-ea"/>
                <a:sym typeface="思源黑体 CN Regular" panose="020B0500000000000000" pitchFamily="34" charset="-122"/>
              </a:rPr>
              <a:t>Cùng xem phim vào buổi tối</a:t>
            </a:r>
            <a:endParaRPr lang="zh-CN" altLang="en-US" sz="2800" b="1" noProof="0" dirty="0">
              <a:ln>
                <a:noFill/>
              </a:ln>
              <a:solidFill>
                <a:schemeClr val="bg1"/>
              </a:solidFill>
              <a:effectLst/>
              <a:uLnTx/>
              <a:uFillTx/>
              <a:latin typeface="Cambria" panose="02040503050406030204" pitchFamily="18" charset="0"/>
              <a:ea typeface="思源黑体 CN Regular" panose="020B0500000000000000" pitchFamily="34" charset="-122"/>
              <a:cs typeface="+mn-ea"/>
              <a:sym typeface="思源黑体 CN Regular" panose="020B0500000000000000" pitchFamily="34" charset="-122"/>
            </a:endParaRPr>
          </a:p>
        </p:txBody>
      </p:sp>
      <p:sp>
        <p:nvSpPr>
          <p:cNvPr id="10" name="文本框 8">
            <a:extLst>
              <a:ext uri="{FF2B5EF4-FFF2-40B4-BE49-F238E27FC236}">
                <a16:creationId xmlns:a16="http://schemas.microsoft.com/office/drawing/2014/main" id="{462B4B17-DFAD-0897-5AA2-63C19C8F586F}"/>
              </a:ext>
            </a:extLst>
          </p:cNvPr>
          <p:cNvSpPr txBox="1"/>
          <p:nvPr/>
        </p:nvSpPr>
        <p:spPr>
          <a:xfrm>
            <a:off x="7701011" y="4163410"/>
            <a:ext cx="3502298" cy="902427"/>
          </a:xfrm>
          <a:prstGeom prst="rect">
            <a:avLst/>
          </a:prstGeom>
          <a:solidFill>
            <a:schemeClr val="accent6">
              <a:lumMod val="50000"/>
            </a:schemeClr>
          </a:solidFill>
        </p:spPr>
        <p:txBody>
          <a:bodyPr wrap="square" rtlCol="0">
            <a:spAutoFit/>
            <a:scene3d>
              <a:camera prst="orthographicFront"/>
              <a:lightRig rig="threePt" dir="t"/>
            </a:scene3d>
            <a:sp3d contourW="12700"/>
          </a:bodyPr>
          <a:lstStyle/>
          <a:p>
            <a:pPr lvl="0" algn="ctr">
              <a:lnSpc>
                <a:spcPct val="94000"/>
              </a:lnSpc>
              <a:spcBef>
                <a:spcPts val="0"/>
              </a:spcBef>
              <a:spcAft>
                <a:spcPts val="0"/>
              </a:spcAft>
              <a:buClrTx/>
              <a:buSzTx/>
              <a:buFontTx/>
              <a:defRPr/>
            </a:pPr>
            <a:r>
              <a:rPr lang="vi-VN" sz="2800" b="1" dirty="0">
                <a:solidFill>
                  <a:schemeClr val="bg1"/>
                </a:solidFill>
                <a:latin typeface="Cambria" panose="02040503050406030204" pitchFamily="18" charset="0"/>
                <a:ea typeface="Cambria" panose="02040503050406030204" pitchFamily="18" charset="0"/>
              </a:rPr>
              <a:t>Cuối tuần đi thăm ông bà,...</a:t>
            </a:r>
            <a:endParaRPr lang="zh-CN" altLang="en-US" sz="2800" b="1" noProof="0" dirty="0">
              <a:ln>
                <a:noFill/>
              </a:ln>
              <a:solidFill>
                <a:schemeClr val="bg1"/>
              </a:solidFill>
              <a:effectLst/>
              <a:uLnTx/>
              <a:uFillTx/>
              <a:latin typeface="Cambria" panose="02040503050406030204" pitchFamily="18" charset="0"/>
              <a:ea typeface="思源黑体 CN Regular" panose="020B0500000000000000" pitchFamily="34" charset="-122"/>
              <a:cs typeface="+mn-ea"/>
              <a:sym typeface="思源黑体 CN Regular" panose="020B0500000000000000" pitchFamily="34" charset="-122"/>
            </a:endParaRPr>
          </a:p>
        </p:txBody>
      </p:sp>
      <p:sp>
        <p:nvSpPr>
          <p:cNvPr id="11" name="文本框 8">
            <a:extLst>
              <a:ext uri="{FF2B5EF4-FFF2-40B4-BE49-F238E27FC236}">
                <a16:creationId xmlns:a16="http://schemas.microsoft.com/office/drawing/2014/main" id="{62CC1E8E-44A6-7B94-CDF2-EEE52F6E35A8}"/>
              </a:ext>
            </a:extLst>
          </p:cNvPr>
          <p:cNvSpPr txBox="1"/>
          <p:nvPr/>
        </p:nvSpPr>
        <p:spPr>
          <a:xfrm>
            <a:off x="4820576" y="5356358"/>
            <a:ext cx="2662129" cy="497380"/>
          </a:xfrm>
          <a:prstGeom prst="rect">
            <a:avLst/>
          </a:prstGeom>
          <a:solidFill>
            <a:schemeClr val="accent6">
              <a:lumMod val="50000"/>
            </a:schemeClr>
          </a:solidFill>
        </p:spPr>
        <p:txBody>
          <a:bodyPr wrap="square" rtlCol="0">
            <a:spAutoFit/>
            <a:scene3d>
              <a:camera prst="orthographicFront"/>
              <a:lightRig rig="threePt" dir="t"/>
            </a:scene3d>
            <a:sp3d contourW="12700"/>
          </a:bodyPr>
          <a:lstStyle/>
          <a:p>
            <a:pPr lvl="0" algn="ctr">
              <a:lnSpc>
                <a:spcPct val="94000"/>
              </a:lnSpc>
              <a:spcBef>
                <a:spcPts val="0"/>
              </a:spcBef>
              <a:spcAft>
                <a:spcPts val="0"/>
              </a:spcAft>
              <a:buClrTx/>
              <a:buSzTx/>
              <a:buFontTx/>
              <a:defRPr/>
            </a:pPr>
            <a:r>
              <a:rPr lang="vi-VN" altLang="zh-CN" sz="2800" b="1" noProof="0" dirty="0">
                <a:ln>
                  <a:noFill/>
                </a:ln>
                <a:solidFill>
                  <a:schemeClr val="bg1"/>
                </a:solidFill>
                <a:effectLst/>
                <a:uLnTx/>
                <a:uFillTx/>
                <a:latin typeface="Cambria" panose="02040503050406030204" pitchFamily="18" charset="0"/>
                <a:ea typeface="思源黑体 CN Regular" panose="020B0500000000000000" pitchFamily="34" charset="-122"/>
                <a:cs typeface="+mn-ea"/>
                <a:sym typeface="思源黑体 CN Regular" panose="020B0500000000000000" pitchFamily="34" charset="-122"/>
              </a:rPr>
              <a:t>Cùng nấu ăn</a:t>
            </a:r>
            <a:endParaRPr lang="zh-CN" altLang="en-US" sz="2800" b="1" noProof="0" dirty="0">
              <a:ln>
                <a:noFill/>
              </a:ln>
              <a:solidFill>
                <a:schemeClr val="bg1"/>
              </a:solidFill>
              <a:effectLst/>
              <a:uLnTx/>
              <a:uFillTx/>
              <a:latin typeface="Cambria" panose="02040503050406030204" pitchFamily="18" charset="0"/>
              <a:ea typeface="思源黑体 CN Regular" panose="020B0500000000000000" pitchFamily="34" charset="-122"/>
              <a:cs typeface="+mn-ea"/>
              <a:sym typeface="思源黑体 CN Regular" panose="020B0500000000000000" pitchFamily="34" charset="-122"/>
            </a:endParaRPr>
          </a:p>
        </p:txBody>
      </p:sp>
      <p:sp>
        <p:nvSpPr>
          <p:cNvPr id="12" name="文本框 8">
            <a:extLst>
              <a:ext uri="{FF2B5EF4-FFF2-40B4-BE49-F238E27FC236}">
                <a16:creationId xmlns:a16="http://schemas.microsoft.com/office/drawing/2014/main" id="{65EDE89A-6A1F-1EA9-19D5-FCB792281C12}"/>
              </a:ext>
            </a:extLst>
          </p:cNvPr>
          <p:cNvSpPr txBox="1"/>
          <p:nvPr/>
        </p:nvSpPr>
        <p:spPr>
          <a:xfrm>
            <a:off x="7745439" y="5311169"/>
            <a:ext cx="3888858" cy="497380"/>
          </a:xfrm>
          <a:prstGeom prst="rect">
            <a:avLst/>
          </a:prstGeom>
          <a:solidFill>
            <a:schemeClr val="accent6">
              <a:lumMod val="50000"/>
            </a:schemeClr>
          </a:solidFill>
        </p:spPr>
        <p:txBody>
          <a:bodyPr wrap="square" rtlCol="0">
            <a:spAutoFit/>
            <a:scene3d>
              <a:camera prst="orthographicFront"/>
              <a:lightRig rig="threePt" dir="t"/>
            </a:scene3d>
            <a:sp3d contourW="12700"/>
          </a:bodyPr>
          <a:lstStyle/>
          <a:p>
            <a:pPr lvl="0" algn="ctr">
              <a:lnSpc>
                <a:spcPct val="94000"/>
              </a:lnSpc>
              <a:spcBef>
                <a:spcPts val="0"/>
              </a:spcBef>
              <a:spcAft>
                <a:spcPts val="0"/>
              </a:spcAft>
              <a:buClrTx/>
              <a:buSzTx/>
              <a:buFontTx/>
              <a:defRPr/>
            </a:pPr>
            <a:r>
              <a:rPr lang="vi-VN" altLang="zh-CN" sz="2800" b="1" noProof="0" dirty="0">
                <a:ln>
                  <a:noFill/>
                </a:ln>
                <a:solidFill>
                  <a:schemeClr val="bg1"/>
                </a:solidFill>
                <a:effectLst/>
                <a:uLnTx/>
                <a:uFillTx/>
                <a:latin typeface="Cambria" panose="02040503050406030204" pitchFamily="18" charset="0"/>
                <a:ea typeface="思源黑体 CN Regular" panose="020B0500000000000000" pitchFamily="34" charset="-122"/>
                <a:cs typeface="+mn-ea"/>
                <a:sym typeface="思源黑体 CN Regular" panose="020B0500000000000000" pitchFamily="34" charset="-122"/>
              </a:rPr>
              <a:t>Cùng dọn dẹp nhà cửa</a:t>
            </a:r>
            <a:endParaRPr lang="zh-CN" altLang="en-US" sz="2800" b="1" noProof="0" dirty="0">
              <a:ln>
                <a:noFill/>
              </a:ln>
              <a:solidFill>
                <a:schemeClr val="bg1"/>
              </a:solidFill>
              <a:effectLst/>
              <a:uLnTx/>
              <a:uFillTx/>
              <a:latin typeface="Cambria" panose="02040503050406030204" pitchFamily="18" charset="0"/>
              <a:ea typeface="思源黑体 CN Regular" panose="020B0500000000000000" pitchFamily="34" charset="-122"/>
              <a:cs typeface="+mn-ea"/>
              <a:sym typeface="思源黑体 CN Regular" panose="020B0500000000000000" pitchFamily="34" charset="-122"/>
            </a:endParaRPr>
          </a:p>
        </p:txBody>
      </p:sp>
    </p:spTree>
    <p:extLst>
      <p:ext uri="{BB962C8B-B14F-4D97-AF65-F5344CB8AC3E}">
        <p14:creationId xmlns:p14="http://schemas.microsoft.com/office/powerpoint/2010/main" val="1504532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1"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1"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1"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1"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1"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C5E843-D3CC-12EF-BD25-677BE7C6917D}"/>
              </a:ext>
            </a:extLst>
          </p:cNvPr>
          <p:cNvPicPr>
            <a:picLocks noChangeAspect="1"/>
          </p:cNvPicPr>
          <p:nvPr/>
        </p:nvPicPr>
        <p:blipFill>
          <a:blip r:embed="rId2"/>
          <a:stretch>
            <a:fillRect/>
          </a:stretch>
        </p:blipFill>
        <p:spPr>
          <a:xfrm>
            <a:off x="782490" y="2247512"/>
            <a:ext cx="6453445" cy="2261100"/>
          </a:xfrm>
          <a:prstGeom prst="rect">
            <a:avLst/>
          </a:prstGeom>
        </p:spPr>
      </p:pic>
      <p:pic>
        <p:nvPicPr>
          <p:cNvPr id="2" name="Picture 1" descr="A group of people with their children&#10;&#10;Description automatically generated">
            <a:extLst>
              <a:ext uri="{FF2B5EF4-FFF2-40B4-BE49-F238E27FC236}">
                <a16:creationId xmlns:a16="http://schemas.microsoft.com/office/drawing/2014/main" id="{6E9BA6F7-A111-4EDC-15C7-93A129D82D4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3319" y1="61647" x2="49616" y2="72790"/>
                        <a14:foregroundMark x1="28906" y1="62979" x2="37586" y2="69439"/>
                        <a14:foregroundMark x1="42592" y1="58700" x2="56480" y2="60355"/>
                        <a14:foregroundMark x1="33145" y1="61849" x2="37424" y2="67057"/>
                        <a14:foregroundMark x1="25918" y1="63706" x2="31651" y2="68349"/>
                      </a14:backgroundRemoval>
                    </a14:imgEffect>
                  </a14:imgLayer>
                </a14:imgProps>
              </a:ext>
              <a:ext uri="{28A0092B-C50C-407E-A947-70E740481C1C}">
                <a14:useLocalDpi xmlns:a14="http://schemas.microsoft.com/office/drawing/2010/main" val="0"/>
              </a:ext>
            </a:extLst>
          </a:blip>
          <a:stretch>
            <a:fillRect/>
          </a:stretch>
        </p:blipFill>
        <p:spPr>
          <a:xfrm>
            <a:off x="6096000" y="1625600"/>
            <a:ext cx="6858000" cy="6858000"/>
          </a:xfrm>
          <a:prstGeom prst="rect">
            <a:avLst/>
          </a:prstGeom>
        </p:spPr>
      </p:pic>
    </p:spTree>
    <p:extLst>
      <p:ext uri="{BB962C8B-B14F-4D97-AF65-F5344CB8AC3E}">
        <p14:creationId xmlns:p14="http://schemas.microsoft.com/office/powerpoint/2010/main" val="579920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276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徽标&#10;&#10;描述已自动生成">
            <a:extLst>
              <a:ext uri="{FF2B5EF4-FFF2-40B4-BE49-F238E27FC236}">
                <a16:creationId xmlns:a16="http://schemas.microsoft.com/office/drawing/2014/main" id="{49DCBBB1-6D4A-EA7F-EBEC-783BAEF851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317176">
            <a:off x="2266601" y="54904"/>
            <a:ext cx="9039983" cy="6442550"/>
          </a:xfrm>
          <a:prstGeom prst="rect">
            <a:avLst/>
          </a:prstGeom>
        </p:spPr>
      </p:pic>
      <p:sp>
        <p:nvSpPr>
          <p:cNvPr id="2" name="TextBox 1">
            <a:extLst>
              <a:ext uri="{FF2B5EF4-FFF2-40B4-BE49-F238E27FC236}">
                <a16:creationId xmlns:a16="http://schemas.microsoft.com/office/drawing/2014/main" id="{C2C2D012-2957-07FB-FD40-B606F0B8CDE7}"/>
              </a:ext>
            </a:extLst>
          </p:cNvPr>
          <p:cNvSpPr txBox="1"/>
          <p:nvPr/>
        </p:nvSpPr>
        <p:spPr>
          <a:xfrm>
            <a:off x="3965005" y="1841214"/>
            <a:ext cx="5466521" cy="3785652"/>
          </a:xfrm>
          <a:prstGeom prst="rect">
            <a:avLst/>
          </a:prstGeom>
          <a:noFill/>
        </p:spPr>
        <p:txBody>
          <a:bodyPr wrap="square" rtlCol="0">
            <a:spAutoFit/>
          </a:bodyPr>
          <a:lstStyle/>
          <a:p>
            <a:pPr algn="ctr"/>
            <a:r>
              <a:rPr lang="vi-VN" sz="12000" dirty="0">
                <a:ln w="57150">
                  <a:solidFill>
                    <a:schemeClr val="bg1"/>
                  </a:solidFill>
                </a:ln>
                <a:solidFill>
                  <a:srgbClr val="0070C0"/>
                </a:solidFill>
                <a:latin typeface="#9Slide07 SVNZiclets" panose="02000603000000000000" pitchFamily="2" charset="0"/>
              </a:rPr>
              <a:t>KHỞI ĐỘNG</a:t>
            </a:r>
            <a:endParaRPr lang="en-US" sz="12000" dirty="0">
              <a:ln w="57150">
                <a:solidFill>
                  <a:schemeClr val="bg1"/>
                </a:solidFill>
              </a:ln>
              <a:solidFill>
                <a:srgbClr val="0070C0"/>
              </a:solidFill>
              <a:latin typeface="#9Slide07 SVNZiclets" panose="02000603000000000000" pitchFamily="2" charset="0"/>
            </a:endParaRPr>
          </a:p>
        </p:txBody>
      </p:sp>
      <p:pic>
        <p:nvPicPr>
          <p:cNvPr id="5" name="Picture 4" descr="A cartoon of two people with a child on his shoulders&#10;&#10;Description automatically generated">
            <a:extLst>
              <a:ext uri="{FF2B5EF4-FFF2-40B4-BE49-F238E27FC236}">
                <a16:creationId xmlns:a16="http://schemas.microsoft.com/office/drawing/2014/main" id="{74657193-B948-F01C-64CE-5EC1DAC37A7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7700" b="97800" l="10000" r="90000">
                        <a14:foregroundMark x1="27200" y1="95350" x2="48800" y2="94100"/>
                        <a14:foregroundMark x1="48800" y1="94100" x2="50650" y2="94100"/>
                        <a14:foregroundMark x1="58650" y1="92850" x2="78250" y2="97350"/>
                        <a14:foregroundMark x1="78250" y1="97350" x2="79050" y2="97800"/>
                        <a14:foregroundMark x1="40750" y1="7700" x2="46000" y2="10450"/>
                        <a14:foregroundMark x1="39550" y1="73750" x2="51550" y2="78050"/>
                        <a14:foregroundMark x1="55900" y1="78650" x2="70700" y2="81750"/>
                      </a14:backgroundRemoval>
                    </a14:imgEffect>
                  </a14:imgLayer>
                </a14:imgProps>
              </a:ext>
              <a:ext uri="{28A0092B-C50C-407E-A947-70E740481C1C}">
                <a14:useLocalDpi xmlns:a14="http://schemas.microsoft.com/office/drawing/2010/main" val="0"/>
              </a:ext>
            </a:extLst>
          </a:blip>
          <a:stretch>
            <a:fillRect/>
          </a:stretch>
        </p:blipFill>
        <p:spPr>
          <a:xfrm>
            <a:off x="165165" y="2173353"/>
            <a:ext cx="4114800" cy="4114800"/>
          </a:xfrm>
          <a:prstGeom prst="rect">
            <a:avLst/>
          </a:prstGeom>
        </p:spPr>
      </p:pic>
    </p:spTree>
    <p:extLst>
      <p:ext uri="{BB962C8B-B14F-4D97-AF65-F5344CB8AC3E}">
        <p14:creationId xmlns:p14="http://schemas.microsoft.com/office/powerpoint/2010/main" val="1606983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 Ngon Nen Lung Linh ( New Official Animation MV) - Phuong Thao &amp; Ngoc Le ft. Be Na (1)">
            <a:hlinkClick r:id="" action="ppaction://media"/>
            <a:extLst>
              <a:ext uri="{FF2B5EF4-FFF2-40B4-BE49-F238E27FC236}">
                <a16:creationId xmlns:a16="http://schemas.microsoft.com/office/drawing/2014/main" id="{16628D08-A82A-EBAA-488E-75153054385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6721" y="101600"/>
            <a:ext cx="11135360" cy="5985291"/>
          </a:xfrm>
          <a:prstGeom prst="rect">
            <a:avLst/>
          </a:prstGeom>
        </p:spPr>
      </p:pic>
    </p:spTree>
    <p:extLst>
      <p:ext uri="{BB962C8B-B14F-4D97-AF65-F5344CB8AC3E}">
        <p14:creationId xmlns:p14="http://schemas.microsoft.com/office/powerpoint/2010/main" val="133427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7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徽标&#10;&#10;描述已自动生成">
            <a:extLst>
              <a:ext uri="{FF2B5EF4-FFF2-40B4-BE49-F238E27FC236}">
                <a16:creationId xmlns:a16="http://schemas.microsoft.com/office/drawing/2014/main" id="{49DCBBB1-6D4A-EA7F-EBEC-783BAEF851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14792">
            <a:off x="1779306" y="352609"/>
            <a:ext cx="8633388" cy="6152781"/>
          </a:xfrm>
          <a:prstGeom prst="rect">
            <a:avLst/>
          </a:prstGeom>
        </p:spPr>
      </p:pic>
      <p:pic>
        <p:nvPicPr>
          <p:cNvPr id="4" name="Picture 3">
            <a:extLst>
              <a:ext uri="{FF2B5EF4-FFF2-40B4-BE49-F238E27FC236}">
                <a16:creationId xmlns:a16="http://schemas.microsoft.com/office/drawing/2014/main" id="{CAA28558-249C-D9EF-8219-4060A6788C28}"/>
              </a:ext>
            </a:extLst>
          </p:cNvPr>
          <p:cNvPicPr>
            <a:picLocks noChangeAspect="1"/>
          </p:cNvPicPr>
          <p:nvPr/>
        </p:nvPicPr>
        <p:blipFill>
          <a:blip r:embed="rId3"/>
          <a:stretch>
            <a:fillRect/>
          </a:stretch>
        </p:blipFill>
        <p:spPr>
          <a:xfrm>
            <a:off x="3408569" y="1841289"/>
            <a:ext cx="5613400" cy="3953187"/>
          </a:xfrm>
          <a:prstGeom prst="rect">
            <a:avLst/>
          </a:prstGeom>
        </p:spPr>
      </p:pic>
      <p:pic>
        <p:nvPicPr>
          <p:cNvPr id="5" name="Picture 4" descr="A cartoon of two people with a child on his shoulders&#10;&#10;Description automatically generated">
            <a:extLst>
              <a:ext uri="{FF2B5EF4-FFF2-40B4-BE49-F238E27FC236}">
                <a16:creationId xmlns:a16="http://schemas.microsoft.com/office/drawing/2014/main" id="{FE5E0BEC-91A5-3CEF-C10E-1CD57FF8710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7700" b="97800" l="10000" r="90000">
                        <a14:foregroundMark x1="27200" y1="95350" x2="48800" y2="94100"/>
                        <a14:foregroundMark x1="48800" y1="94100" x2="50650" y2="94100"/>
                        <a14:foregroundMark x1="58650" y1="92850" x2="78250" y2="97350"/>
                        <a14:foregroundMark x1="78250" y1="97350" x2="79050" y2="97800"/>
                        <a14:foregroundMark x1="40750" y1="7700" x2="46000" y2="10450"/>
                        <a14:foregroundMark x1="39550" y1="73750" x2="51550" y2="78050"/>
                        <a14:foregroundMark x1="55900" y1="78650" x2="70700" y2="81750"/>
                      </a14:backgroundRemoval>
                    </a14:imgEffect>
                  </a14:imgLayer>
                </a14:imgProps>
              </a:ext>
              <a:ext uri="{28A0092B-C50C-407E-A947-70E740481C1C}">
                <a14:useLocalDpi xmlns:a14="http://schemas.microsoft.com/office/drawing/2010/main" val="0"/>
              </a:ext>
            </a:extLst>
          </a:blip>
          <a:stretch>
            <a:fillRect/>
          </a:stretch>
        </p:blipFill>
        <p:spPr>
          <a:xfrm>
            <a:off x="165165" y="2173353"/>
            <a:ext cx="4114800" cy="4114800"/>
          </a:xfrm>
          <a:prstGeom prst="rect">
            <a:avLst/>
          </a:prstGeom>
        </p:spPr>
      </p:pic>
    </p:spTree>
    <p:extLst>
      <p:ext uri="{BB962C8B-B14F-4D97-AF65-F5344CB8AC3E}">
        <p14:creationId xmlns:p14="http://schemas.microsoft.com/office/powerpoint/2010/main" val="3778843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1234" y="2120348"/>
            <a:ext cx="9700591" cy="4401205"/>
          </a:xfrm>
          <a:prstGeom prst="rect">
            <a:avLst/>
          </a:prstGeom>
          <a:noFill/>
        </p:spPr>
        <p:txBody>
          <a:bodyPr wrap="square" rtlCol="0">
            <a:spAutoFit/>
          </a:bodyPr>
          <a:lstStyle/>
          <a:p>
            <a:r>
              <a:rPr lang="vi-VN" sz="4000" dirty="0">
                <a:latin typeface="+mj-lt"/>
              </a:rPr>
              <a:t>- HS biết về mái ấm gia đình và gắn kết yêu thương các thành viên trong gia đình.</a:t>
            </a:r>
            <a:endParaRPr lang="en-US" sz="4000" dirty="0">
              <a:latin typeface="+mj-lt"/>
            </a:endParaRPr>
          </a:p>
          <a:p>
            <a:r>
              <a:rPr lang="vi-VN" sz="4000" dirty="0">
                <a:latin typeface="+mj-lt"/>
              </a:rPr>
              <a:t>- Hiểu được ý nghĩa của việc kết nối các thành viên trong gia đình.</a:t>
            </a:r>
            <a:endParaRPr lang="en-US" sz="4000" dirty="0">
              <a:latin typeface="+mj-lt"/>
            </a:endParaRPr>
          </a:p>
          <a:p>
            <a:r>
              <a:rPr lang="vi-VN" sz="4000" dirty="0">
                <a:latin typeface="+mj-lt"/>
              </a:rPr>
              <a:t>- Đưa ra được những ý tưởng về những việc làm tạo sự gắn kết, yêu thương trong gia đình.</a:t>
            </a:r>
            <a:endParaRPr lang="en-US" sz="4000" dirty="0">
              <a:latin typeface="+mj-lt"/>
            </a:endParaRPr>
          </a:p>
          <a:p>
            <a:endParaRPr lang="en-US" sz="4000" dirty="0">
              <a:latin typeface="+mj-lt"/>
            </a:endParaRPr>
          </a:p>
        </p:txBody>
      </p:sp>
      <p:sp>
        <p:nvSpPr>
          <p:cNvPr id="3" name="Oval 2"/>
          <p:cNvSpPr/>
          <p:nvPr/>
        </p:nvSpPr>
        <p:spPr>
          <a:xfrm>
            <a:off x="3339546" y="808383"/>
            <a:ext cx="5883966" cy="1073426"/>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055166" y="1077749"/>
            <a:ext cx="5473148" cy="923330"/>
          </a:xfrm>
          <a:prstGeom prst="rect">
            <a:avLst/>
          </a:prstGeom>
          <a:noFill/>
        </p:spPr>
        <p:txBody>
          <a:bodyPr wrap="square" rtlCol="0">
            <a:spAutoFit/>
          </a:bodyPr>
          <a:lstStyle/>
          <a:p>
            <a:r>
              <a:rPr lang="vi-VN" sz="3600" b="1" dirty="0">
                <a:ln w="22225">
                  <a:solidFill>
                    <a:schemeClr val="accent1">
                      <a:lumMod val="75000"/>
                    </a:schemeClr>
                  </a:solidFill>
                  <a:prstDash val="solid"/>
                </a:ln>
                <a:solidFill>
                  <a:schemeClr val="accent1">
                    <a:lumMod val="60000"/>
                    <a:lumOff val="40000"/>
                  </a:schemeClr>
                </a:solidFill>
                <a:effectLst>
                  <a:reflection blurRad="6350" stA="50000" endA="300" endPos="50000" dist="29997" dir="5400000" sy="-100000" algn="bl" rotWithShape="0"/>
                </a:effectLst>
              </a:rPr>
              <a:t>YÊU CẦU CẦN ĐẠT</a:t>
            </a:r>
          </a:p>
          <a:p>
            <a:endParaRPr lang="en-US" dirty="0"/>
          </a:p>
        </p:txBody>
      </p:sp>
    </p:spTree>
    <p:extLst>
      <p:ext uri="{BB962C8B-B14F-4D97-AF65-F5344CB8AC3E}">
        <p14:creationId xmlns:p14="http://schemas.microsoft.com/office/powerpoint/2010/main" val="3380943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FBB6866-A078-49AD-8BBB-E542DA0D3254}"/>
              </a:ext>
            </a:extLst>
          </p:cNvPr>
          <p:cNvGrpSpPr/>
          <p:nvPr/>
        </p:nvGrpSpPr>
        <p:grpSpPr>
          <a:xfrm flipH="1">
            <a:off x="0" y="1093609"/>
            <a:ext cx="12455748" cy="5764391"/>
            <a:chOff x="-263748" y="1093609"/>
            <a:chExt cx="12455748" cy="5764391"/>
          </a:xfrm>
        </p:grpSpPr>
        <p:pic>
          <p:nvPicPr>
            <p:cNvPr id="17" name="图片 16">
              <a:extLst>
                <a:ext uri="{FF2B5EF4-FFF2-40B4-BE49-F238E27FC236}">
                  <a16:creationId xmlns:a16="http://schemas.microsoft.com/office/drawing/2014/main" id="{BA7D0336-6787-4A75-8258-DC169DC094F8}"/>
                </a:ext>
              </a:extLst>
            </p:cNvPr>
            <p:cNvPicPr>
              <a:picLocks noChangeAspect="1"/>
            </p:cNvPicPr>
            <p:nvPr/>
          </p:nvPicPr>
          <p:blipFill rotWithShape="1">
            <a:blip r:embed="rId4">
              <a:extLst>
                <a:ext uri="{28A0092B-C50C-407E-A947-70E740481C1C}">
                  <a14:useLocalDpi xmlns:a14="http://schemas.microsoft.com/office/drawing/2010/main" val="0"/>
                </a:ext>
              </a:extLst>
            </a:blip>
            <a:srcRect b="37146"/>
            <a:stretch/>
          </p:blipFill>
          <p:spPr>
            <a:xfrm rot="10800000">
              <a:off x="-263748" y="1093609"/>
              <a:ext cx="12455748" cy="5764391"/>
            </a:xfrm>
            <a:prstGeom prst="rect">
              <a:avLst/>
            </a:prstGeom>
          </p:spPr>
        </p:pic>
        <p:pic>
          <p:nvPicPr>
            <p:cNvPr id="18" name="图片 17">
              <a:extLst>
                <a:ext uri="{FF2B5EF4-FFF2-40B4-BE49-F238E27FC236}">
                  <a16:creationId xmlns:a16="http://schemas.microsoft.com/office/drawing/2014/main" id="{93F0095E-0502-4D13-AE7F-EC26FE6FB826}"/>
                </a:ext>
              </a:extLst>
            </p:cNvPr>
            <p:cNvPicPr>
              <a:picLocks noChangeAspect="1"/>
            </p:cNvPicPr>
            <p:nvPr/>
          </p:nvPicPr>
          <p:blipFill rotWithShape="1">
            <a:blip r:embed="rId5">
              <a:extLst>
                <a:ext uri="{28A0092B-C50C-407E-A947-70E740481C1C}">
                  <a14:useLocalDpi xmlns:a14="http://schemas.microsoft.com/office/drawing/2010/main" val="0"/>
                </a:ext>
              </a:extLst>
            </a:blip>
            <a:srcRect l="13692" t="53086"/>
            <a:stretch/>
          </p:blipFill>
          <p:spPr>
            <a:xfrm>
              <a:off x="0" y="3429000"/>
              <a:ext cx="4998237" cy="3429000"/>
            </a:xfrm>
            <a:prstGeom prst="rect">
              <a:avLst/>
            </a:prstGeom>
          </p:spPr>
        </p:pic>
      </p:grpSp>
      <p:sp>
        <p:nvSpPr>
          <p:cNvPr id="112" name="213337"/>
          <p:cNvSpPr>
            <a:spLocks noChangeArrowheads="1"/>
          </p:cNvSpPr>
          <p:nvPr>
            <p:custDataLst>
              <p:tags r:id="rId1"/>
            </p:custDataLst>
          </p:nvPr>
        </p:nvSpPr>
        <p:spPr bwMode="auto">
          <a:xfrm>
            <a:off x="651920" y="651796"/>
            <a:ext cx="1600303" cy="1609508"/>
          </a:xfrm>
          <a:prstGeom prst="ellipse">
            <a:avLst/>
          </a:prstGeom>
          <a:solidFill>
            <a:schemeClr val="lt1"/>
          </a:solidFill>
          <a:ln>
            <a:noFill/>
          </a:ln>
        </p:spPr>
        <p:txBody>
          <a:bodyPr vert="horz" wrap="square" lIns="91406" tIns="45703" rIns="91406" bIns="45703"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3D3D3D"/>
              </a:solidFill>
              <a:effectLst/>
              <a:uLnTx/>
              <a:uFillTx/>
              <a:latin typeface="思源黑体 CN Regular" panose="020B0500000000000000" pitchFamily="34" charset="-122"/>
              <a:ea typeface="思源黑体 CN Regular" panose="020B0500000000000000" pitchFamily="34" charset="-122"/>
              <a:cs typeface="+mn-cs"/>
              <a:sym typeface="方正黑体简体" panose="03000509000000000000" pitchFamily="65" charset="-122"/>
            </a:endParaRPr>
          </a:p>
        </p:txBody>
      </p:sp>
      <p:pic>
        <p:nvPicPr>
          <p:cNvPr id="8" name="图片 7">
            <a:extLst>
              <a:ext uri="{FF2B5EF4-FFF2-40B4-BE49-F238E27FC236}">
                <a16:creationId xmlns:a16="http://schemas.microsoft.com/office/drawing/2014/main" id="{086EFCDE-3997-4357-9711-8F3BF22D74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303574"/>
            <a:ext cx="4795944" cy="4134105"/>
          </a:xfrm>
          <a:prstGeom prst="rect">
            <a:avLst/>
          </a:prstGeom>
        </p:spPr>
      </p:pic>
      <p:sp>
        <p:nvSpPr>
          <p:cNvPr id="3" name="TextBox 2">
            <a:extLst>
              <a:ext uri="{FF2B5EF4-FFF2-40B4-BE49-F238E27FC236}">
                <a16:creationId xmlns:a16="http://schemas.microsoft.com/office/drawing/2014/main" id="{BC3DA13A-5832-0AC8-CA6B-ED43DCBAFCEC}"/>
              </a:ext>
            </a:extLst>
          </p:cNvPr>
          <p:cNvSpPr txBox="1"/>
          <p:nvPr/>
        </p:nvSpPr>
        <p:spPr>
          <a:xfrm>
            <a:off x="2078721" y="1302583"/>
            <a:ext cx="9702588" cy="401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002060"/>
                </a:solidFill>
                <a:effectLst/>
                <a:uLnTx/>
                <a:uFillTx/>
                <a:latin typeface="UTM Guanine" panose="02040603050506020204" pitchFamily="18" charset="0"/>
                <a:ea typeface="微软雅黑"/>
                <a:cs typeface="+mn-cs"/>
              </a:rPr>
              <a:t>1. Chia sẻ những trải nghiệm về sự gắn kết yêu thương giữa các thành viên trong gia đình em</a:t>
            </a:r>
            <a:endParaRPr kumimoji="0" lang="en-US" sz="5000" b="1" i="0" u="none" strike="noStrike" kern="1200" cap="none" spc="0" normalizeH="0" baseline="0" noProof="0" dirty="0">
              <a:ln>
                <a:noFill/>
              </a:ln>
              <a:solidFill>
                <a:srgbClr val="002060"/>
              </a:solidFill>
              <a:effectLst/>
              <a:uLnTx/>
              <a:uFillTx/>
              <a:latin typeface="UTM Guanine" panose="02040603050506020204" pitchFamily="18" charset="0"/>
              <a:ea typeface="微软雅黑"/>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w="57150">
                <a:solidFill>
                  <a:prstClr val="white"/>
                </a:solidFill>
              </a:ln>
              <a:solidFill>
                <a:srgbClr val="4472C4"/>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52657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BE1797E8-CFFF-4718-9177-F325FE9F898B}"/>
              </a:ext>
            </a:extLst>
          </p:cNvPr>
          <p:cNvSpPr/>
          <p:nvPr/>
        </p:nvSpPr>
        <p:spPr>
          <a:xfrm>
            <a:off x="5576436" y="2052782"/>
            <a:ext cx="6040686" cy="4241663"/>
          </a:xfrm>
          <a:prstGeom prst="rect">
            <a:avLst/>
          </a:prstGeom>
          <a:noFill/>
          <a:ln>
            <a:solidFill>
              <a:srgbClr val="466D37"/>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pic>
        <p:nvPicPr>
          <p:cNvPr id="19" name="图片 18">
            <a:extLst>
              <a:ext uri="{FF2B5EF4-FFF2-40B4-BE49-F238E27FC236}">
                <a16:creationId xmlns:a16="http://schemas.microsoft.com/office/drawing/2014/main" id="{DC42C43C-FFA6-40B8-BAA4-BFDF27CB17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0211"/>
          <a:stretch/>
        </p:blipFill>
        <p:spPr>
          <a:xfrm>
            <a:off x="375920" y="3998931"/>
            <a:ext cx="2865120" cy="2527544"/>
          </a:xfrm>
          <a:prstGeom prst="rect">
            <a:avLst/>
          </a:prstGeom>
        </p:spPr>
      </p:pic>
      <p:pic>
        <p:nvPicPr>
          <p:cNvPr id="6" name="Picture 5">
            <a:extLst>
              <a:ext uri="{FF2B5EF4-FFF2-40B4-BE49-F238E27FC236}">
                <a16:creationId xmlns:a16="http://schemas.microsoft.com/office/drawing/2014/main" id="{C34D81C2-56CF-3759-C410-C4A0C643243B}"/>
              </a:ext>
            </a:extLst>
          </p:cNvPr>
          <p:cNvPicPr>
            <a:picLocks noChangeAspect="1"/>
          </p:cNvPicPr>
          <p:nvPr/>
        </p:nvPicPr>
        <p:blipFill>
          <a:blip r:embed="rId3"/>
          <a:stretch>
            <a:fillRect/>
          </a:stretch>
        </p:blipFill>
        <p:spPr>
          <a:xfrm>
            <a:off x="5594031" y="2074937"/>
            <a:ext cx="6005496" cy="4219508"/>
          </a:xfrm>
          <a:prstGeom prst="rect">
            <a:avLst/>
          </a:prstGeom>
        </p:spPr>
      </p:pic>
      <p:sp>
        <p:nvSpPr>
          <p:cNvPr id="7" name="TextBox 6">
            <a:extLst>
              <a:ext uri="{FF2B5EF4-FFF2-40B4-BE49-F238E27FC236}">
                <a16:creationId xmlns:a16="http://schemas.microsoft.com/office/drawing/2014/main" id="{1E4393B7-ED4B-26C5-40A5-7C47976078C0}"/>
              </a:ext>
            </a:extLst>
          </p:cNvPr>
          <p:cNvSpPr txBox="1"/>
          <p:nvPr/>
        </p:nvSpPr>
        <p:spPr>
          <a:xfrm>
            <a:off x="592473" y="1044006"/>
            <a:ext cx="6830186" cy="1477328"/>
          </a:xfrm>
          <a:prstGeom prst="rect">
            <a:avLst/>
          </a:prstGeom>
          <a:noFill/>
        </p:spPr>
        <p:txBody>
          <a:bodyPr wrap="square" rtlCol="0">
            <a:spAutoFit/>
          </a:bodyPr>
          <a:lstStyle/>
          <a:p>
            <a:pPr algn="just"/>
            <a:r>
              <a:rPr lang="vi-VN" sz="3000" b="1" dirty="0">
                <a:solidFill>
                  <a:srgbClr val="002060"/>
                </a:solidFill>
                <a:latin typeface="Cambria" panose="02040503050406030204" pitchFamily="18" charset="0"/>
                <a:ea typeface="Cambria" panose="02040503050406030204" pitchFamily="18" charset="0"/>
              </a:rPr>
              <a:t>Kể những việc gia đình em đã làm cùng nhau để tạo sự gắn kết giữa các thành viên trong gia đình?</a:t>
            </a:r>
            <a:endParaRPr lang="en-SG" sz="3000" b="1" dirty="0">
              <a:solidFill>
                <a:srgbClr val="00206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4B3081D9-526D-364D-08E1-3EBF036DC496}"/>
              </a:ext>
            </a:extLst>
          </p:cNvPr>
          <p:cNvSpPr txBox="1"/>
          <p:nvPr/>
        </p:nvSpPr>
        <p:spPr>
          <a:xfrm>
            <a:off x="694627" y="2752301"/>
            <a:ext cx="5092826" cy="1015663"/>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Chia sẻ cảm xúc sau những việc làm cùng người thân?</a:t>
            </a:r>
            <a:endParaRPr lang="en-SG" sz="3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98974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uple of kids sitting at desks&#10;&#10;Description automatically generated">
            <a:extLst>
              <a:ext uri="{FF2B5EF4-FFF2-40B4-BE49-F238E27FC236}">
                <a16:creationId xmlns:a16="http://schemas.microsoft.com/office/drawing/2014/main" id="{29EBE480-F8ED-12DF-0F4A-2F008C4730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3814" y="1696720"/>
            <a:ext cx="7202138" cy="4448379"/>
          </a:xfrm>
          <a:prstGeom prst="rect">
            <a:avLst/>
          </a:prstGeom>
        </p:spPr>
      </p:pic>
    </p:spTree>
    <p:extLst>
      <p:ext uri="{BB962C8B-B14F-4D97-AF65-F5344CB8AC3E}">
        <p14:creationId xmlns:p14="http://schemas.microsoft.com/office/powerpoint/2010/main" val="3258956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hild raising his hand and holding a pencil and a book&#10;&#10;Description automatically generated">
            <a:extLst>
              <a:ext uri="{FF2B5EF4-FFF2-40B4-BE49-F238E27FC236}">
                <a16:creationId xmlns:a16="http://schemas.microsoft.com/office/drawing/2014/main" id="{771D613E-A7D5-8BA3-9A9A-B99AED7447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6536" y="619760"/>
            <a:ext cx="5511644" cy="5619716"/>
          </a:xfrm>
          <a:prstGeom prst="rect">
            <a:avLst/>
          </a:prstGeom>
        </p:spPr>
      </p:pic>
    </p:spTree>
    <p:extLst>
      <p:ext uri="{BB962C8B-B14F-4D97-AF65-F5344CB8AC3E}">
        <p14:creationId xmlns:p14="http://schemas.microsoft.com/office/powerpoint/2010/main" val="420835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Lst>
</file>

<file path=ppt/tags/tag2.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TotalTime>
  <Words>205</Words>
  <Application>Microsoft Office PowerPoint</Application>
  <PresentationFormat>Widescreen</PresentationFormat>
  <Paragraphs>19</Paragraphs>
  <Slides>14</Slides>
  <Notes>2</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14</vt:i4>
      </vt:variant>
    </vt:vector>
  </HeadingPairs>
  <TitlesOfParts>
    <vt:vector size="27" baseType="lpstr">
      <vt:lpstr>DengXian</vt:lpstr>
      <vt:lpstr>DengXian Light</vt:lpstr>
      <vt:lpstr>#9Slide07 HoneyCream</vt:lpstr>
      <vt:lpstr>#9Slide07 SVNZiclets</vt:lpstr>
      <vt:lpstr>Arial</vt:lpstr>
      <vt:lpstr>Calibri</vt:lpstr>
      <vt:lpstr>Cambria</vt:lpstr>
      <vt:lpstr>SVN-Newton</vt:lpstr>
      <vt:lpstr>Times New Roman</vt:lpstr>
      <vt:lpstr>UTM Guanine</vt:lpstr>
      <vt:lpstr>思源黑体 CN Regular</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MANG NON</dc:creator>
  <cp:keywords>MĂNG NON TEAM</cp:keywords>
  <cp:lastModifiedBy>luong nhat thao</cp:lastModifiedBy>
  <cp:revision>7</cp:revision>
  <dcterms:created xsi:type="dcterms:W3CDTF">2022-02-10T07:19:20Z</dcterms:created>
  <dcterms:modified xsi:type="dcterms:W3CDTF">2023-12-17T04:06:29Z</dcterms:modified>
</cp:coreProperties>
</file>