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6" r:id="rId3"/>
  </p:sldMasterIdLst>
  <p:notesMasterIdLst>
    <p:notesMasterId r:id="rId26"/>
  </p:notesMasterIdLst>
  <p:sldIdLst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#9Slide03 SVNCintra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9A6B"/>
    <a:srgbClr val="83DCE9"/>
    <a:srgbClr val="DB4590"/>
    <a:srgbClr val="E472AC"/>
    <a:srgbClr val="F2C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67D26-663E-48E4-813B-96EBC382482F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5D520-E2C6-471A-B851-97E96811F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51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0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3303DA78-93E0-4556-98F4-12E7F0E7D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63"/>
            <a:ext cx="12192000" cy="30828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BCDE727-5C20-4E7B-80A7-F57936DF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9"/>
          <a:stretch/>
        </p:blipFill>
        <p:spPr>
          <a:xfrm>
            <a:off x="2683288" y="830256"/>
            <a:ext cx="6825424" cy="27729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D9BAEA4-F84C-4841-A6DA-8BF5457E4C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32"/>
            <a:ext cx="12192000" cy="2667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A0ABAF-5282-4FC4-A443-1E29B8A8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/>
          <a:stretch/>
        </p:blipFill>
        <p:spPr>
          <a:xfrm>
            <a:off x="0" y="0"/>
            <a:ext cx="12192000" cy="14861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4DC29A-53C6-4231-B7E5-E1A434A5C7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4355849"/>
            <a:ext cx="10856688" cy="251297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97375-5061-43F1-A2D4-2B69ED5F9B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5" y="2201580"/>
            <a:ext cx="8157030" cy="241339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E918064-3839-4A8E-A196-C238C3E5AD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74" y="1007411"/>
            <a:ext cx="5236252" cy="16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7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72205-815E-4363-BCD5-EE157E0E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1A6E51-55E1-4F2F-8349-2E751917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B693AF-9B1B-4DC0-942E-7B88D64E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099756-6879-46E5-8E69-D6144100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0FBF8D-732F-4B4A-A1C6-BF707E0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646A0C-0A4D-4B13-A96C-62C62230D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7878F-A144-4053-83A8-CD000CE6C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7AA515-00F2-4776-BD5C-67FD28A7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31F402-A71F-4E8A-A6FF-EC724714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DE2637-52C4-462C-88A7-BBC449B1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5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3303DA78-93E0-4556-98F4-12E7F0E7D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5163"/>
            <a:ext cx="12192000" cy="30828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BCDE727-5C20-4E7B-80A7-F57936DF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9"/>
          <a:stretch/>
        </p:blipFill>
        <p:spPr>
          <a:xfrm>
            <a:off x="2683288" y="830256"/>
            <a:ext cx="6825424" cy="27729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D9BAEA4-F84C-4841-A6DA-8BF5457E4C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32"/>
            <a:ext cx="12192000" cy="2667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A0ABAF-5282-4FC4-A443-1E29B8A8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/>
          <a:stretch/>
        </p:blipFill>
        <p:spPr>
          <a:xfrm>
            <a:off x="0" y="0"/>
            <a:ext cx="12192000" cy="14861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4DC29A-53C6-4231-B7E5-E1A434A5C7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6" y="4355849"/>
            <a:ext cx="10856688" cy="251297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97375-5061-43F1-A2D4-2B69ED5F9B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5" y="2201580"/>
            <a:ext cx="8157030" cy="241339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E918064-3839-4A8E-A196-C238C3E5ADC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74" y="1007411"/>
            <a:ext cx="5236252" cy="16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729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521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C951B-F8A9-4FE7-BA33-68833322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F3EC13-1F03-4238-BB80-7125AA78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33F0BC-2ACA-4509-96B4-432119F49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134A2-3CC7-4F9D-8558-0C0640CD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0207C-1FCB-41B1-9FF1-46C0A6AC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2612A7-27B3-40D8-BA78-5CB9A1C5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5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5B4B-43DC-4283-8F6B-E181FA94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C21C66-5579-4A28-8CA8-55A7719A6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3A55A5-9ED0-42B5-9852-57412FDD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5BCF09-F06D-4FF8-A1DE-2EAF8C93B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823979E-3A93-4C8F-952A-AC2364EC7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6047C3D-3C6B-456C-A418-CEBC1436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58588F-F783-4E1C-8BB0-16541AF6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815298-EFA1-4C33-B5D0-DF4A49E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3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8EBBC6-5E6B-43F0-8219-2235AD71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E43BB0-39C5-4625-B265-DFEE13FC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5F29B2-F20B-4A30-A83C-508B72E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B6BB27-36F6-4ED2-81D9-390A73DA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31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CBEF018-6479-4066-9FC2-655D1D4B2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0" y="0"/>
            <a:ext cx="12192000" cy="14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5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C0DAD-8C25-4DC4-A407-CD425CDC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196EC6-2383-455A-B1B8-237E5A11A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C76A95-1D77-47FE-A65B-1C7D4E3F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7EF34C-811E-44D2-8B2A-DE8E6B6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8E0623-0057-4C6F-B99C-24A2BE88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F84A68-9021-42FD-9A7D-69B08BFE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61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6938F-B757-4757-9848-0B5DF86A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145F9A-CE96-4DC9-9923-87FB9DDDB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A6C95B-5736-463E-8A68-0F7A1B98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E749B4-4645-48EC-B24E-6EEB64D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85600D-574B-4159-AC1E-03BBAC3A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B8CE3-2FBF-432C-ABD5-210B7931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08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72205-815E-4363-BCD5-EE157E0E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1A6E51-55E1-4F2F-8349-2E751917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B693AF-9B1B-4DC0-942E-7B88D64E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099756-6879-46E5-8E69-D6144100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0FBF8D-732F-4B4A-A1C6-BF707E0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42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646A0C-0A4D-4B13-A96C-62C62230D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7878F-A144-4053-83A8-CD000CE6C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7AA515-00F2-4776-BD5C-67FD28A7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31F402-A71F-4E8A-A6FF-EC724714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DE2637-52C4-462C-88A7-BBC449B1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079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7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767435-A61D-4DBC-A035-E189985A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A4FEC3-CEFF-4B4E-801F-4AB96933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490"/>
      </p:ext>
    </p:extLst>
  </p:cSld>
  <p:clrMapOvr>
    <a:masterClrMapping/>
  </p:clrMapOvr>
  <p:transition spd="med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5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C951B-F8A9-4FE7-BA33-68833322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F3EC13-1F03-4238-BB80-7125AA78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33F0BC-2ACA-4509-96B4-432119F49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134A2-3CC7-4F9D-8558-0C0640CD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0207C-1FCB-41B1-9FF1-46C0A6AC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2612A7-27B3-40D8-BA78-5CB9A1C5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3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5B4B-43DC-4283-8F6B-E181FA94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C21C66-5579-4A28-8CA8-55A7719A6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3A55A5-9ED0-42B5-9852-57412FDD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5BCF09-F06D-4FF8-A1DE-2EAF8C93B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823979E-3A93-4C8F-952A-AC2364EC7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6047C3D-3C6B-456C-A418-CEBC1436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58588F-F783-4E1C-8BB0-16541AF6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815298-EFA1-4C33-B5D0-DF4A49E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7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8EBBC6-5E6B-43F0-8219-2235AD71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E43BB0-39C5-4625-B265-DFEE13FC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5F29B2-F20B-4A30-A83C-508B72E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B6BB27-36F6-4ED2-81D9-390A73DA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66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CBEF018-6479-4066-9FC2-655D1D4B2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0" y="0"/>
            <a:ext cx="12192000" cy="14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1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C0DAD-8C25-4DC4-A407-CD425CDC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196EC6-2383-455A-B1B8-237E5A11A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C76A95-1D77-47FE-A65B-1C7D4E3F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7EF34C-811E-44D2-8B2A-DE8E6B6B5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8E0623-0057-4C6F-B99C-24A2BE88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F84A68-9021-42FD-9A7D-69B08BFE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3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6938F-B757-4757-9848-0B5DF86A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145F9A-CE96-4DC9-9923-87FB9DDDB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A6C95B-5736-463E-8A68-0F7A1B98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E749B4-4645-48EC-B24E-6EEB64D0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D3A62-4D5D-4D90-87B5-9A05B131025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85600D-574B-4159-AC1E-03BBAC3A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B8CE3-2FBF-432C-ABD5-210B7931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98C02-0403-4878-B1D5-7756752EDB1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8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978CFC9-BA13-493A-BB1B-1E94DF25A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978CFC9-BA13-493A-BB1B-1E94DF25A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1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8132B8-3AB6-40D2-AC03-E47D676E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13E066-17A8-48C5-BAEE-B8AD0181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38856" y="9348480"/>
            <a:ext cx="1221510" cy="1260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000618" y="-4175015"/>
            <a:ext cx="1221510" cy="12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 spd="med" advClick="0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6B61D48-9558-420C-A665-F55422B2F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422" y="4728795"/>
            <a:ext cx="7242628" cy="2023620"/>
          </a:xfrm>
          <a:custGeom>
            <a:avLst/>
            <a:gdLst>
              <a:gd name="connsiteX0" fmla="*/ 0 w 7242628"/>
              <a:gd name="connsiteY0" fmla="*/ 0 h 2023620"/>
              <a:gd name="connsiteX1" fmla="*/ 7242628 w 7242628"/>
              <a:gd name="connsiteY1" fmla="*/ 0 h 2023620"/>
              <a:gd name="connsiteX2" fmla="*/ 7242628 w 7242628"/>
              <a:gd name="connsiteY2" fmla="*/ 2023620 h 2023620"/>
              <a:gd name="connsiteX3" fmla="*/ 4145752 w 7242628"/>
              <a:gd name="connsiteY3" fmla="*/ 2023620 h 2023620"/>
              <a:gd name="connsiteX4" fmla="*/ 4196637 w 7242628"/>
              <a:gd name="connsiteY4" fmla="*/ 1961947 h 2023620"/>
              <a:gd name="connsiteX5" fmla="*/ 4284209 w 7242628"/>
              <a:gd name="connsiteY5" fmla="*/ 1675256 h 2023620"/>
              <a:gd name="connsiteX6" fmla="*/ 3771446 w 7242628"/>
              <a:gd name="connsiteY6" fmla="*/ 1162493 h 2023620"/>
              <a:gd name="connsiteX7" fmla="*/ 3258683 w 7242628"/>
              <a:gd name="connsiteY7" fmla="*/ 1675256 h 2023620"/>
              <a:gd name="connsiteX8" fmla="*/ 3346255 w 7242628"/>
              <a:gd name="connsiteY8" fmla="*/ 1961947 h 2023620"/>
              <a:gd name="connsiteX9" fmla="*/ 3397140 w 7242628"/>
              <a:gd name="connsiteY9" fmla="*/ 2023620 h 2023620"/>
              <a:gd name="connsiteX10" fmla="*/ 0 w 7242628"/>
              <a:gd name="connsiteY10" fmla="*/ 2023620 h 202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42628" h="2023620">
                <a:moveTo>
                  <a:pt x="0" y="0"/>
                </a:moveTo>
                <a:lnTo>
                  <a:pt x="7242628" y="0"/>
                </a:lnTo>
                <a:lnTo>
                  <a:pt x="7242628" y="2023620"/>
                </a:lnTo>
                <a:lnTo>
                  <a:pt x="4145752" y="2023620"/>
                </a:lnTo>
                <a:lnTo>
                  <a:pt x="4196637" y="1961947"/>
                </a:lnTo>
                <a:cubicBezTo>
                  <a:pt x="4251926" y="1880109"/>
                  <a:pt x="4284209" y="1781453"/>
                  <a:pt x="4284209" y="1675256"/>
                </a:cubicBezTo>
                <a:cubicBezTo>
                  <a:pt x="4284209" y="1392065"/>
                  <a:pt x="4054637" y="1162493"/>
                  <a:pt x="3771446" y="1162493"/>
                </a:cubicBezTo>
                <a:cubicBezTo>
                  <a:pt x="3488255" y="1162493"/>
                  <a:pt x="3258683" y="1392065"/>
                  <a:pt x="3258683" y="1675256"/>
                </a:cubicBezTo>
                <a:cubicBezTo>
                  <a:pt x="3258683" y="1781453"/>
                  <a:pt x="3290967" y="1880109"/>
                  <a:pt x="3346255" y="1961947"/>
                </a:cubicBezTo>
                <a:lnTo>
                  <a:pt x="3397140" y="2023620"/>
                </a:lnTo>
                <a:lnTo>
                  <a:pt x="0" y="202362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2368626" y="2699134"/>
            <a:ext cx="7645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ÔN TẬP BIỂU THỨC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4462" y="3716910"/>
            <a:ext cx="45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Luyện</a:t>
            </a:r>
            <a:r>
              <a:rPr lang="en-GB" sz="2400" dirty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tập</a:t>
            </a:r>
            <a:r>
              <a:rPr lang="en-GB" sz="2400" dirty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– </a:t>
            </a:r>
            <a:r>
              <a:rPr lang="en-GB" sz="2400" dirty="0" err="1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tiết</a:t>
            </a:r>
            <a:r>
              <a:rPr lang="en-GB" sz="2400" dirty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1 - </a:t>
            </a:r>
            <a:r>
              <a:rPr lang="en-GB" sz="2400" dirty="0" err="1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Trang</a:t>
            </a:r>
            <a:r>
              <a:rPr lang="en-GB" sz="2400" dirty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116</a:t>
            </a:r>
          </a:p>
        </p:txBody>
      </p:sp>
    </p:spTree>
    <p:extLst>
      <p:ext uri="{BB962C8B-B14F-4D97-AF65-F5344CB8AC3E}">
        <p14:creationId xmlns:p14="http://schemas.microsoft.com/office/powerpoint/2010/main" val="4406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6695" y="1504821"/>
            <a:ext cx="1061621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80: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3" name="Oval 1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t="30934" b="13456"/>
          <a:stretch/>
        </p:blipFill>
        <p:spPr>
          <a:xfrm>
            <a:off x="3415833" y="2515630"/>
            <a:ext cx="3625668" cy="17442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t="31332" r="3152" b="11867"/>
          <a:stretch/>
        </p:blipFill>
        <p:spPr>
          <a:xfrm>
            <a:off x="5764152" y="3745798"/>
            <a:ext cx="3709307" cy="18820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/>
          <a:srcRect t="31979" r="2611" b="13205"/>
          <a:stretch/>
        </p:blipFill>
        <p:spPr>
          <a:xfrm>
            <a:off x="8511338" y="5221182"/>
            <a:ext cx="3361575" cy="1636818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601" y="2515630"/>
            <a:ext cx="3899351" cy="43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6695" y="1504821"/>
            <a:ext cx="10616218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“+”; “–”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729163" y="311467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161451" y="310247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724" y="308714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0300" y="3116761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0861" y="3089227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78113" y="308922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51422" y="3073896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2656" y="3890834"/>
            <a:ext cx="187336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64008" y="4749587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02281" y="4762833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83418" y="4764918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80670" y="4764918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53979" y="474958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260673" y="476057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741810" y="4777119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469207" y="4694519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07480" y="4722053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388617" y="4724138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885869" y="4724138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59178" y="4708807"/>
            <a:ext cx="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549561" y="4745786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071005" y="4726572"/>
            <a:ext cx="757237" cy="714375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80184" y="4575958"/>
            <a:ext cx="1315304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8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0" grpId="0" animBg="1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  <p:bldP spid="22" grpId="0"/>
      <p:bldP spid="23" grpId="0" animBg="1"/>
      <p:bldP spid="24" grpId="0" animBg="1"/>
      <p:bldP spid="26" grpId="0"/>
      <p:bldP spid="27" grpId="0"/>
      <p:bldP spid="29" grpId="0"/>
      <p:bldP spid="30" grpId="0"/>
      <p:bldP spid="31" grpId="0"/>
      <p:bldP spid="32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6B61D48-9558-420C-A665-F55422B2F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422" y="4728795"/>
            <a:ext cx="7242628" cy="2023620"/>
          </a:xfrm>
          <a:custGeom>
            <a:avLst/>
            <a:gdLst>
              <a:gd name="connsiteX0" fmla="*/ 0 w 7242628"/>
              <a:gd name="connsiteY0" fmla="*/ 0 h 2023620"/>
              <a:gd name="connsiteX1" fmla="*/ 7242628 w 7242628"/>
              <a:gd name="connsiteY1" fmla="*/ 0 h 2023620"/>
              <a:gd name="connsiteX2" fmla="*/ 7242628 w 7242628"/>
              <a:gd name="connsiteY2" fmla="*/ 2023620 h 2023620"/>
              <a:gd name="connsiteX3" fmla="*/ 4145752 w 7242628"/>
              <a:gd name="connsiteY3" fmla="*/ 2023620 h 2023620"/>
              <a:gd name="connsiteX4" fmla="*/ 4196637 w 7242628"/>
              <a:gd name="connsiteY4" fmla="*/ 1961947 h 2023620"/>
              <a:gd name="connsiteX5" fmla="*/ 4284209 w 7242628"/>
              <a:gd name="connsiteY5" fmla="*/ 1675256 h 2023620"/>
              <a:gd name="connsiteX6" fmla="*/ 3771446 w 7242628"/>
              <a:gd name="connsiteY6" fmla="*/ 1162493 h 2023620"/>
              <a:gd name="connsiteX7" fmla="*/ 3258683 w 7242628"/>
              <a:gd name="connsiteY7" fmla="*/ 1675256 h 2023620"/>
              <a:gd name="connsiteX8" fmla="*/ 3346255 w 7242628"/>
              <a:gd name="connsiteY8" fmla="*/ 1961947 h 2023620"/>
              <a:gd name="connsiteX9" fmla="*/ 3397140 w 7242628"/>
              <a:gd name="connsiteY9" fmla="*/ 2023620 h 2023620"/>
              <a:gd name="connsiteX10" fmla="*/ 0 w 7242628"/>
              <a:gd name="connsiteY10" fmla="*/ 2023620 h 202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42628" h="2023620">
                <a:moveTo>
                  <a:pt x="0" y="0"/>
                </a:moveTo>
                <a:lnTo>
                  <a:pt x="7242628" y="0"/>
                </a:lnTo>
                <a:lnTo>
                  <a:pt x="7242628" y="2023620"/>
                </a:lnTo>
                <a:lnTo>
                  <a:pt x="4145752" y="2023620"/>
                </a:lnTo>
                <a:lnTo>
                  <a:pt x="4196637" y="1961947"/>
                </a:lnTo>
                <a:cubicBezTo>
                  <a:pt x="4251926" y="1880109"/>
                  <a:pt x="4284209" y="1781453"/>
                  <a:pt x="4284209" y="1675256"/>
                </a:cubicBezTo>
                <a:cubicBezTo>
                  <a:pt x="4284209" y="1392065"/>
                  <a:pt x="4054637" y="1162493"/>
                  <a:pt x="3771446" y="1162493"/>
                </a:cubicBezTo>
                <a:cubicBezTo>
                  <a:pt x="3488255" y="1162493"/>
                  <a:pt x="3258683" y="1392065"/>
                  <a:pt x="3258683" y="1675256"/>
                </a:cubicBezTo>
                <a:cubicBezTo>
                  <a:pt x="3258683" y="1781453"/>
                  <a:pt x="3290967" y="1880109"/>
                  <a:pt x="3346255" y="1961947"/>
                </a:cubicBezTo>
                <a:lnTo>
                  <a:pt x="3397140" y="2023620"/>
                </a:lnTo>
                <a:lnTo>
                  <a:pt x="0" y="202362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2368626" y="2658858"/>
            <a:ext cx="7645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ÔN TẬP BIỂU THỨC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4462" y="3716910"/>
            <a:ext cx="459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Luyện</a:t>
            </a:r>
            <a:r>
              <a:rPr lang="en-GB" sz="2400" dirty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tập</a:t>
            </a:r>
            <a:r>
              <a:rPr lang="en-GB" sz="2400" dirty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– </a:t>
            </a:r>
            <a:r>
              <a:rPr lang="en-GB" sz="2400" dirty="0" err="1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tiết</a:t>
            </a:r>
            <a:r>
              <a:rPr lang="en-GB" sz="2400" dirty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2 - </a:t>
            </a:r>
            <a:r>
              <a:rPr lang="en-GB" sz="2400" dirty="0" err="1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Trang</a:t>
            </a:r>
            <a:r>
              <a:rPr lang="en-GB" sz="2400" dirty="0">
                <a:solidFill>
                  <a:schemeClr val="bg1"/>
                </a:solidFill>
                <a:latin typeface="#9Slide03 SVNCintra" pitchFamily="2" charset="0"/>
                <a:cs typeface="#9Slide03 SVNCintra" pitchFamily="2" charset="0"/>
              </a:rPr>
              <a:t> 117</a:t>
            </a:r>
          </a:p>
        </p:txBody>
      </p:sp>
    </p:spTree>
    <p:extLst>
      <p:ext uri="{BB962C8B-B14F-4D97-AF65-F5344CB8AC3E}">
        <p14:creationId xmlns:p14="http://schemas.microsoft.com/office/powerpoint/2010/main" val="2791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85870" y="2551433"/>
            <a:ext cx="4243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182 – (96 – 54)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515350" y="2551433"/>
                <a:ext cx="4029074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(48 : 6)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0" y="2551433"/>
                <a:ext cx="4029074" cy="750975"/>
              </a:xfrm>
              <a:prstGeom prst="rect">
                <a:avLst/>
              </a:prstGeom>
              <a:blipFill>
                <a:blip r:embed="rId2"/>
                <a:stretch>
                  <a:fillRect l="-5446" t="-15447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47" y="1168522"/>
            <a:ext cx="5689478" cy="56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a.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06159" y="3842025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182 – 42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41130" y="4614860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  140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28682" y="3047058"/>
            <a:ext cx="4719780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182 – (96 – 54)</a:t>
            </a:r>
          </a:p>
        </p:txBody>
      </p:sp>
    </p:spTree>
    <p:extLst>
      <p:ext uri="{BB962C8B-B14F-4D97-AF65-F5344CB8AC3E}">
        <p14:creationId xmlns:p14="http://schemas.microsoft.com/office/powerpoint/2010/main" val="38149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b.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73469" y="3822958"/>
                <a:ext cx="4163694" cy="816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      7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69" y="3822958"/>
                <a:ext cx="4163694" cy="816827"/>
              </a:xfrm>
              <a:prstGeom prst="rect">
                <a:avLst/>
              </a:prstGeom>
              <a:blipFill>
                <a:blip r:embed="rId3"/>
                <a:stretch>
                  <a:fillRect l="-5848" t="-15672" b="-28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194654" y="4551086"/>
            <a:ext cx="2905859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73469" y="3027102"/>
                <a:ext cx="4029074" cy="76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(48 : 6)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69" y="3027102"/>
                <a:ext cx="4029074" cy="764055"/>
              </a:xfrm>
              <a:prstGeom prst="rect">
                <a:avLst/>
              </a:prstGeom>
              <a:blipFill>
                <a:blip r:embed="rId4"/>
                <a:stretch>
                  <a:fillRect l="-6051" t="-17600" b="-376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26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028682" y="1551307"/>
            <a:ext cx="1049002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4" b="9829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64" y="4971605"/>
            <a:ext cx="1255761" cy="12820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81" y="3096136"/>
            <a:ext cx="1318928" cy="13418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952" y="2476622"/>
            <a:ext cx="1217883" cy="123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875" y="1711519"/>
            <a:ext cx="4401693" cy="345673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2250">
            <a:off x="661788" y="4704683"/>
            <a:ext cx="4017612" cy="239593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260" y="2412759"/>
            <a:ext cx="4224894" cy="216426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6092" y="4738686"/>
            <a:ext cx="1321444" cy="141385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1835" y="4018370"/>
            <a:ext cx="427366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522" y="325118"/>
            <a:ext cx="4968567" cy="39019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2250">
            <a:off x="144007" y="4214035"/>
            <a:ext cx="4515787" cy="2693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3" y="1470973"/>
            <a:ext cx="4224894" cy="21642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591" y="3080562"/>
            <a:ext cx="5141369" cy="38358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4" b="9829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64" y="4971605"/>
            <a:ext cx="1255761" cy="12820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8503" y="3122558"/>
            <a:ext cx="1318928" cy="13418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9637" y="1656558"/>
            <a:ext cx="1217883" cy="12390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0712" y="3793471"/>
            <a:ext cx="1321444" cy="14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806 -0.53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425 -0.2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11497 0.318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-0.23776 0.035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8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78486" y="2569022"/>
            <a:ext cx="3867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lphaLcParenR"/>
            </a:pPr>
            <a:r>
              <a:rPr lang="pt-BR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 + 34 + 66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64991" y="2615187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7 </a:t>
                </a:r>
                <a14:m>
                  <m:oMath xmlns:m="http://schemas.openxmlformats.org/officeDocument/2006/math">
                    <m:r>
                      <a:rPr lang="pt-BR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pt-BR" sz="3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2615187"/>
                <a:ext cx="6096000" cy="646331"/>
              </a:xfrm>
              <a:prstGeom prst="rect">
                <a:avLst/>
              </a:prstGeom>
              <a:blipFill>
                <a:blip r:embed="rId2"/>
                <a:stretch>
                  <a:fillRect l="-3100"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878486" y="3261518"/>
            <a:ext cx="3740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27 + (34 + 66)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8486" y="3907849"/>
            <a:ext cx="2675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27 + 100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8486" y="4600345"/>
            <a:ext cx="2113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127</a:t>
            </a:r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064991" y="3238435"/>
                <a:ext cx="282320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 7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(5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2)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3238435"/>
                <a:ext cx="2823209" cy="646331"/>
              </a:xfrm>
              <a:prstGeom prst="rect">
                <a:avLst/>
              </a:prstGeom>
              <a:blipFill>
                <a:blip r:embed="rId3"/>
                <a:stretch>
                  <a:fillRect l="-6695" t="-14151" r="-6048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064991" y="3907848"/>
                <a:ext cx="19383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 7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91" y="3907848"/>
                <a:ext cx="1938351" cy="646331"/>
              </a:xfrm>
              <a:prstGeom prst="rect">
                <a:avLst/>
              </a:prstGeom>
              <a:blipFill>
                <a:blip r:embed="rId4"/>
                <a:stretch>
                  <a:fillRect l="-9748" t="-14151" r="-9119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064991" y="4554180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70</a:t>
            </a:r>
          </a:p>
        </p:txBody>
      </p:sp>
    </p:spTree>
    <p:extLst>
      <p:ext uri="{BB962C8B-B14F-4D97-AF65-F5344CB8AC3E}">
        <p14:creationId xmlns:p14="http://schemas.microsoft.com/office/powerpoint/2010/main" val="40970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/>
      <p:bldP spid="5" grpId="0"/>
      <p:bldP spid="6" grpId="0"/>
      <p:bldP spid="7" grpId="0"/>
      <p:bldP spid="8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264" y="252087"/>
            <a:ext cx="6898202" cy="68982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775C32-C61A-459F-876F-50DD259C4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59" y="914412"/>
            <a:ext cx="5943588" cy="59435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05526" y="1870269"/>
            <a:ext cx="508367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 ta đóng 288 bánh xe ô tô vào các hộp, mỗi hộp 4 bánh xe. Sau đó đóng các hộp vào các thùng, mỗi thùng 8 hộp. Hỏi người ta đóng được bao nhiêu thùng bánh xe ô tô như vậy?</a:t>
            </a:r>
            <a:b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02227" y="1381992"/>
            <a:ext cx="696036" cy="696036"/>
            <a:chOff x="1992573" y="641445"/>
            <a:chExt cx="696036" cy="696036"/>
          </a:xfrm>
        </p:grpSpPr>
        <p:sp>
          <p:nvSpPr>
            <p:cNvPr id="11" name="Oval 10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69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85870" y="2551433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731 – 680 + 19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43745" y="2551433"/>
                <a:ext cx="5457842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63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: 7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745" y="2551433"/>
                <a:ext cx="5457842" cy="750975"/>
              </a:xfrm>
              <a:prstGeom prst="rect">
                <a:avLst/>
              </a:prstGeom>
              <a:blipFill>
                <a:blip r:embed="rId2"/>
                <a:stretch>
                  <a:fillRect l="-3906" t="-15447" b="-27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85870" y="3727359"/>
                <a:ext cx="5457842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14 </a:t>
                </a:r>
                <a14:m>
                  <m:oMath xmlns:m="http://schemas.openxmlformats.org/officeDocument/2006/math">
                    <m:r>
                      <a:rPr lang="en-GB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 – 29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70" y="3727359"/>
                <a:ext cx="5457842" cy="750975"/>
              </a:xfrm>
              <a:prstGeom prst="rect">
                <a:avLst/>
              </a:prstGeom>
              <a:blipFill>
                <a:blip r:embed="rId3"/>
                <a:stretch>
                  <a:fillRect l="-3906" t="-15323" b="-26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7243745" y="3719389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348 + 84 : 6</a:t>
            </a:r>
          </a:p>
        </p:txBody>
      </p:sp>
      <p:pic>
        <p:nvPicPr>
          <p:cNvPr id="23" name="图片 9">
            <a:extLst>
              <a:ext uri="{FF2B5EF4-FFF2-40B4-BE49-F238E27FC236}">
                <a16:creationId xmlns:a16="http://schemas.microsoft.com/office/drawing/2014/main" id="{CC22C1E3-2DD4-4A3E-8965-1E0C5E1B3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0430" y="4104767"/>
            <a:ext cx="3327657" cy="33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>
            <a:extLst>
              <a:ext uri="{FF2B5EF4-FFF2-40B4-BE49-F238E27FC236}">
                <a16:creationId xmlns:a16="http://schemas.microsoft.com/office/drawing/2014/main" id="{3E8ED129-6D14-4100-B479-6C7E0A8E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517" y="1563667"/>
            <a:ext cx="3674546" cy="707886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 err="1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Bài</a:t>
            </a:r>
            <a:r>
              <a:rPr lang="en-GB" altLang="zh-CN" sz="4000" dirty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 </a:t>
            </a:r>
            <a:r>
              <a:rPr lang="en-GB" altLang="zh-CN" sz="4000" dirty="0" err="1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giải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" y="1260919"/>
            <a:ext cx="4118151" cy="4586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49406" y="2447217"/>
            <a:ext cx="6096767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hộp bánh xe đóng được là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288 : 4 = 72 (hộp)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7154" y="3847968"/>
            <a:ext cx="7261269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 thùng bánh xe ô tô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được là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8 = 9 (thùng)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76963" y="5248719"/>
            <a:ext cx="3181898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3600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9 thùng</a:t>
            </a:r>
            <a:endParaRPr lang="en-GB" sz="3600" i="1" dirty="0" err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11853" y="1519214"/>
                <a:ext cx="10616218" cy="1973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Đố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!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“+”; “–”; “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”; “:”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?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53" y="1519214"/>
                <a:ext cx="10616218" cy="1973297"/>
              </a:xfrm>
              <a:prstGeom prst="rect">
                <a:avLst/>
              </a:prstGeom>
              <a:blipFill>
                <a:blip r:embed="rId2"/>
                <a:stretch>
                  <a:fillRect l="-1781" t="-4938" r="-1723" b="-8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5" name="Oval 4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4161451" y="310247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" name="Rectangle 8"/>
          <p:cNvSpPr/>
          <p:nvPr/>
        </p:nvSpPr>
        <p:spPr>
          <a:xfrm>
            <a:off x="5260256" y="3130126"/>
            <a:ext cx="712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02689" y="3157538"/>
            <a:ext cx="757237" cy="74202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41745" y="3130126"/>
            <a:ext cx="736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5817" y="3978126"/>
            <a:ext cx="187336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09495" y="4653295"/>
            <a:ext cx="11116577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48138" y="3130126"/>
                <a:ext cx="71525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38" y="3130126"/>
                <a:ext cx="715259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4161451" y="5558060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260256" y="5585714"/>
            <a:ext cx="712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841745" y="5585714"/>
            <a:ext cx="736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648138" y="5585714"/>
                <a:ext cx="71525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38" y="5585714"/>
                <a:ext cx="715259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ounded Rectangle 39"/>
          <p:cNvSpPr/>
          <p:nvPr/>
        </p:nvSpPr>
        <p:spPr>
          <a:xfrm>
            <a:off x="6089164" y="5599419"/>
            <a:ext cx="757237" cy="74202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07017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 animBg="1"/>
      <p:bldP spid="11" grpId="0"/>
      <p:bldP spid="15" grpId="0"/>
      <p:bldP spid="34" grpId="0"/>
      <p:bldP spid="2" grpId="0"/>
      <p:bldP spid="35" grpId="0"/>
      <p:bldP spid="36" grpId="0"/>
      <p:bldP spid="38" grpId="0"/>
      <p:bldP spid="39" grpId="0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21267"/>
            <a:ext cx="12192000" cy="3031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426652" y="865260"/>
            <a:ext cx="9621786" cy="50559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27号-月岩体" panose="020F0502020204030204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59" y="3494594"/>
            <a:ext cx="1540674" cy="33065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861" y="4488601"/>
            <a:ext cx="1950920" cy="19482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178899" y="5012639"/>
            <a:ext cx="1598101" cy="177465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850057" y="865260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450" y="5180939"/>
            <a:ext cx="1598102" cy="1590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30607" y="2577534"/>
            <a:ext cx="7482302" cy="1361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GB" sz="4000" b="1" dirty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b="1" dirty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GB" sz="4000" b="1" dirty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GB" sz="4000" b="1" dirty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GB" sz="4000" b="1" dirty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b="1" dirty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b="1" dirty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dirty="0">
                <a:solidFill>
                  <a:srgbClr val="7FB14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7FB14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7648" y="4186100"/>
            <a:ext cx="4969516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FB14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7648" y="727956"/>
            <a:ext cx="521253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0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41130" y="3151407"/>
            <a:ext cx="54578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731 – 680 + 19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a.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341130" y="3863885"/>
            <a:ext cx="416369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51+ 19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41130" y="4614860"/>
            <a:ext cx="4163694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  70</a:t>
            </a:r>
          </a:p>
        </p:txBody>
      </p:sp>
    </p:spTree>
    <p:extLst>
      <p:ext uri="{BB962C8B-B14F-4D97-AF65-F5344CB8AC3E}">
        <p14:creationId xmlns:p14="http://schemas.microsoft.com/office/powerpoint/2010/main" val="1412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571607" y="3117218"/>
                <a:ext cx="5457842" cy="764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63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: 7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07" y="3117218"/>
                <a:ext cx="5457842" cy="764055"/>
              </a:xfrm>
              <a:prstGeom prst="rect">
                <a:avLst/>
              </a:prstGeom>
              <a:blipFill>
                <a:blip r:embed="rId3"/>
                <a:stretch>
                  <a:fillRect l="-4581" t="-16667" b="-36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5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b.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71607" y="3988581"/>
            <a:ext cx="545784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126: 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18</a:t>
            </a:r>
          </a:p>
        </p:txBody>
      </p:sp>
    </p:spTree>
    <p:extLst>
      <p:ext uri="{BB962C8B-B14F-4D97-AF65-F5344CB8AC3E}">
        <p14:creationId xmlns:p14="http://schemas.microsoft.com/office/powerpoint/2010/main" val="32580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9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c.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571607" y="3988581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84 – 29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65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64463" y="3117218"/>
                <a:ext cx="5457842" cy="816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14 </a:t>
                </a:r>
                <a14:m>
                  <m:oMath xmlns:m="http://schemas.openxmlformats.org/officeDocument/2006/math">
                    <m:r>
                      <a:rPr lang="en-GB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 – 29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463" y="3117218"/>
                <a:ext cx="5457842" cy="816827"/>
              </a:xfrm>
              <a:prstGeom prst="rect">
                <a:avLst/>
              </a:prstGeom>
              <a:blipFill>
                <a:blip r:embed="rId3"/>
                <a:stretch>
                  <a:fillRect l="-4581" t="-15672" b="-28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57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4" y="1740998"/>
            <a:ext cx="5998984" cy="49967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0" name="Oval 9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28682" y="1551307"/>
            <a:ext cx="652940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71607" y="3117218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348 + 84 : 6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330373" y="3117218"/>
            <a:ext cx="5582290" cy="2200591"/>
            <a:chOff x="4722126" y="4135096"/>
            <a:chExt cx="5582290" cy="2200591"/>
          </a:xfrm>
        </p:grpSpPr>
        <p:sp>
          <p:nvSpPr>
            <p:cNvPr id="19" name="Rounded Rectangle 17"/>
            <p:cNvSpPr/>
            <p:nvPr/>
          </p:nvSpPr>
          <p:spPr>
            <a:xfrm>
              <a:off x="4722126" y="4135096"/>
              <a:ext cx="5582290" cy="2200591"/>
            </a:xfrm>
            <a:custGeom>
              <a:avLst/>
              <a:gdLst>
                <a:gd name="connsiteX0" fmla="*/ 0 w 5401907"/>
                <a:gd name="connsiteY0" fmla="*/ 343691 h 2062103"/>
                <a:gd name="connsiteX1" fmla="*/ 343691 w 5401907"/>
                <a:gd name="connsiteY1" fmla="*/ 0 h 2062103"/>
                <a:gd name="connsiteX2" fmla="*/ 5058216 w 5401907"/>
                <a:gd name="connsiteY2" fmla="*/ 0 h 2062103"/>
                <a:gd name="connsiteX3" fmla="*/ 5401907 w 5401907"/>
                <a:gd name="connsiteY3" fmla="*/ 343691 h 2062103"/>
                <a:gd name="connsiteX4" fmla="*/ 5401907 w 5401907"/>
                <a:gd name="connsiteY4" fmla="*/ 1718412 h 2062103"/>
                <a:gd name="connsiteX5" fmla="*/ 5058216 w 5401907"/>
                <a:gd name="connsiteY5" fmla="*/ 2062103 h 2062103"/>
                <a:gd name="connsiteX6" fmla="*/ 343691 w 5401907"/>
                <a:gd name="connsiteY6" fmla="*/ 2062103 h 2062103"/>
                <a:gd name="connsiteX7" fmla="*/ 0 w 5401907"/>
                <a:gd name="connsiteY7" fmla="*/ 1718412 h 2062103"/>
                <a:gd name="connsiteX8" fmla="*/ 0 w 5401907"/>
                <a:gd name="connsiteY8" fmla="*/ 343691 h 2062103"/>
                <a:gd name="connsiteX0" fmla="*/ 180027 w 5581934"/>
                <a:gd name="connsiteY0" fmla="*/ 343691 h 2062103"/>
                <a:gd name="connsiteX1" fmla="*/ 523718 w 5581934"/>
                <a:gd name="connsiteY1" fmla="*/ 0 h 2062103"/>
                <a:gd name="connsiteX2" fmla="*/ 5238243 w 5581934"/>
                <a:gd name="connsiteY2" fmla="*/ 0 h 2062103"/>
                <a:gd name="connsiteX3" fmla="*/ 5581934 w 5581934"/>
                <a:gd name="connsiteY3" fmla="*/ 343691 h 2062103"/>
                <a:gd name="connsiteX4" fmla="*/ 5581934 w 5581934"/>
                <a:gd name="connsiteY4" fmla="*/ 1718412 h 2062103"/>
                <a:gd name="connsiteX5" fmla="*/ 5238243 w 5581934"/>
                <a:gd name="connsiteY5" fmla="*/ 2062103 h 2062103"/>
                <a:gd name="connsiteX6" fmla="*/ 523718 w 5581934"/>
                <a:gd name="connsiteY6" fmla="*/ 2062103 h 2062103"/>
                <a:gd name="connsiteX7" fmla="*/ 180027 w 5581934"/>
                <a:gd name="connsiteY7" fmla="*/ 1718412 h 2062103"/>
                <a:gd name="connsiteX8" fmla="*/ 0 w 5581934"/>
                <a:gd name="connsiteY8" fmla="*/ 967539 h 2062103"/>
                <a:gd name="connsiteX9" fmla="*/ 180027 w 5581934"/>
                <a:gd name="connsiteY9" fmla="*/ 343691 h 2062103"/>
                <a:gd name="connsiteX0" fmla="*/ 180027 w 5581934"/>
                <a:gd name="connsiteY0" fmla="*/ 481621 h 2200033"/>
                <a:gd name="connsiteX1" fmla="*/ 523718 w 5581934"/>
                <a:gd name="connsiteY1" fmla="*/ 137930 h 2200033"/>
                <a:gd name="connsiteX2" fmla="*/ 2702257 w 5581934"/>
                <a:gd name="connsiteY2" fmla="*/ 0 h 2200033"/>
                <a:gd name="connsiteX3" fmla="*/ 5238243 w 5581934"/>
                <a:gd name="connsiteY3" fmla="*/ 137930 h 2200033"/>
                <a:gd name="connsiteX4" fmla="*/ 5581934 w 5581934"/>
                <a:gd name="connsiteY4" fmla="*/ 481621 h 2200033"/>
                <a:gd name="connsiteX5" fmla="*/ 5581934 w 5581934"/>
                <a:gd name="connsiteY5" fmla="*/ 1856342 h 2200033"/>
                <a:gd name="connsiteX6" fmla="*/ 5238243 w 5581934"/>
                <a:gd name="connsiteY6" fmla="*/ 2200033 h 2200033"/>
                <a:gd name="connsiteX7" fmla="*/ 523718 w 5581934"/>
                <a:gd name="connsiteY7" fmla="*/ 2200033 h 2200033"/>
                <a:gd name="connsiteX8" fmla="*/ 180027 w 5581934"/>
                <a:gd name="connsiteY8" fmla="*/ 1856342 h 2200033"/>
                <a:gd name="connsiteX9" fmla="*/ 0 w 5581934"/>
                <a:gd name="connsiteY9" fmla="*/ 1105469 h 2200033"/>
                <a:gd name="connsiteX10" fmla="*/ 180027 w 5581934"/>
                <a:gd name="connsiteY10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523718 w 5582290"/>
                <a:gd name="connsiteY8" fmla="*/ 2200033 h 2200033"/>
                <a:gd name="connsiteX9" fmla="*/ 180027 w 5582290"/>
                <a:gd name="connsiteY9" fmla="*/ 1856342 h 2200033"/>
                <a:gd name="connsiteX10" fmla="*/ 0 w 5582290"/>
                <a:gd name="connsiteY10" fmla="*/ 1105469 h 2200033"/>
                <a:gd name="connsiteX11" fmla="*/ 180027 w 5582290"/>
                <a:gd name="connsiteY11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523718 w 5582290"/>
                <a:gd name="connsiteY9" fmla="*/ 2200033 h 2200033"/>
                <a:gd name="connsiteX10" fmla="*/ 180027 w 5582290"/>
                <a:gd name="connsiteY10" fmla="*/ 1856342 h 2200033"/>
                <a:gd name="connsiteX11" fmla="*/ 0 w 5582290"/>
                <a:gd name="connsiteY11" fmla="*/ 1105469 h 2200033"/>
                <a:gd name="connsiteX12" fmla="*/ 180027 w 5582290"/>
                <a:gd name="connsiteY12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1815152 w 5582290"/>
                <a:gd name="connsiteY9" fmla="*/ 2033517 h 2200033"/>
                <a:gd name="connsiteX10" fmla="*/ 523718 w 5582290"/>
                <a:gd name="connsiteY10" fmla="*/ 2200033 h 2200033"/>
                <a:gd name="connsiteX11" fmla="*/ 180027 w 5582290"/>
                <a:gd name="connsiteY11" fmla="*/ 1856342 h 2200033"/>
                <a:gd name="connsiteX12" fmla="*/ 0 w 5582290"/>
                <a:gd name="connsiteY12" fmla="*/ 1105469 h 2200033"/>
                <a:gd name="connsiteX13" fmla="*/ 180027 w 5582290"/>
                <a:gd name="connsiteY13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5238243 w 5582290"/>
                <a:gd name="connsiteY3" fmla="*/ 137930 h 2200033"/>
                <a:gd name="connsiteX4" fmla="*/ 5581934 w 5582290"/>
                <a:gd name="connsiteY4" fmla="*/ 481621 h 2200033"/>
                <a:gd name="connsiteX5" fmla="*/ 5431809 w 5582290"/>
                <a:gd name="connsiteY5" fmla="*/ 928048 h 2200033"/>
                <a:gd name="connsiteX6" fmla="*/ 5581934 w 5582290"/>
                <a:gd name="connsiteY6" fmla="*/ 1856342 h 2200033"/>
                <a:gd name="connsiteX7" fmla="*/ 5238243 w 5582290"/>
                <a:gd name="connsiteY7" fmla="*/ 2200033 h 2200033"/>
                <a:gd name="connsiteX8" fmla="*/ 4435522 w 5582290"/>
                <a:gd name="connsiteY8" fmla="*/ 2047164 h 2200033"/>
                <a:gd name="connsiteX9" fmla="*/ 3138985 w 5582290"/>
                <a:gd name="connsiteY9" fmla="*/ 2169994 h 2200033"/>
                <a:gd name="connsiteX10" fmla="*/ 1815152 w 5582290"/>
                <a:gd name="connsiteY10" fmla="*/ 2033517 h 2200033"/>
                <a:gd name="connsiteX11" fmla="*/ 523718 w 5582290"/>
                <a:gd name="connsiteY11" fmla="*/ 2200033 h 2200033"/>
                <a:gd name="connsiteX12" fmla="*/ 180027 w 5582290"/>
                <a:gd name="connsiteY12" fmla="*/ 1856342 h 2200033"/>
                <a:gd name="connsiteX13" fmla="*/ 0 w 5582290"/>
                <a:gd name="connsiteY13" fmla="*/ 1105469 h 2200033"/>
                <a:gd name="connsiteX14" fmla="*/ 180027 w 5582290"/>
                <a:gd name="connsiteY14" fmla="*/ 481621 h 2200033"/>
                <a:gd name="connsiteX0" fmla="*/ 180027 w 5582290"/>
                <a:gd name="connsiteY0" fmla="*/ 481621 h 2200033"/>
                <a:gd name="connsiteX1" fmla="*/ 523718 w 5582290"/>
                <a:gd name="connsiteY1" fmla="*/ 137930 h 2200033"/>
                <a:gd name="connsiteX2" fmla="*/ 2702257 w 5582290"/>
                <a:gd name="connsiteY2" fmla="*/ 0 h 2200033"/>
                <a:gd name="connsiteX3" fmla="*/ 3903260 w 5582290"/>
                <a:gd name="connsiteY3" fmla="*/ 150126 h 2200033"/>
                <a:gd name="connsiteX4" fmla="*/ 5238243 w 5582290"/>
                <a:gd name="connsiteY4" fmla="*/ 137930 h 2200033"/>
                <a:gd name="connsiteX5" fmla="*/ 5581934 w 5582290"/>
                <a:gd name="connsiteY5" fmla="*/ 481621 h 2200033"/>
                <a:gd name="connsiteX6" fmla="*/ 5431809 w 5582290"/>
                <a:gd name="connsiteY6" fmla="*/ 928048 h 2200033"/>
                <a:gd name="connsiteX7" fmla="*/ 5581934 w 5582290"/>
                <a:gd name="connsiteY7" fmla="*/ 1856342 h 2200033"/>
                <a:gd name="connsiteX8" fmla="*/ 5238243 w 5582290"/>
                <a:gd name="connsiteY8" fmla="*/ 2200033 h 2200033"/>
                <a:gd name="connsiteX9" fmla="*/ 4435522 w 5582290"/>
                <a:gd name="connsiteY9" fmla="*/ 2047164 h 2200033"/>
                <a:gd name="connsiteX10" fmla="*/ 3138985 w 5582290"/>
                <a:gd name="connsiteY10" fmla="*/ 2169994 h 2200033"/>
                <a:gd name="connsiteX11" fmla="*/ 1815152 w 5582290"/>
                <a:gd name="connsiteY11" fmla="*/ 2033517 h 2200033"/>
                <a:gd name="connsiteX12" fmla="*/ 523718 w 5582290"/>
                <a:gd name="connsiteY12" fmla="*/ 2200033 h 2200033"/>
                <a:gd name="connsiteX13" fmla="*/ 180027 w 5582290"/>
                <a:gd name="connsiteY13" fmla="*/ 1856342 h 2200033"/>
                <a:gd name="connsiteX14" fmla="*/ 0 w 5582290"/>
                <a:gd name="connsiteY14" fmla="*/ 1105469 h 2200033"/>
                <a:gd name="connsiteX15" fmla="*/ 180027 w 5582290"/>
                <a:gd name="connsiteY15" fmla="*/ 481621 h 2200033"/>
                <a:gd name="connsiteX0" fmla="*/ 180027 w 5582290"/>
                <a:gd name="connsiteY0" fmla="*/ 482179 h 2200591"/>
                <a:gd name="connsiteX1" fmla="*/ 523718 w 5582290"/>
                <a:gd name="connsiteY1" fmla="*/ 138488 h 2200591"/>
                <a:gd name="connsiteX2" fmla="*/ 1719618 w 5582290"/>
                <a:gd name="connsiteY2" fmla="*/ 177979 h 2200591"/>
                <a:gd name="connsiteX3" fmla="*/ 2702257 w 5582290"/>
                <a:gd name="connsiteY3" fmla="*/ 558 h 2200591"/>
                <a:gd name="connsiteX4" fmla="*/ 3903260 w 5582290"/>
                <a:gd name="connsiteY4" fmla="*/ 150684 h 2200591"/>
                <a:gd name="connsiteX5" fmla="*/ 5238243 w 5582290"/>
                <a:gd name="connsiteY5" fmla="*/ 138488 h 2200591"/>
                <a:gd name="connsiteX6" fmla="*/ 5581934 w 5582290"/>
                <a:gd name="connsiteY6" fmla="*/ 482179 h 2200591"/>
                <a:gd name="connsiteX7" fmla="*/ 5431809 w 5582290"/>
                <a:gd name="connsiteY7" fmla="*/ 928606 h 2200591"/>
                <a:gd name="connsiteX8" fmla="*/ 5581934 w 5582290"/>
                <a:gd name="connsiteY8" fmla="*/ 1856900 h 2200591"/>
                <a:gd name="connsiteX9" fmla="*/ 5238243 w 5582290"/>
                <a:gd name="connsiteY9" fmla="*/ 2200591 h 2200591"/>
                <a:gd name="connsiteX10" fmla="*/ 4435522 w 5582290"/>
                <a:gd name="connsiteY10" fmla="*/ 2047722 h 2200591"/>
                <a:gd name="connsiteX11" fmla="*/ 3138985 w 5582290"/>
                <a:gd name="connsiteY11" fmla="*/ 2170552 h 2200591"/>
                <a:gd name="connsiteX12" fmla="*/ 1815152 w 5582290"/>
                <a:gd name="connsiteY12" fmla="*/ 2034075 h 2200591"/>
                <a:gd name="connsiteX13" fmla="*/ 523718 w 5582290"/>
                <a:gd name="connsiteY13" fmla="*/ 2200591 h 2200591"/>
                <a:gd name="connsiteX14" fmla="*/ 180027 w 5582290"/>
                <a:gd name="connsiteY14" fmla="*/ 1856900 h 2200591"/>
                <a:gd name="connsiteX15" fmla="*/ 0 w 5582290"/>
                <a:gd name="connsiteY15" fmla="*/ 1106027 h 2200591"/>
                <a:gd name="connsiteX16" fmla="*/ 180027 w 5582290"/>
                <a:gd name="connsiteY16" fmla="*/ 482179 h 220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82290" h="2200591">
                  <a:moveTo>
                    <a:pt x="180027" y="482179"/>
                  </a:moveTo>
                  <a:cubicBezTo>
                    <a:pt x="180027" y="292364"/>
                    <a:pt x="333903" y="138488"/>
                    <a:pt x="523718" y="138488"/>
                  </a:cubicBezTo>
                  <a:cubicBezTo>
                    <a:pt x="771218" y="71866"/>
                    <a:pt x="1356528" y="200967"/>
                    <a:pt x="1719618" y="177979"/>
                  </a:cubicBezTo>
                  <a:cubicBezTo>
                    <a:pt x="2082708" y="154991"/>
                    <a:pt x="2329218" y="-10815"/>
                    <a:pt x="2702257" y="558"/>
                  </a:cubicBezTo>
                  <a:cubicBezTo>
                    <a:pt x="3102591" y="27854"/>
                    <a:pt x="3502926" y="123388"/>
                    <a:pt x="3903260" y="150684"/>
                  </a:cubicBezTo>
                  <a:lnTo>
                    <a:pt x="5238243" y="138488"/>
                  </a:lnTo>
                  <a:cubicBezTo>
                    <a:pt x="5428058" y="138488"/>
                    <a:pt x="5581934" y="292364"/>
                    <a:pt x="5581934" y="482179"/>
                  </a:cubicBezTo>
                  <a:cubicBezTo>
                    <a:pt x="5591033" y="640087"/>
                    <a:pt x="5422710" y="770698"/>
                    <a:pt x="5431809" y="928606"/>
                  </a:cubicBezTo>
                  <a:lnTo>
                    <a:pt x="5581934" y="1856900"/>
                  </a:lnTo>
                  <a:cubicBezTo>
                    <a:pt x="5581934" y="2046715"/>
                    <a:pt x="5428058" y="2200591"/>
                    <a:pt x="5238243" y="2200591"/>
                  </a:cubicBezTo>
                  <a:cubicBezTo>
                    <a:pt x="4975219" y="2199677"/>
                    <a:pt x="4698546" y="2048636"/>
                    <a:pt x="4435522" y="2047722"/>
                  </a:cubicBezTo>
                  <a:cubicBezTo>
                    <a:pt x="4076547" y="2019969"/>
                    <a:pt x="3575713" y="2172826"/>
                    <a:pt x="3138985" y="2170552"/>
                  </a:cubicBezTo>
                  <a:cubicBezTo>
                    <a:pt x="2702257" y="2168278"/>
                    <a:pt x="2241931" y="2006322"/>
                    <a:pt x="1815152" y="2034075"/>
                  </a:cubicBezTo>
                  <a:lnTo>
                    <a:pt x="523718" y="2200591"/>
                  </a:lnTo>
                  <a:cubicBezTo>
                    <a:pt x="333903" y="2200591"/>
                    <a:pt x="180027" y="2046715"/>
                    <a:pt x="180027" y="1856900"/>
                  </a:cubicBezTo>
                  <a:cubicBezTo>
                    <a:pt x="179158" y="1606609"/>
                    <a:pt x="869" y="1356318"/>
                    <a:pt x="0" y="1106027"/>
                  </a:cubicBezTo>
                  <a:cubicBezTo>
                    <a:pt x="869" y="898078"/>
                    <a:pt x="179158" y="690128"/>
                    <a:pt x="180027" y="48217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93327" y="4522913"/>
              <a:ext cx="5511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d.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571607" y="3988581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348 + 14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71607" y="4803517"/>
            <a:ext cx="5457842" cy="76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    362</a:t>
            </a:r>
          </a:p>
        </p:txBody>
      </p:sp>
    </p:spTree>
    <p:extLst>
      <p:ext uri="{BB962C8B-B14F-4D97-AF65-F5344CB8AC3E}">
        <p14:creationId xmlns:p14="http://schemas.microsoft.com/office/powerpoint/2010/main" val="293763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9F68A1A-145C-4A30-834A-3B8B57D70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" y="608238"/>
            <a:ext cx="7443791" cy="60960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4410" y="2492578"/>
            <a:ext cx="5457842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kg,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45 kg.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gam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1" name="Oval 10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sp>
        <p:nvSpPr>
          <p:cNvPr id="7" name="Cloud 6"/>
          <p:cNvSpPr/>
          <p:nvPr/>
        </p:nvSpPr>
        <p:spPr>
          <a:xfrm>
            <a:off x="7186613" y="1852839"/>
            <a:ext cx="4557712" cy="40142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25301" y="3043238"/>
            <a:ext cx="53683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53877" y="3656244"/>
            <a:ext cx="53683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3877" y="4227744"/>
            <a:ext cx="124642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25301" y="4827819"/>
            <a:ext cx="536837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25301" y="5427895"/>
            <a:ext cx="40324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89765" y="4256320"/>
            <a:ext cx="40324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5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>
            <a:extLst>
              <a:ext uri="{FF2B5EF4-FFF2-40B4-BE49-F238E27FC236}">
                <a16:creationId xmlns:a16="http://schemas.microsoft.com/office/drawing/2014/main" id="{3E8ED129-6D14-4100-B479-6C7E0A8E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517" y="1563667"/>
            <a:ext cx="3674546" cy="707886"/>
          </a:xfrm>
          <a:prstGeom prst="rect">
            <a:avLst/>
          </a:prstGeom>
          <a:solidFill>
            <a:schemeClr val="accent1"/>
          </a:solidFill>
          <a:ln w="28575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000" dirty="0" err="1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Bài</a:t>
            </a:r>
            <a:r>
              <a:rPr lang="en-GB" altLang="zh-CN" sz="4000" dirty="0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 </a:t>
            </a:r>
            <a:r>
              <a:rPr lang="en-GB" altLang="zh-CN" sz="4000" dirty="0" err="1">
                <a:solidFill>
                  <a:prstClr val="white"/>
                </a:solidFill>
                <a:latin typeface="Cambria" panose="02040503050406030204" pitchFamily="18" charset="0"/>
                <a:ea typeface="字魂115号-刀刀体" panose="00000500000000000000" pitchFamily="2" charset="-122"/>
                <a:sym typeface="字魂115号-刀刀体" panose="00000500000000000000" pitchFamily="2" charset="-122"/>
              </a:rPr>
              <a:t>giải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sym typeface="字魂115号-刀刀体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489FAEF-7471-473B-A455-9EAD9AEC4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" y="1260919"/>
            <a:ext cx="4118151" cy="4586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7457" y="2492578"/>
            <a:ext cx="5457842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 x 3 = 90 (kg)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28963" y="3888542"/>
            <a:ext cx="7261269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 + 45 = 135 (kg)</a:t>
            </a:r>
          </a:p>
        </p:txBody>
      </p:sp>
      <p:sp>
        <p:nvSpPr>
          <p:cNvPr id="2" name="Rectangle 1"/>
          <p:cNvSpPr/>
          <p:nvPr/>
        </p:nvSpPr>
        <p:spPr>
          <a:xfrm>
            <a:off x="6848213" y="5248720"/>
            <a:ext cx="2997807" cy="641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36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GB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135 kg</a:t>
            </a:r>
          </a:p>
        </p:txBody>
      </p:sp>
    </p:spTree>
    <p:extLst>
      <p:ext uri="{BB962C8B-B14F-4D97-AF65-F5344CB8AC3E}">
        <p14:creationId xmlns:p14="http://schemas.microsoft.com/office/powerpoint/2010/main" val="41331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6695" y="1504821"/>
            <a:ext cx="1061621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80?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4638" y="1504821"/>
            <a:ext cx="696036" cy="696036"/>
            <a:chOff x="1992573" y="641445"/>
            <a:chExt cx="696036" cy="696036"/>
          </a:xfrm>
        </p:grpSpPr>
        <p:sp>
          <p:nvSpPr>
            <p:cNvPr id="13" name="Oval 12"/>
            <p:cNvSpPr/>
            <p:nvPr/>
          </p:nvSpPr>
          <p:spPr>
            <a:xfrm>
              <a:off x="1992573" y="641445"/>
              <a:ext cx="696036" cy="69603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43752" y="692624"/>
              <a:ext cx="593678" cy="593678"/>
            </a:xfrm>
            <a:prstGeom prst="ellipse">
              <a:avLst/>
            </a:prstGeom>
            <a:solidFill>
              <a:srgbClr val="CC76AD"/>
            </a:solidFill>
            <a:ln w="25400" cap="flat" cmpd="sng" algn="ctr">
              <a:solidFill>
                <a:srgbClr val="D77EA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/>
          <a:srcRect t="28621" r="3828" b="11400"/>
          <a:stretch/>
        </p:blipFill>
        <p:spPr>
          <a:xfrm>
            <a:off x="1295606" y="2149678"/>
            <a:ext cx="3411621" cy="18406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30934" b="13456"/>
          <a:stretch/>
        </p:blipFill>
        <p:spPr>
          <a:xfrm>
            <a:off x="7332301" y="2259169"/>
            <a:ext cx="3625668" cy="17442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/>
          <a:srcRect t="31332" r="3152" b="11867"/>
          <a:stretch/>
        </p:blipFill>
        <p:spPr>
          <a:xfrm>
            <a:off x="315817" y="4233608"/>
            <a:ext cx="3709307" cy="18820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/>
          <a:srcRect t="31979" r="2611" b="13205"/>
          <a:stretch/>
        </p:blipFill>
        <p:spPr>
          <a:xfrm>
            <a:off x="8209732" y="4235131"/>
            <a:ext cx="3361575" cy="163681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t="30787" b="14397"/>
          <a:stretch/>
        </p:blipFill>
        <p:spPr>
          <a:xfrm>
            <a:off x="4149334" y="5241709"/>
            <a:ext cx="3685862" cy="1747864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4170612" y="3061784"/>
            <a:ext cx="3887538" cy="2166870"/>
          </a:xfrm>
          <a:prstGeom prst="ellipse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55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AA66"/>
      </a:accent1>
      <a:accent2>
        <a:srgbClr val="41AA66"/>
      </a:accent2>
      <a:accent3>
        <a:srgbClr val="41AA66"/>
      </a:accent3>
      <a:accent4>
        <a:srgbClr val="41AA66"/>
      </a:accent4>
      <a:accent5>
        <a:srgbClr val="41AA66"/>
      </a:accent5>
      <a:accent6>
        <a:srgbClr val="41AA66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AA66"/>
      </a:accent1>
      <a:accent2>
        <a:srgbClr val="41AA66"/>
      </a:accent2>
      <a:accent3>
        <a:srgbClr val="41AA66"/>
      </a:accent3>
      <a:accent4>
        <a:srgbClr val="41AA66"/>
      </a:accent4>
      <a:accent5>
        <a:srgbClr val="41AA66"/>
      </a:accent5>
      <a:accent6>
        <a:srgbClr val="41AA66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683</Words>
  <Application>Microsoft Office PowerPoint</Application>
  <PresentationFormat>Widescreen</PresentationFormat>
  <Paragraphs>128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Cambria Math</vt:lpstr>
      <vt:lpstr>Cambria</vt:lpstr>
      <vt:lpstr>#9Slide03 SVNCintra</vt:lpstr>
      <vt:lpstr>Calibri</vt:lpstr>
      <vt:lpstr>字魂127号-月岩体</vt:lpstr>
      <vt:lpstr>Arial</vt:lpstr>
      <vt:lpstr>Office 主题​​</vt:lpstr>
      <vt:lpstr>1_Office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Diep</cp:lastModifiedBy>
  <cp:revision>34</cp:revision>
  <dcterms:created xsi:type="dcterms:W3CDTF">2022-12-09T13:04:50Z</dcterms:created>
  <dcterms:modified xsi:type="dcterms:W3CDTF">2025-01-06T14:33:38Z</dcterms:modified>
</cp:coreProperties>
</file>