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532" r:id="rId3"/>
    <p:sldId id="295" r:id="rId4"/>
    <p:sldId id="305" r:id="rId5"/>
    <p:sldId id="270" r:id="rId6"/>
    <p:sldId id="304" r:id="rId7"/>
    <p:sldId id="293" r:id="rId8"/>
    <p:sldId id="286" r:id="rId9"/>
  </p:sldIdLst>
  <p:sldSz cx="14722475" cy="8686800"/>
  <p:notesSz cx="6858000" cy="9144000"/>
  <p:defaultTextStyle>
    <a:defPPr>
      <a:defRPr lang="en-US"/>
    </a:defPPr>
    <a:lvl1pPr marL="0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46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125B3-A9FC-4E49-B381-21F89F5F6E67}" v="1" dt="2021-12-26T02:47:37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63" d="100"/>
          <a:sy n="63" d="100"/>
        </p:scale>
        <p:origin x="486" y="66"/>
      </p:cViewPr>
      <p:guideLst>
        <p:guide orient="horz" pos="2736"/>
        <p:guide pos="4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ếu Phạm Văn" userId="cbc5512fc0d5d692" providerId="LiveId" clId="{1BF125B3-A9FC-4E49-B381-21F89F5F6E67}"/>
    <pc:docChg chg="custSel modSld">
      <pc:chgData name="Hiếu Phạm Văn" userId="cbc5512fc0d5d692" providerId="LiveId" clId="{1BF125B3-A9FC-4E49-B381-21F89F5F6E67}" dt="2021-12-26T02:48:22.175" v="122" actId="1076"/>
      <pc:docMkLst>
        <pc:docMk/>
      </pc:docMkLst>
      <pc:sldChg chg="addSp delSp modSp mod">
        <pc:chgData name="Hiếu Phạm Văn" userId="cbc5512fc0d5d692" providerId="LiveId" clId="{1BF125B3-A9FC-4E49-B381-21F89F5F6E67}" dt="2021-12-26T02:48:22.175" v="122" actId="1076"/>
        <pc:sldMkLst>
          <pc:docMk/>
          <pc:sldMk cId="436007951" sldId="257"/>
        </pc:sldMkLst>
        <pc:spChg chg="del">
          <ac:chgData name="Hiếu Phạm Văn" userId="cbc5512fc0d5d692" providerId="LiveId" clId="{1BF125B3-A9FC-4E49-B381-21F89F5F6E67}" dt="2021-12-26T02:47:01.315" v="0" actId="21"/>
          <ac:spMkLst>
            <pc:docMk/>
            <pc:sldMk cId="436007951" sldId="257"/>
            <ac:spMk id="27" creationId="{00000000-0000-0000-0000-000000000000}"/>
          </ac:spMkLst>
        </pc:spChg>
        <pc:spChg chg="add mod">
          <ac:chgData name="Hiếu Phạm Văn" userId="cbc5512fc0d5d692" providerId="LiveId" clId="{1BF125B3-A9FC-4E49-B381-21F89F5F6E67}" dt="2021-12-26T02:48:22.175" v="122" actId="1076"/>
          <ac:spMkLst>
            <pc:docMk/>
            <pc:sldMk cId="436007951" sldId="257"/>
            <ac:spMk id="31" creationId="{919D9FFE-7F2B-4250-973B-677622121B15}"/>
          </ac:spMkLst>
        </pc:spChg>
      </pc:sldChg>
      <pc:sldChg chg="delSp mod">
        <pc:chgData name="Hiếu Phạm Văn" userId="cbc5512fc0d5d692" providerId="LiveId" clId="{1BF125B3-A9FC-4E49-B381-21F89F5F6E67}" dt="2021-12-26T02:47:17.517" v="2" actId="21"/>
        <pc:sldMkLst>
          <pc:docMk/>
          <pc:sldMk cId="2983583915" sldId="305"/>
        </pc:sldMkLst>
        <pc:spChg chg="del">
          <ac:chgData name="Hiếu Phạm Văn" userId="cbc5512fc0d5d692" providerId="LiveId" clId="{1BF125B3-A9FC-4E49-B381-21F89F5F6E67}" dt="2021-12-26T02:47:17.517" v="2" actId="21"/>
          <ac:spMkLst>
            <pc:docMk/>
            <pc:sldMk cId="2983583915" sldId="305"/>
            <ac:spMk id="14" creationId="{00000000-0000-0000-0000-000000000000}"/>
          </ac:spMkLst>
        </pc:spChg>
      </pc:sldChg>
      <pc:sldChg chg="delSp mod">
        <pc:chgData name="Hiếu Phạm Văn" userId="cbc5512fc0d5d692" providerId="LiveId" clId="{1BF125B3-A9FC-4E49-B381-21F89F5F6E67}" dt="2021-12-26T02:47:07.666" v="1" actId="21"/>
        <pc:sldMkLst>
          <pc:docMk/>
          <pc:sldMk cId="433999413" sldId="307"/>
        </pc:sldMkLst>
        <pc:spChg chg="del">
          <ac:chgData name="Hiếu Phạm Văn" userId="cbc5512fc0d5d692" providerId="LiveId" clId="{1BF125B3-A9FC-4E49-B381-21F89F5F6E67}" dt="2021-12-26T02:47:07.666" v="1" actId="21"/>
          <ac:spMkLst>
            <pc:docMk/>
            <pc:sldMk cId="433999413" sldId="307"/>
            <ac:spMk id="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43000"/>
            <a:ext cx="5229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5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685800"/>
            <a:ext cx="5810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75618" y="246619"/>
            <a:ext cx="2909718" cy="2115840"/>
          </a:xfrm>
          <a:prstGeom prst="rect">
            <a:avLst/>
          </a:prstGeom>
        </p:spPr>
        <p:txBody>
          <a:bodyPr spcFirstLastPara="1" wrap="square" lIns="112343" tIns="112343" rIns="112343" bIns="11234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-1" y="0"/>
            <a:ext cx="14722475" cy="868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4730" y="1817465"/>
            <a:ext cx="8913014" cy="1745665"/>
          </a:xfrm>
        </p:spPr>
        <p:txBody>
          <a:bodyPr>
            <a:normAutofit/>
          </a:bodyPr>
          <a:lstStyle/>
          <a:p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502" y="3763702"/>
            <a:ext cx="3968167" cy="472039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02320" y="7563941"/>
            <a:ext cx="736124" cy="736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6907190"/>
      </p:ext>
    </p:extLst>
  </p:cSld>
  <p:clrMapOvr>
    <a:masterClrMapping/>
  </p:clrMapOvr>
  <p:transition advTm="81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5984240"/>
            <a:ext cx="14709330" cy="270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5809" y="2094459"/>
            <a:ext cx="7372519" cy="741003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20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86173" y="3324059"/>
            <a:ext cx="10646716" cy="2355135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46162" y="3335073"/>
            <a:ext cx="3803306" cy="5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0591749" y="359925"/>
            <a:ext cx="4023009" cy="23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464666" y="3630691"/>
            <a:ext cx="11982614" cy="790568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4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605253" y="4987444"/>
            <a:ext cx="9427635" cy="790568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4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704796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endParaRPr lang="en-US" sz="3200" dirty="0"/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139" y="6939495"/>
            <a:ext cx="4356336" cy="15665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58487" y="2980615"/>
            <a:ext cx="3145979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mối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4540955"/>
            <a:ext cx="2010815" cy="369702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871717" y="2677249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34009" y="4325792"/>
            <a:ext cx="2335879" cy="39187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44824" y="2980615"/>
            <a:ext cx="3580336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/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88783" y="1989159"/>
            <a:ext cx="6638187" cy="4040490"/>
            <a:chOff x="6888783" y="1391269"/>
            <a:chExt cx="6638187" cy="4040490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6888783" y="1391269"/>
              <a:ext cx="6638187" cy="4040490"/>
              <a:chOff x="4507401" y="1362553"/>
              <a:chExt cx="2416793" cy="4040490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8"/>
                <a:ext cx="2090821" cy="3416704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5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8222" y="4721593"/>
                <a:ext cx="325972" cy="681450"/>
              </a:xfrm>
              <a:prstGeom prst="rect">
                <a:avLst/>
              </a:prstGeom>
            </p:spPr>
          </p:pic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7401" y="1362553"/>
                <a:ext cx="325972" cy="681450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7531351" y="2270589"/>
              <a:ext cx="5353050" cy="220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che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chở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thiết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9" grpId="0"/>
      <p:bldP spid="29" grpId="1"/>
      <p:bldP spid="2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128" y="647646"/>
            <a:ext cx="11558032" cy="667397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2845" y="1835125"/>
            <a:ext cx="6179695" cy="1675875"/>
            <a:chOff x="190500" y="2468185"/>
            <a:chExt cx="6179695" cy="1675875"/>
          </a:xfrm>
        </p:grpSpPr>
        <p:sp>
          <p:nvSpPr>
            <p:cNvPr id="2" name="Rounded Rectangle 1"/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500" y="2468185"/>
              <a:ext cx="6016869" cy="1675875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ngã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nâng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Tx/>
                <a:buChar char="-"/>
              </a:pP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64186" y="3224297"/>
            <a:ext cx="6179695" cy="1675875"/>
            <a:chOff x="190500" y="2468185"/>
            <a:chExt cx="6179695" cy="1675875"/>
          </a:xfrm>
        </p:grpSpPr>
        <p:sp>
          <p:nvSpPr>
            <p:cNvPr id="16" name="Rounded Rectangle 15"/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0500" y="2468185"/>
              <a:ext cx="6016869" cy="1675875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lành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đùm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rách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Tx/>
                <a:buChar char="-"/>
              </a:pP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6336" y="4818492"/>
            <a:ext cx="7010112" cy="1675875"/>
            <a:chOff x="190500" y="2431417"/>
            <a:chExt cx="7010112" cy="1675875"/>
          </a:xfrm>
        </p:grpSpPr>
        <p:sp>
          <p:nvSpPr>
            <p:cNvPr id="20" name="Rounded Rectangle 19"/>
            <p:cNvSpPr/>
            <p:nvPr/>
          </p:nvSpPr>
          <p:spPr>
            <a:xfrm>
              <a:off x="190500" y="2468185"/>
              <a:ext cx="6963603" cy="9432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009" y="2431417"/>
              <a:ext cx="6963603" cy="1675875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thuận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hòa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phúc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2416" y="6093646"/>
            <a:ext cx="7531633" cy="1938400"/>
            <a:chOff x="163326" y="2538525"/>
            <a:chExt cx="7531633" cy="1590788"/>
          </a:xfrm>
        </p:grpSpPr>
        <p:sp>
          <p:nvSpPr>
            <p:cNvPr id="26" name="Rounded Rectangle 25"/>
            <p:cNvSpPr/>
            <p:nvPr/>
          </p:nvSpPr>
          <p:spPr>
            <a:xfrm>
              <a:off x="401520" y="2538525"/>
              <a:ext cx="7293439" cy="15907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3326" y="2555436"/>
              <a:ext cx="7504459" cy="1375341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chân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Rách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lành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đùm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bọc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dở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đỡ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12" y="2758050"/>
            <a:ext cx="4979500" cy="5063898"/>
          </a:xfrm>
          <a:prstGeom prst="rect">
            <a:avLst/>
          </a:prstGeom>
        </p:spPr>
      </p:pic>
      <p:pic>
        <p:nvPicPr>
          <p:cNvPr id="30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2782" y="926791"/>
            <a:ext cx="1242285" cy="11876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44" y="1520609"/>
            <a:ext cx="841121" cy="8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72" y="5812563"/>
            <a:ext cx="841121" cy="8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204" y="4485754"/>
            <a:ext cx="841121" cy="8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>
          <a:xfrm>
            <a:off x="2617298" y="4712308"/>
            <a:ext cx="2489200" cy="33051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26" y="609546"/>
            <a:ext cx="12722135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994" y="1461098"/>
            <a:ext cx="6901160" cy="325278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marL="514350" indent="-514350" algn="just">
              <a:lnSpc>
                <a:spcPct val="150000"/>
              </a:lnSpc>
              <a:buFontTx/>
              <a:buAutoNum type="alphaLcPeriod"/>
            </a:pP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24" y="1381432"/>
            <a:ext cx="4185138" cy="31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495608" y="4906385"/>
            <a:ext cx="6880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4892" y="1587005"/>
            <a:ext cx="30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85110" y="6709921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83657" y="6690768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77517" y="3109387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5" grpId="0"/>
      <p:bldP spid="6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27122" y="1191479"/>
            <a:ext cx="2924447" cy="2595671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42074" y="322455"/>
            <a:ext cx="2332717" cy="3634027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80" y="537693"/>
            <a:ext cx="3176236" cy="16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9082" y="2848232"/>
            <a:ext cx="10367076" cy="3741413"/>
          </a:xfrm>
          <a:prstGeom prst="rect">
            <a:avLst/>
          </a:prstGeom>
          <a:noFill/>
        </p:spPr>
        <p:txBody>
          <a:bodyPr wrap="square" lIns="149799" tIns="74900" rIns="149799" bIns="74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928" y="-1005840"/>
            <a:ext cx="16038576" cy="10479024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79849" y="1103257"/>
            <a:ext cx="3458903" cy="307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843649" y="3734452"/>
            <a:ext cx="9217421" cy="2329451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05654" y="238816"/>
            <a:ext cx="2522370" cy="392947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94" y="537693"/>
            <a:ext cx="3409922" cy="1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254</Words>
  <Application>Microsoft Office PowerPoint</Application>
  <PresentationFormat>Custom</PresentationFormat>
  <Paragraphs>33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Calibri Light</vt:lpstr>
      <vt:lpstr>Cambria</vt:lpstr>
      <vt:lpstr>等线</vt:lpstr>
      <vt:lpstr>HP001 4 hàng</vt:lpstr>
      <vt:lpstr>Times New Roman</vt:lpstr>
      <vt:lpstr>Office Theme</vt:lpstr>
      <vt:lpstr>1_Office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318</cp:revision>
  <dcterms:created xsi:type="dcterms:W3CDTF">2021-06-17T09:40:01Z</dcterms:created>
  <dcterms:modified xsi:type="dcterms:W3CDTF">2025-01-13T03:09:54Z</dcterms:modified>
</cp:coreProperties>
</file>