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20" r:id="rId3"/>
    <p:sldMasterId id="2147483734" r:id="rId4"/>
  </p:sldMasterIdLst>
  <p:notesMasterIdLst>
    <p:notesMasterId r:id="rId15"/>
  </p:notesMasterIdLst>
  <p:sldIdLst>
    <p:sldId id="257" r:id="rId5"/>
    <p:sldId id="285" r:id="rId6"/>
    <p:sldId id="307" r:id="rId7"/>
    <p:sldId id="325" r:id="rId8"/>
    <p:sldId id="326" r:id="rId9"/>
    <p:sldId id="327" r:id="rId10"/>
    <p:sldId id="328" r:id="rId11"/>
    <p:sldId id="329" r:id="rId12"/>
    <p:sldId id="2007577166" r:id="rId13"/>
    <p:sldId id="2007577165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63D2-21B6-4B81-8AC4-16157208215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29B4B-0DBD-42E8-BB6D-D9288A25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6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1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5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5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8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1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7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766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65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7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64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53" y="572621"/>
            <a:ext cx="2657988" cy="4524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66164" y="1699492"/>
            <a:ext cx="6096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BD6E-691F-46B8-9F0C-54F488264C6A}"/>
              </a:ext>
            </a:extLst>
          </p:cNvPr>
          <p:cNvSpPr txBox="1"/>
          <p:nvPr/>
        </p:nvSpPr>
        <p:spPr>
          <a:xfrm>
            <a:off x="2367913" y="2309092"/>
            <a:ext cx="694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cs typeface="+mn-cs"/>
              </a:rPr>
              <a:t>CHÀO TẠM BIỆT VÀ HẸN GẶP LẠI!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08218" y="54494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28" y="2860797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tập, củng cố phép nhân, chia trong phạm vi đã học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225964" y="3016523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 về giải toán.</a:t>
            </a:r>
          </a:p>
        </p:txBody>
      </p:sp>
    </p:spTree>
    <p:extLst>
      <p:ext uri="{BB962C8B-B14F-4D97-AF65-F5344CB8AC3E}">
        <p14:creationId xmlns:p14="http://schemas.microsoft.com/office/powerpoint/2010/main" val="4713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NKNOELEADERBOARD" val="3338056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336</Words>
  <Application>Microsoft Office PowerPoint</Application>
  <PresentationFormat>Widescreen</PresentationFormat>
  <Paragraphs>57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UTM Cookies</vt:lpstr>
      <vt:lpstr>UTM Cooper Black</vt:lpstr>
      <vt:lpstr>Office Theme</vt:lpstr>
      <vt:lpstr>1_Office Theme</vt:lpstr>
      <vt:lpstr>1_Office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LY</cp:lastModifiedBy>
  <cp:revision>322</cp:revision>
  <dcterms:created xsi:type="dcterms:W3CDTF">2021-06-02T01:34:28Z</dcterms:created>
  <dcterms:modified xsi:type="dcterms:W3CDTF">2025-05-12T10:34:19Z</dcterms:modified>
</cp:coreProperties>
</file>