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2" r:id="rId2"/>
    <p:sldMasterId id="2147483732" r:id="rId3"/>
  </p:sldMasterIdLst>
  <p:notesMasterIdLst>
    <p:notesMasterId r:id="rId10"/>
  </p:notesMasterIdLst>
  <p:sldIdLst>
    <p:sldId id="257" r:id="rId4"/>
    <p:sldId id="286" r:id="rId5"/>
    <p:sldId id="307" r:id="rId6"/>
    <p:sldId id="289" r:id="rId7"/>
    <p:sldId id="308" r:id="rId8"/>
    <p:sldId id="320" r:id="rId9"/>
  </p:sldIdLst>
  <p:sldSz cx="12192000" cy="6858000"/>
  <p:notesSz cx="6858000" cy="9144000"/>
  <p:custDataLst>
    <p:tags r:id="rId11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EAEB"/>
    <a:srgbClr val="FDB653"/>
    <a:srgbClr val="FFC600"/>
    <a:srgbClr val="FEEA88"/>
    <a:srgbClr val="FB1D12"/>
    <a:srgbClr val="F1FF23"/>
    <a:srgbClr val="A4C735"/>
    <a:srgbClr val="FF0066"/>
    <a:srgbClr val="F7941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882" autoAdjust="0"/>
    <p:restoredTop sz="94660"/>
  </p:normalViewPr>
  <p:slideViewPr>
    <p:cSldViewPr snapToGrid="0">
      <p:cViewPr varScale="1">
        <p:scale>
          <a:sx n="92" d="100"/>
          <a:sy n="92" d="100"/>
        </p:scale>
        <p:origin x="25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6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ags" Target="tags/tag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884A65-50A2-495D-B95A-1D93E135BE8A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7FEDFF-F298-41DC-B7A2-6E275A447E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294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78530-F7E8-41FD-B4DC-B25094D1B52F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2D6E6-494D-491F-8C36-0F4EE64B7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428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78530-F7E8-41FD-B4DC-B25094D1B52F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2D6E6-494D-491F-8C36-0F4EE64B7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370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78530-F7E8-41FD-B4DC-B25094D1B52F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2D6E6-494D-491F-8C36-0F4EE64B7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94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78530-F7E8-41FD-B4DC-B25094D1B52F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2D6E6-494D-491F-8C36-0F4EE64B7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980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78530-F7E8-41FD-B4DC-B25094D1B52F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2D6E6-494D-491F-8C36-0F4EE64B7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415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78530-F7E8-41FD-B4DC-B25094D1B52F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2D6E6-494D-491F-8C36-0F4EE64B7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944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78530-F7E8-41FD-B4DC-B25094D1B52F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2D6E6-494D-491F-8C36-0F4EE64B7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961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78530-F7E8-41FD-B4DC-B25094D1B52F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2D6E6-494D-491F-8C36-0F4EE64B7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707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78530-F7E8-41FD-B4DC-B25094D1B52F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2D6E6-494D-491F-8C36-0F4EE64B7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938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78530-F7E8-41FD-B4DC-B25094D1B52F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2D6E6-494D-491F-8C36-0F4EE64B7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409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78530-F7E8-41FD-B4DC-B25094D1B52F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2D6E6-494D-491F-8C36-0F4EE64B7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012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9218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75841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991229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2025/5/12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9357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2025/5/12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6482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2025/5/12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4713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2025/5/12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4931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2025/5/12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743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2025/5/12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0523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2025/5/12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5427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2025/5/12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9849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2025/5/12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3332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8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2025/5/12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0351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2025/5/12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2188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127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2" y="365127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2025/5/12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7324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7127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91" r:id="rId4"/>
    <p:sldLayoutId id="2147483661" r:id="rId5"/>
    <p:sldLayoutId id="2147483674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478530-F7E8-41FD-B4DC-B25094D1B52F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B2D6E6-494D-491F-8C36-0F4EE64B7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3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</p:sldLayoutIdLst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FA68B-851B-4497-92DD-AD9676CFD6C7}" type="datetimeFigureOut">
              <a:rPr lang="zh-CN" altLang="en-US" smtClean="0"/>
              <a:t>2025/5/12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7289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3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5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6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4240" y="2142490"/>
            <a:ext cx="9144000" cy="3785870"/>
          </a:xfrm>
        </p:spPr>
        <p:txBody>
          <a:bodyPr/>
          <a:lstStyle/>
          <a:p>
            <a:pPr lvl="1" algn="ctr" defTabSz="457200" fontAlgn="base">
              <a:lnSpc>
                <a:spcPct val="100000"/>
              </a:lnSpc>
              <a:buClrTx/>
              <a:buSzTx/>
              <a:buFontTx/>
              <a:defRPr/>
            </a:pPr>
            <a:r>
              <a:rPr lang="en-US" altLang="zh-CN" sz="7200" b="1" noProof="0" dirty="0" err="1">
                <a:ln w="12700">
                  <a:solidFill>
                    <a:srgbClr val="4F81BD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Chào</a:t>
            </a:r>
            <a:r>
              <a:rPr lang="en-US" altLang="zh-CN" sz="7200" b="1" noProof="0" dirty="0">
                <a:ln w="12700">
                  <a:solidFill>
                    <a:srgbClr val="4F81BD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 </a:t>
            </a:r>
            <a:r>
              <a:rPr lang="en-US" altLang="zh-CN" sz="7200" b="1" noProof="0" dirty="0" err="1">
                <a:ln w="12700">
                  <a:solidFill>
                    <a:srgbClr val="4F81BD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mừng</a:t>
            </a:r>
            <a:r>
              <a:rPr lang="en-US" altLang="zh-CN" sz="7200" b="1" noProof="0" dirty="0">
                <a:ln w="12700">
                  <a:solidFill>
                    <a:srgbClr val="4F81BD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 </a:t>
            </a:r>
            <a:r>
              <a:rPr lang="en-US" altLang="zh-CN" sz="7200" b="1" noProof="0" dirty="0" err="1">
                <a:ln w="12700">
                  <a:solidFill>
                    <a:srgbClr val="4F81BD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các</a:t>
            </a:r>
            <a:r>
              <a:rPr lang="en-US" altLang="zh-CN" sz="7200" b="1" noProof="0" dirty="0">
                <a:ln w="12700">
                  <a:solidFill>
                    <a:srgbClr val="4F81BD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 </a:t>
            </a:r>
            <a:r>
              <a:rPr lang="en-US" altLang="zh-CN" sz="7200" b="1" noProof="0" dirty="0" err="1">
                <a:ln w="12700">
                  <a:solidFill>
                    <a:srgbClr val="4F81BD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em</a:t>
            </a:r>
            <a:r>
              <a:rPr lang="en-US" altLang="zh-CN" sz="7200" b="1" noProof="0" dirty="0">
                <a:ln w="12700">
                  <a:solidFill>
                    <a:srgbClr val="4F81BD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 </a:t>
            </a:r>
            <a:r>
              <a:rPr lang="en-US" altLang="zh-CN" sz="7200" b="1" noProof="0" dirty="0" err="1">
                <a:ln w="12700">
                  <a:solidFill>
                    <a:srgbClr val="4F81BD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đến</a:t>
            </a:r>
            <a:r>
              <a:rPr lang="en-US" altLang="zh-CN" sz="7200" b="1" noProof="0" dirty="0">
                <a:ln w="12700">
                  <a:solidFill>
                    <a:srgbClr val="4F81BD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 </a:t>
            </a:r>
            <a:r>
              <a:rPr lang="en-US" altLang="zh-CN" sz="7200" b="1" noProof="0" dirty="0" err="1">
                <a:ln w="12700">
                  <a:solidFill>
                    <a:srgbClr val="4F81BD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với</a:t>
            </a:r>
            <a:r>
              <a:rPr lang="en-US" altLang="zh-CN" sz="7200" b="1" noProof="0" dirty="0">
                <a:ln w="12700">
                  <a:solidFill>
                    <a:srgbClr val="4F81BD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 </a:t>
            </a:r>
            <a:r>
              <a:rPr lang="en-US" altLang="zh-CN" sz="7200" b="1" noProof="0" dirty="0" err="1">
                <a:ln w="12700">
                  <a:solidFill>
                    <a:srgbClr val="4F81BD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tiết</a:t>
            </a:r>
            <a:r>
              <a:rPr lang="en-US" altLang="zh-CN" sz="7200" b="1" noProof="0" dirty="0">
                <a:ln w="12700">
                  <a:solidFill>
                    <a:srgbClr val="4F81BD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 </a:t>
            </a:r>
            <a:r>
              <a:rPr lang="en-US" altLang="zh-CN" sz="7200" b="1" noProof="0" dirty="0" err="1">
                <a:ln w="12700">
                  <a:solidFill>
                    <a:srgbClr val="4F81BD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Toán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49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719011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19B20532-FB07-4848-91BB-7181F8B0E95B}"/>
              </a:ext>
            </a:extLst>
          </p:cNvPr>
          <p:cNvSpPr/>
          <p:nvPr/>
        </p:nvSpPr>
        <p:spPr>
          <a:xfrm>
            <a:off x="4975091" y="695644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D20F8D-7545-4E33-BF00-A45C28ABB1F4}"/>
              </a:ext>
            </a:extLst>
          </p:cNvPr>
          <p:cNvSpPr txBox="1"/>
          <p:nvPr/>
        </p:nvSpPr>
        <p:spPr>
          <a:xfrm>
            <a:off x="5412413" y="695644"/>
            <a:ext cx="19046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nhẩm</a:t>
            </a:r>
            <a:endParaRPr lang="vi-VN" sz="2800" dirty="0"/>
          </a:p>
        </p:txBody>
      </p:sp>
      <p:pic>
        <p:nvPicPr>
          <p:cNvPr id="27" name="Picture 26" descr="C:\Users\TUAN\Downloads\Luyện tập 1.png">
            <a:extLst>
              <a:ext uri="{FF2B5EF4-FFF2-40B4-BE49-F238E27FC236}">
                <a16:creationId xmlns:a16="http://schemas.microsoft.com/office/drawing/2014/main" id="{F3C565F2-A406-4696-AC38-130DAEBB0C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A1A7ED3C-0B00-4290-9CBB-F9425D4E858A}"/>
              </a:ext>
            </a:extLst>
          </p:cNvPr>
          <p:cNvGrpSpPr/>
          <p:nvPr/>
        </p:nvGrpSpPr>
        <p:grpSpPr>
          <a:xfrm>
            <a:off x="341750" y="1150074"/>
            <a:ext cx="3228886" cy="3450600"/>
            <a:chOff x="255468" y="1308626"/>
            <a:chExt cx="3228886" cy="3450600"/>
          </a:xfrm>
        </p:grpSpPr>
        <p:pic>
          <p:nvPicPr>
            <p:cNvPr id="1028" name="Picture 4" descr="30,774 BEST Green Apple Cartoon IMAGES, STOCK PHOTOS &amp;amp; VECTORS | Adobe Stock">
              <a:extLst>
                <a:ext uri="{FF2B5EF4-FFF2-40B4-BE49-F238E27FC236}">
                  <a16:creationId xmlns:a16="http://schemas.microsoft.com/office/drawing/2014/main" id="{7FEF8F85-4848-4508-A70A-61671B89DB2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54" t="23453" r="68299" b="23656"/>
            <a:stretch/>
          </p:blipFill>
          <p:spPr bwMode="auto">
            <a:xfrm flipH="1">
              <a:off x="255468" y="1308626"/>
              <a:ext cx="3228886" cy="3450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A4E9A57E-7C50-4C06-8DB4-ED35B14B8D67}"/>
                </a:ext>
              </a:extLst>
            </p:cNvPr>
            <p:cNvSpPr txBox="1"/>
            <p:nvPr/>
          </p:nvSpPr>
          <p:spPr>
            <a:xfrm>
              <a:off x="666225" y="2410381"/>
              <a:ext cx="2465231" cy="168584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 dirty="0">
                  <a:solidFill>
                    <a:schemeClr val="bg1"/>
                  </a:solidFill>
                </a:rPr>
                <a:t>200 + 300 = ?</a:t>
              </a:r>
            </a:p>
            <a:p>
              <a:pPr>
                <a:lnSpc>
                  <a:spcPct val="150000"/>
                </a:lnSpc>
              </a:pPr>
              <a:r>
                <a:rPr lang="en-US" sz="2400" dirty="0">
                  <a:solidFill>
                    <a:schemeClr val="bg1"/>
                  </a:solidFill>
                </a:rPr>
                <a:t>700 – 300 = ?</a:t>
              </a:r>
            </a:p>
            <a:p>
              <a:pPr>
                <a:lnSpc>
                  <a:spcPct val="150000"/>
                </a:lnSpc>
              </a:pPr>
              <a:r>
                <a:rPr lang="en-US" sz="2400" dirty="0">
                  <a:solidFill>
                    <a:schemeClr val="bg1"/>
                  </a:solidFill>
                </a:rPr>
                <a:t>600 + 60 = ?</a:t>
              </a:r>
              <a:endParaRPr lang="vi-VN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D594EB0-8DC1-4899-BDE0-E4074F051939}"/>
              </a:ext>
            </a:extLst>
          </p:cNvPr>
          <p:cNvGrpSpPr/>
          <p:nvPr/>
        </p:nvGrpSpPr>
        <p:grpSpPr>
          <a:xfrm>
            <a:off x="4077063" y="1921626"/>
            <a:ext cx="3285297" cy="3510885"/>
            <a:chOff x="3983320" y="1677031"/>
            <a:chExt cx="3285297" cy="3510885"/>
          </a:xfrm>
        </p:grpSpPr>
        <p:pic>
          <p:nvPicPr>
            <p:cNvPr id="30" name="Picture 4" descr="30,774 BEST Green Apple Cartoon IMAGES, STOCK PHOTOS &amp;amp; VECTORS | Adobe Stock">
              <a:extLst>
                <a:ext uri="{FF2B5EF4-FFF2-40B4-BE49-F238E27FC236}">
                  <a16:creationId xmlns:a16="http://schemas.microsoft.com/office/drawing/2014/main" id="{B44A641E-4190-46D8-894F-B29B728844F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396" t="23554" r="36857" b="23554"/>
            <a:stretch/>
          </p:blipFill>
          <p:spPr bwMode="auto">
            <a:xfrm flipH="1">
              <a:off x="3983320" y="1677031"/>
              <a:ext cx="3285297" cy="35108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6E1674A-43F2-4FCA-91AC-959C195EF483}"/>
                </a:ext>
              </a:extLst>
            </p:cNvPr>
            <p:cNvSpPr txBox="1"/>
            <p:nvPr/>
          </p:nvSpPr>
          <p:spPr>
            <a:xfrm>
              <a:off x="4480068" y="2722495"/>
              <a:ext cx="2465231" cy="168584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300 + 400 = ?</a:t>
              </a:r>
            </a:p>
            <a:p>
              <a:pPr>
                <a:lnSpc>
                  <a:spcPct val="150000"/>
                </a:lnSpc>
              </a:pPr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800 – 400 = ?</a:t>
              </a:r>
            </a:p>
            <a:p>
              <a:pPr>
                <a:lnSpc>
                  <a:spcPct val="150000"/>
                </a:lnSpc>
              </a:pPr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850 – 50 = ?</a:t>
              </a:r>
              <a:endParaRPr lang="vi-VN" sz="24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B130AB2-7A88-46A5-AF3D-44801F08C185}"/>
              </a:ext>
            </a:extLst>
          </p:cNvPr>
          <p:cNvGrpSpPr/>
          <p:nvPr/>
        </p:nvGrpSpPr>
        <p:grpSpPr>
          <a:xfrm>
            <a:off x="7683910" y="2531787"/>
            <a:ext cx="3598045" cy="3845108"/>
            <a:chOff x="7562489" y="2471230"/>
            <a:chExt cx="3228886" cy="3450600"/>
          </a:xfrm>
        </p:grpSpPr>
        <p:pic>
          <p:nvPicPr>
            <p:cNvPr id="31" name="Picture 4" descr="30,774 BEST Green Apple Cartoon IMAGES, STOCK PHOTOS &amp;amp; VECTORS | Adobe Stock">
              <a:extLst>
                <a:ext uri="{FF2B5EF4-FFF2-40B4-BE49-F238E27FC236}">
                  <a16:creationId xmlns:a16="http://schemas.microsoft.com/office/drawing/2014/main" id="{F65FFCA4-8135-4251-837B-E4DC81FC138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913" t="22314" r="6340" b="24795"/>
            <a:stretch/>
          </p:blipFill>
          <p:spPr bwMode="auto">
            <a:xfrm flipH="1">
              <a:off x="7562489" y="2471230"/>
              <a:ext cx="3228886" cy="3450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AB2724C7-48F3-4E4F-870D-9FED00CD3B7C}"/>
                </a:ext>
              </a:extLst>
            </p:cNvPr>
            <p:cNvSpPr txBox="1"/>
            <p:nvPr/>
          </p:nvSpPr>
          <p:spPr>
            <a:xfrm>
              <a:off x="8037586" y="3718985"/>
              <a:ext cx="2465231" cy="168584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600 + 400 = ?</a:t>
              </a:r>
            </a:p>
            <a:p>
              <a:pPr>
                <a:lnSpc>
                  <a:spcPct val="150000"/>
                </a:lnSpc>
              </a:pPr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1000 – 600 = ?</a:t>
              </a:r>
            </a:p>
            <a:p>
              <a:pPr>
                <a:lnSpc>
                  <a:spcPct val="150000"/>
                </a:lnSpc>
              </a:pPr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1000 – 400 = ?</a:t>
              </a:r>
              <a:endParaRPr lang="vi-VN" sz="24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18C3BE04-9C0E-42CD-9FE7-24A15333E05A}"/>
              </a:ext>
            </a:extLst>
          </p:cNvPr>
          <p:cNvSpPr txBox="1"/>
          <p:nvPr/>
        </p:nvSpPr>
        <p:spPr>
          <a:xfrm>
            <a:off x="2466557" y="2369259"/>
            <a:ext cx="699230" cy="461665"/>
          </a:xfrm>
          <a:prstGeom prst="rect">
            <a:avLst/>
          </a:prstGeom>
          <a:solidFill>
            <a:srgbClr val="FB1D12"/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500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9190C5F-22D2-43F4-9699-2753D51FC34A}"/>
              </a:ext>
            </a:extLst>
          </p:cNvPr>
          <p:cNvSpPr txBox="1"/>
          <p:nvPr/>
        </p:nvSpPr>
        <p:spPr>
          <a:xfrm>
            <a:off x="2474938" y="2913595"/>
            <a:ext cx="699230" cy="461665"/>
          </a:xfrm>
          <a:prstGeom prst="rect">
            <a:avLst/>
          </a:prstGeom>
          <a:solidFill>
            <a:srgbClr val="FB1D12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400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F759251-7EB8-47A3-B24B-345AA3CF975F}"/>
              </a:ext>
            </a:extLst>
          </p:cNvPr>
          <p:cNvSpPr txBox="1"/>
          <p:nvPr/>
        </p:nvSpPr>
        <p:spPr>
          <a:xfrm>
            <a:off x="2257715" y="3460533"/>
            <a:ext cx="699230" cy="461665"/>
          </a:xfrm>
          <a:prstGeom prst="rect">
            <a:avLst/>
          </a:prstGeom>
          <a:solidFill>
            <a:srgbClr val="FB1D12"/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660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2CBF0CD-6B9F-43F7-B6B2-E0492EF46457}"/>
              </a:ext>
            </a:extLst>
          </p:cNvPr>
          <p:cNvSpPr txBox="1"/>
          <p:nvPr/>
        </p:nvSpPr>
        <p:spPr>
          <a:xfrm>
            <a:off x="6243848" y="3072848"/>
            <a:ext cx="699230" cy="461665"/>
          </a:xfrm>
          <a:prstGeom prst="rect">
            <a:avLst/>
          </a:prstGeom>
          <a:solidFill>
            <a:srgbClr val="A4C735"/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B1D12"/>
                </a:solidFill>
              </a:rPr>
              <a:t>700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12BE280-937C-4665-9C15-85023D5E6A17}"/>
              </a:ext>
            </a:extLst>
          </p:cNvPr>
          <p:cNvSpPr txBox="1"/>
          <p:nvPr/>
        </p:nvSpPr>
        <p:spPr>
          <a:xfrm>
            <a:off x="6339165" y="3610949"/>
            <a:ext cx="699230" cy="461665"/>
          </a:xfrm>
          <a:prstGeom prst="rect">
            <a:avLst/>
          </a:prstGeom>
          <a:solidFill>
            <a:srgbClr val="A4C735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B1D12"/>
                </a:solidFill>
              </a:rPr>
              <a:t>400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F6CCD3F-CDEC-4F63-B9C9-F7C8ED49E9C1}"/>
              </a:ext>
            </a:extLst>
          </p:cNvPr>
          <p:cNvSpPr txBox="1"/>
          <p:nvPr/>
        </p:nvSpPr>
        <p:spPr>
          <a:xfrm>
            <a:off x="6135973" y="4196844"/>
            <a:ext cx="699230" cy="461665"/>
          </a:xfrm>
          <a:prstGeom prst="rect">
            <a:avLst/>
          </a:prstGeom>
          <a:solidFill>
            <a:srgbClr val="A4C735"/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B1D12"/>
                </a:solidFill>
              </a:rPr>
              <a:t>800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5F7BAB7-4783-45AE-9A04-87F721ADA2CC}"/>
              </a:ext>
            </a:extLst>
          </p:cNvPr>
          <p:cNvSpPr txBox="1"/>
          <p:nvPr/>
        </p:nvSpPr>
        <p:spPr>
          <a:xfrm>
            <a:off x="9953283" y="4059752"/>
            <a:ext cx="967634" cy="461665"/>
          </a:xfrm>
          <a:prstGeom prst="rect">
            <a:avLst/>
          </a:prstGeom>
          <a:solidFill>
            <a:srgbClr val="F1FF23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B1D12"/>
                </a:solidFill>
              </a:rPr>
              <a:t>1000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A599712-192E-41CA-AC65-0EC1187C207C}"/>
              </a:ext>
            </a:extLst>
          </p:cNvPr>
          <p:cNvSpPr txBox="1"/>
          <p:nvPr/>
        </p:nvSpPr>
        <p:spPr>
          <a:xfrm>
            <a:off x="10175520" y="4578638"/>
            <a:ext cx="699230" cy="461665"/>
          </a:xfrm>
          <a:prstGeom prst="rect">
            <a:avLst/>
          </a:prstGeom>
          <a:solidFill>
            <a:srgbClr val="F1FF23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B1D12"/>
                </a:solidFill>
              </a:rPr>
              <a:t>400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F6778E9-84F4-462C-94E7-46A56034206C}"/>
              </a:ext>
            </a:extLst>
          </p:cNvPr>
          <p:cNvSpPr txBox="1"/>
          <p:nvPr/>
        </p:nvSpPr>
        <p:spPr>
          <a:xfrm>
            <a:off x="10087485" y="5136900"/>
            <a:ext cx="699230" cy="461665"/>
          </a:xfrm>
          <a:prstGeom prst="rect">
            <a:avLst/>
          </a:prstGeom>
          <a:solidFill>
            <a:srgbClr val="F1FF23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B1D12"/>
                </a:solidFill>
              </a:rPr>
              <a:t>600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05258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ABB2E9C2-EC09-4322-BA55-9813F4575CAF}"/>
              </a:ext>
            </a:extLst>
          </p:cNvPr>
          <p:cNvSpPr/>
          <p:nvPr/>
        </p:nvSpPr>
        <p:spPr>
          <a:xfrm>
            <a:off x="875173" y="52174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143670-FA5D-4AE8-9EB6-6F8FE7B3B3B0}"/>
              </a:ext>
            </a:extLst>
          </p:cNvPr>
          <p:cNvSpPr txBox="1"/>
          <p:nvPr/>
        </p:nvSpPr>
        <p:spPr>
          <a:xfrm>
            <a:off x="1312496" y="521747"/>
            <a:ext cx="29323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/>
              <a:t>Đặt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rồi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.</a:t>
            </a:r>
            <a:endParaRPr lang="vi-VN" sz="2800" dirty="0"/>
          </a:p>
        </p:txBody>
      </p: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DA13A828-588C-4B46-89B2-0C97BF23FC6F}"/>
              </a:ext>
            </a:extLst>
          </p:cNvPr>
          <p:cNvGrpSpPr/>
          <p:nvPr/>
        </p:nvGrpSpPr>
        <p:grpSpPr>
          <a:xfrm>
            <a:off x="2148405" y="1016036"/>
            <a:ext cx="7505356" cy="658837"/>
            <a:chOff x="1824226" y="3918824"/>
            <a:chExt cx="7505356" cy="658837"/>
          </a:xfrm>
        </p:grpSpPr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A4AB7751-4D18-418B-BD7C-975EB308B5C5}"/>
                </a:ext>
              </a:extLst>
            </p:cNvPr>
            <p:cNvSpPr/>
            <p:nvPr/>
          </p:nvSpPr>
          <p:spPr>
            <a:xfrm>
              <a:off x="1824226" y="3918826"/>
              <a:ext cx="1795684" cy="658835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435 + 352</a:t>
              </a:r>
              <a:endParaRPr lang="vi-VN" sz="2800" dirty="0"/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A011C59F-0534-4F1D-9EF0-20C9FB4695E6}"/>
                </a:ext>
              </a:extLst>
            </p:cNvPr>
            <p:cNvSpPr/>
            <p:nvPr/>
          </p:nvSpPr>
          <p:spPr>
            <a:xfrm>
              <a:off x="4859079" y="3918825"/>
              <a:ext cx="1795684" cy="658835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236 + 528</a:t>
              </a:r>
              <a:endParaRPr lang="vi-VN" sz="2800" dirty="0"/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0EEBC333-CEC9-472D-8696-A30FF744D7E9}"/>
                </a:ext>
              </a:extLst>
            </p:cNvPr>
            <p:cNvSpPr/>
            <p:nvPr/>
          </p:nvSpPr>
          <p:spPr>
            <a:xfrm>
              <a:off x="7734273" y="3918824"/>
              <a:ext cx="1595309" cy="658835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354 + 63</a:t>
              </a:r>
              <a:endParaRPr lang="vi-VN" sz="2800" dirty="0"/>
            </a:p>
          </p:txBody>
        </p:sp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5FB56EDC-BA23-43A7-8842-5CE14C6C5C24}"/>
              </a:ext>
            </a:extLst>
          </p:cNvPr>
          <p:cNvGrpSpPr/>
          <p:nvPr/>
        </p:nvGrpSpPr>
        <p:grpSpPr>
          <a:xfrm>
            <a:off x="2247952" y="1663821"/>
            <a:ext cx="1123898" cy="1312215"/>
            <a:chOff x="1933616" y="4498692"/>
            <a:chExt cx="1123898" cy="1312215"/>
          </a:xfrm>
        </p:grpSpPr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C1F448BF-DDAD-45D1-8D5F-64B97B6B5163}"/>
                </a:ext>
              </a:extLst>
            </p:cNvPr>
            <p:cNvSpPr txBox="1"/>
            <p:nvPr/>
          </p:nvSpPr>
          <p:spPr>
            <a:xfrm>
              <a:off x="2185448" y="4498692"/>
              <a:ext cx="785793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435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352</a:t>
              </a:r>
              <a:endParaRPr lang="vi-VN" sz="2800" dirty="0"/>
            </a:p>
          </p:txBody>
        </p: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F6B0786B-5289-47B7-8427-0401F0753D6B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BA99030D-C9DF-4CD1-99FC-6B12456EBD56}"/>
                </a:ext>
              </a:extLst>
            </p:cNvPr>
            <p:cNvCxnSpPr>
              <a:cxnSpLocks/>
            </p:cNvCxnSpPr>
            <p:nvPr/>
          </p:nvCxnSpPr>
          <p:spPr>
            <a:xfrm>
              <a:off x="2024879" y="5810907"/>
              <a:ext cx="103263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379730BD-9856-44C2-A655-D2D6D9A98C8C}"/>
              </a:ext>
            </a:extLst>
          </p:cNvPr>
          <p:cNvGrpSpPr/>
          <p:nvPr/>
        </p:nvGrpSpPr>
        <p:grpSpPr>
          <a:xfrm>
            <a:off x="5477420" y="1656771"/>
            <a:ext cx="1037625" cy="1312215"/>
            <a:chOff x="1933616" y="4498692"/>
            <a:chExt cx="1037625" cy="1312215"/>
          </a:xfrm>
        </p:grpSpPr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7DDAF8E0-30B1-4EA7-B1BF-2D9A43899155}"/>
                </a:ext>
              </a:extLst>
            </p:cNvPr>
            <p:cNvSpPr txBox="1"/>
            <p:nvPr/>
          </p:nvSpPr>
          <p:spPr>
            <a:xfrm>
              <a:off x="2185448" y="4498692"/>
              <a:ext cx="785793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236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528</a:t>
              </a:r>
              <a:endParaRPr lang="vi-VN" sz="2800" dirty="0"/>
            </a:p>
          </p:txBody>
        </p: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F2E0C61A-7B67-4649-9A57-B5590A5FFA33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4BC151BC-2C8F-495B-808E-75FB027106CF}"/>
                </a:ext>
              </a:extLst>
            </p:cNvPr>
            <p:cNvCxnSpPr>
              <a:cxnSpLocks/>
            </p:cNvCxnSpPr>
            <p:nvPr/>
          </p:nvCxnSpPr>
          <p:spPr>
            <a:xfrm>
              <a:off x="2024879" y="5810907"/>
              <a:ext cx="94636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F59D77FB-54F8-4E89-9E44-F0BF6CDDCDBB}"/>
              </a:ext>
            </a:extLst>
          </p:cNvPr>
          <p:cNvGrpSpPr/>
          <p:nvPr/>
        </p:nvGrpSpPr>
        <p:grpSpPr>
          <a:xfrm>
            <a:off x="8247053" y="1663821"/>
            <a:ext cx="1115585" cy="1312215"/>
            <a:chOff x="1933616" y="4498692"/>
            <a:chExt cx="1115585" cy="1312215"/>
          </a:xfrm>
        </p:grpSpPr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DD5233CB-5699-4D2D-BB7E-A85418E9CF88}"/>
                </a:ext>
              </a:extLst>
            </p:cNvPr>
            <p:cNvSpPr txBox="1"/>
            <p:nvPr/>
          </p:nvSpPr>
          <p:spPr>
            <a:xfrm>
              <a:off x="2185448" y="4498692"/>
              <a:ext cx="785793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354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  63</a:t>
              </a:r>
              <a:endParaRPr lang="vi-VN" sz="2800" dirty="0"/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B3AFD639-FE12-4420-A30A-2A7B1C4EEF66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C23F00B9-E083-4C81-B9B7-BD8726AFAFD8}"/>
                </a:ext>
              </a:extLst>
            </p:cNvPr>
            <p:cNvCxnSpPr>
              <a:cxnSpLocks/>
            </p:cNvCxnSpPr>
            <p:nvPr/>
          </p:nvCxnSpPr>
          <p:spPr>
            <a:xfrm>
              <a:off x="2024879" y="5810907"/>
              <a:ext cx="102432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3" name="TextBox 132">
            <a:extLst>
              <a:ext uri="{FF2B5EF4-FFF2-40B4-BE49-F238E27FC236}">
                <a16:creationId xmlns:a16="http://schemas.microsoft.com/office/drawing/2014/main" id="{6AFA1E75-DA6C-4F58-9698-CB39AE46EE9E}"/>
              </a:ext>
            </a:extLst>
          </p:cNvPr>
          <p:cNvSpPr txBox="1"/>
          <p:nvPr/>
        </p:nvSpPr>
        <p:spPr>
          <a:xfrm>
            <a:off x="2445282" y="3004913"/>
            <a:ext cx="10381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787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4555AC40-1073-46F2-B1DB-0B00523F7589}"/>
              </a:ext>
            </a:extLst>
          </p:cNvPr>
          <p:cNvSpPr txBox="1"/>
          <p:nvPr/>
        </p:nvSpPr>
        <p:spPr>
          <a:xfrm>
            <a:off x="5674750" y="2974035"/>
            <a:ext cx="8917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764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802FD48D-E0E7-4E20-B19E-5A60AEF79092}"/>
              </a:ext>
            </a:extLst>
          </p:cNvPr>
          <p:cNvSpPr txBox="1"/>
          <p:nvPr/>
        </p:nvSpPr>
        <p:spPr>
          <a:xfrm>
            <a:off x="8470887" y="3004911"/>
            <a:ext cx="8917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417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36C6D745-B8A3-49F5-B7C4-BA5499C82BD0}"/>
              </a:ext>
            </a:extLst>
          </p:cNvPr>
          <p:cNvSpPr txBox="1"/>
          <p:nvPr/>
        </p:nvSpPr>
        <p:spPr>
          <a:xfrm>
            <a:off x="1239014" y="1259763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C6E66B30-4E37-490F-BCFB-81233D192142}"/>
              </a:ext>
            </a:extLst>
          </p:cNvPr>
          <p:cNvSpPr txBox="1"/>
          <p:nvPr/>
        </p:nvSpPr>
        <p:spPr>
          <a:xfrm>
            <a:off x="1239014" y="3952733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</a:t>
            </a:r>
          </a:p>
        </p:txBody>
      </p: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320FC9F9-D8EC-497B-B413-946F2F2C2FAA}"/>
              </a:ext>
            </a:extLst>
          </p:cNvPr>
          <p:cNvGrpSpPr/>
          <p:nvPr/>
        </p:nvGrpSpPr>
        <p:grpSpPr>
          <a:xfrm>
            <a:off x="2148405" y="3807591"/>
            <a:ext cx="7725757" cy="658837"/>
            <a:chOff x="1824226" y="3918824"/>
            <a:chExt cx="7725757" cy="658838"/>
          </a:xfrm>
        </p:grpSpPr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A4EACBED-CE7F-4173-9ED7-BE6B26E97A5A}"/>
                </a:ext>
              </a:extLst>
            </p:cNvPr>
            <p:cNvSpPr/>
            <p:nvPr/>
          </p:nvSpPr>
          <p:spPr>
            <a:xfrm>
              <a:off x="1824226" y="3918826"/>
              <a:ext cx="1885453" cy="658836"/>
            </a:xfrm>
            <a:prstGeom prst="rect">
              <a:avLst/>
            </a:prstGeom>
            <a:solidFill>
              <a:srgbClr val="92D050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569 – 426 </a:t>
              </a:r>
              <a:endParaRPr lang="vi-VN" sz="2800" dirty="0"/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4D2444EB-9791-498B-8EBA-154C4E659963}"/>
                </a:ext>
              </a:extLst>
            </p:cNvPr>
            <p:cNvSpPr/>
            <p:nvPr/>
          </p:nvSpPr>
          <p:spPr>
            <a:xfrm>
              <a:off x="4830051" y="3918825"/>
              <a:ext cx="1885453" cy="658836"/>
            </a:xfrm>
            <a:prstGeom prst="rect">
              <a:avLst/>
            </a:prstGeom>
            <a:solidFill>
              <a:srgbClr val="92D050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753 – 236 </a:t>
              </a:r>
              <a:endParaRPr lang="vi-VN" sz="2800" dirty="0"/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48E7441A-4D06-42FB-B131-E64432081129}"/>
                </a:ext>
              </a:extLst>
            </p:cNvPr>
            <p:cNvSpPr/>
            <p:nvPr/>
          </p:nvSpPr>
          <p:spPr>
            <a:xfrm>
              <a:off x="7864906" y="3918824"/>
              <a:ext cx="1685077" cy="658836"/>
            </a:xfrm>
            <a:prstGeom prst="rect">
              <a:avLst/>
            </a:prstGeom>
            <a:solidFill>
              <a:srgbClr val="92D050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880 – 54 </a:t>
              </a:r>
              <a:endParaRPr lang="vi-VN" sz="2800" dirty="0"/>
            </a:p>
          </p:txBody>
        </p:sp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C954A4D7-4B5D-4C0C-8CBE-6D1C24F1742E}"/>
              </a:ext>
            </a:extLst>
          </p:cNvPr>
          <p:cNvGrpSpPr/>
          <p:nvPr/>
        </p:nvGrpSpPr>
        <p:grpSpPr>
          <a:xfrm>
            <a:off x="2454428" y="4455375"/>
            <a:ext cx="1037625" cy="1312215"/>
            <a:chOff x="1933616" y="4498692"/>
            <a:chExt cx="1037625" cy="1312215"/>
          </a:xfrm>
        </p:grpSpPr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F79902AB-CAF4-4E13-8E59-4A057BB26B7E}"/>
                </a:ext>
              </a:extLst>
            </p:cNvPr>
            <p:cNvSpPr txBox="1"/>
            <p:nvPr/>
          </p:nvSpPr>
          <p:spPr>
            <a:xfrm>
              <a:off x="2185448" y="4498692"/>
              <a:ext cx="785793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569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426</a:t>
              </a:r>
              <a:endParaRPr lang="vi-VN" sz="2800" dirty="0"/>
            </a:p>
          </p:txBody>
        </p:sp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87C81AA5-2DEB-4EB1-AE58-C12819979DE5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CCF98CFC-8284-4E8A-A5CC-57EE4723FE61}"/>
                </a:ext>
              </a:extLst>
            </p:cNvPr>
            <p:cNvCxnSpPr>
              <a:cxnSpLocks/>
            </p:cNvCxnSpPr>
            <p:nvPr/>
          </p:nvCxnSpPr>
          <p:spPr>
            <a:xfrm>
              <a:off x="2024879" y="5810907"/>
              <a:ext cx="94636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85F2EE29-ED6C-4BEC-9EB8-473B5C047328}"/>
              </a:ext>
            </a:extLst>
          </p:cNvPr>
          <p:cNvGrpSpPr/>
          <p:nvPr/>
        </p:nvGrpSpPr>
        <p:grpSpPr>
          <a:xfrm>
            <a:off x="5377866" y="4448325"/>
            <a:ext cx="1089081" cy="1312215"/>
            <a:chOff x="1933616" y="4498692"/>
            <a:chExt cx="1089081" cy="1312215"/>
          </a:xfrm>
        </p:grpSpPr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26F998AC-B2B9-49BB-B524-4EAFAD80133B}"/>
                </a:ext>
              </a:extLst>
            </p:cNvPr>
            <p:cNvSpPr txBox="1"/>
            <p:nvPr/>
          </p:nvSpPr>
          <p:spPr>
            <a:xfrm>
              <a:off x="2185448" y="4498692"/>
              <a:ext cx="785793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753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236</a:t>
              </a:r>
              <a:endParaRPr lang="vi-VN" sz="2800" dirty="0"/>
            </a:p>
          </p:txBody>
        </p:sp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id="{72C95C04-D280-4A5A-9CF5-2B9902694E47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63AC2064-59F0-4BB8-B838-DF5DCEF21213}"/>
                </a:ext>
              </a:extLst>
            </p:cNvPr>
            <p:cNvCxnSpPr>
              <a:cxnSpLocks/>
            </p:cNvCxnSpPr>
            <p:nvPr/>
          </p:nvCxnSpPr>
          <p:spPr>
            <a:xfrm>
              <a:off x="2024879" y="5810907"/>
              <a:ext cx="99781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BA16CBB1-A17C-407D-889C-9B142EC82EF4}"/>
              </a:ext>
            </a:extLst>
          </p:cNvPr>
          <p:cNvGrpSpPr/>
          <p:nvPr/>
        </p:nvGrpSpPr>
        <p:grpSpPr>
          <a:xfrm>
            <a:off x="8344970" y="4455375"/>
            <a:ext cx="1115585" cy="1312215"/>
            <a:chOff x="1933616" y="4498692"/>
            <a:chExt cx="1115585" cy="1312215"/>
          </a:xfrm>
        </p:grpSpPr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id="{AA7C21D5-067B-4A8D-BE06-A5A1EA0E724E}"/>
                </a:ext>
              </a:extLst>
            </p:cNvPr>
            <p:cNvSpPr txBox="1"/>
            <p:nvPr/>
          </p:nvSpPr>
          <p:spPr>
            <a:xfrm>
              <a:off x="2185448" y="4498692"/>
              <a:ext cx="785793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880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  54</a:t>
              </a:r>
              <a:endParaRPr lang="vi-VN" sz="2800" dirty="0"/>
            </a:p>
          </p:txBody>
        </p:sp>
        <p:sp>
          <p:nvSpPr>
            <p:cNvPr id="152" name="TextBox 151">
              <a:extLst>
                <a:ext uri="{FF2B5EF4-FFF2-40B4-BE49-F238E27FC236}">
                  <a16:creationId xmlns:a16="http://schemas.microsoft.com/office/drawing/2014/main" id="{A9130515-B732-4A0B-8A5D-1C9E55EF51BF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D6CB41E8-CAD8-4BB4-8654-BCAB113C1B30}"/>
                </a:ext>
              </a:extLst>
            </p:cNvPr>
            <p:cNvCxnSpPr>
              <a:cxnSpLocks/>
            </p:cNvCxnSpPr>
            <p:nvPr/>
          </p:nvCxnSpPr>
          <p:spPr>
            <a:xfrm>
              <a:off x="2024879" y="5810907"/>
              <a:ext cx="102432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4" name="TextBox 153">
            <a:extLst>
              <a:ext uri="{FF2B5EF4-FFF2-40B4-BE49-F238E27FC236}">
                <a16:creationId xmlns:a16="http://schemas.microsoft.com/office/drawing/2014/main" id="{9FD3802F-5150-4C68-8AE5-E60D5E4135A8}"/>
              </a:ext>
            </a:extLst>
          </p:cNvPr>
          <p:cNvSpPr txBox="1"/>
          <p:nvPr/>
        </p:nvSpPr>
        <p:spPr>
          <a:xfrm>
            <a:off x="2651758" y="5796467"/>
            <a:ext cx="8834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143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0FB66F20-023D-42CE-980E-D39F2E65537E}"/>
              </a:ext>
            </a:extLst>
          </p:cNvPr>
          <p:cNvSpPr txBox="1"/>
          <p:nvPr/>
        </p:nvSpPr>
        <p:spPr>
          <a:xfrm>
            <a:off x="5575196" y="5765589"/>
            <a:ext cx="8917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517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9103D85C-B649-40E2-8F47-8875A0F5C253}"/>
              </a:ext>
            </a:extLst>
          </p:cNvPr>
          <p:cNvSpPr txBox="1"/>
          <p:nvPr/>
        </p:nvSpPr>
        <p:spPr>
          <a:xfrm>
            <a:off x="8568804" y="5796465"/>
            <a:ext cx="8917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826</a:t>
            </a:r>
            <a:endParaRPr lang="vi-VN" sz="32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61822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33" grpId="0"/>
      <p:bldP spid="134" grpId="0"/>
      <p:bldP spid="135" grpId="0"/>
      <p:bldP spid="136" grpId="0"/>
      <p:bldP spid="137" grpId="0"/>
      <p:bldP spid="154" grpId="0"/>
      <p:bldP spid="155" grpId="0"/>
      <p:bldP spid="15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8BE1A96-EC7A-4A6D-9199-4C0CC50C2B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6249" y="2299609"/>
            <a:ext cx="9346544" cy="4076519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2D65375A-62EC-4AFC-BBE9-43999262B4E0}"/>
              </a:ext>
            </a:extLst>
          </p:cNvPr>
          <p:cNvSpPr/>
          <p:nvPr/>
        </p:nvSpPr>
        <p:spPr>
          <a:xfrm>
            <a:off x="670073" y="611722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E4C4FB-F0B8-4CE1-80F9-5D904953EFB9}"/>
              </a:ext>
            </a:extLst>
          </p:cNvPr>
          <p:cNvSpPr txBox="1"/>
          <p:nvPr/>
        </p:nvSpPr>
        <p:spPr>
          <a:xfrm>
            <a:off x="1016565" y="369332"/>
            <a:ext cx="10245017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phép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dưới</a:t>
            </a:r>
            <a:r>
              <a:rPr lang="en-US" sz="2800" dirty="0"/>
              <a:t> </a:t>
            </a:r>
            <a:r>
              <a:rPr lang="en-US" sz="2800" dirty="0" err="1"/>
              <a:t>đây</a:t>
            </a:r>
            <a:r>
              <a:rPr lang="en-US" sz="2800" dirty="0"/>
              <a:t>, </a:t>
            </a:r>
            <a:r>
              <a:rPr lang="en-US" sz="2800" dirty="0" err="1"/>
              <a:t>những</a:t>
            </a:r>
            <a:r>
              <a:rPr lang="en-US" sz="2800" dirty="0"/>
              <a:t> </a:t>
            </a:r>
            <a:r>
              <a:rPr lang="en-US" sz="2800" dirty="0" err="1"/>
              <a:t>phép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kết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bé</a:t>
            </a:r>
            <a:r>
              <a:rPr lang="en-US" sz="2800" dirty="0"/>
              <a:t> </a:t>
            </a:r>
            <a:r>
              <a:rPr lang="en-US" sz="2800" dirty="0" err="1"/>
              <a:t>hơn</a:t>
            </a:r>
            <a:r>
              <a:rPr lang="en-US" sz="2800" dirty="0"/>
              <a:t> 400, </a:t>
            </a:r>
            <a:r>
              <a:rPr lang="en-US" sz="2800" dirty="0" err="1"/>
              <a:t>những</a:t>
            </a:r>
            <a:r>
              <a:rPr lang="en-US" sz="2800" dirty="0"/>
              <a:t> </a:t>
            </a:r>
            <a:r>
              <a:rPr lang="en-US" sz="2800" dirty="0" err="1"/>
              <a:t>phép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kết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lớn</a:t>
            </a:r>
            <a:r>
              <a:rPr lang="en-US" sz="2800" dirty="0"/>
              <a:t> </a:t>
            </a:r>
            <a:r>
              <a:rPr lang="en-US" sz="2800" dirty="0" err="1"/>
              <a:t>hơn</a:t>
            </a:r>
            <a:r>
              <a:rPr lang="en-US" sz="2800" dirty="0"/>
              <a:t> 560?</a:t>
            </a:r>
            <a:endParaRPr lang="vi-VN" sz="280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D3D2526-9AF5-423A-B3FA-CF329EF3E9C4}"/>
              </a:ext>
            </a:extLst>
          </p:cNvPr>
          <p:cNvCxnSpPr>
            <a:cxnSpLocks/>
          </p:cNvCxnSpPr>
          <p:nvPr/>
        </p:nvCxnSpPr>
        <p:spPr>
          <a:xfrm>
            <a:off x="1484976" y="1567026"/>
            <a:ext cx="180342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3EB5C69-426A-47CD-92A6-90BF9AA708A0}"/>
              </a:ext>
            </a:extLst>
          </p:cNvPr>
          <p:cNvCxnSpPr>
            <a:cxnSpLocks/>
          </p:cNvCxnSpPr>
          <p:nvPr/>
        </p:nvCxnSpPr>
        <p:spPr>
          <a:xfrm>
            <a:off x="8624895" y="1558527"/>
            <a:ext cx="1964447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FAC429D4-4F60-41C6-8223-0F760CB33C16}"/>
              </a:ext>
            </a:extLst>
          </p:cNvPr>
          <p:cNvSpPr/>
          <p:nvPr/>
        </p:nvSpPr>
        <p:spPr>
          <a:xfrm>
            <a:off x="7862488" y="2809093"/>
            <a:ext cx="1799731" cy="78203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080C462-EE69-4D96-83C1-5BC78742B83C}"/>
              </a:ext>
            </a:extLst>
          </p:cNvPr>
          <p:cNvSpPr txBox="1"/>
          <p:nvPr/>
        </p:nvSpPr>
        <p:spPr>
          <a:xfrm>
            <a:off x="4586510" y="1935356"/>
            <a:ext cx="9288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562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B744413-AAC9-4FC1-B77F-7BC95F9CFF54}"/>
              </a:ext>
            </a:extLst>
          </p:cNvPr>
          <p:cNvSpPr txBox="1"/>
          <p:nvPr/>
        </p:nvSpPr>
        <p:spPr>
          <a:xfrm>
            <a:off x="8348606" y="2022158"/>
            <a:ext cx="9288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389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E3AC3DD-D350-498D-BEB1-B703FFF57FC8}"/>
              </a:ext>
            </a:extLst>
          </p:cNvPr>
          <p:cNvSpPr txBox="1"/>
          <p:nvPr/>
        </p:nvSpPr>
        <p:spPr>
          <a:xfrm>
            <a:off x="2140224" y="2927286"/>
            <a:ext cx="10165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400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53D56D2-E345-4DB0-BFB3-52F0A468B6FF}"/>
              </a:ext>
            </a:extLst>
          </p:cNvPr>
          <p:cNvSpPr txBox="1"/>
          <p:nvPr/>
        </p:nvSpPr>
        <p:spPr>
          <a:xfrm>
            <a:off x="6166508" y="3435311"/>
            <a:ext cx="10165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600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9FA3909-45F8-404B-902A-A952220102C8}"/>
              </a:ext>
            </a:extLst>
          </p:cNvPr>
          <p:cNvSpPr txBox="1"/>
          <p:nvPr/>
        </p:nvSpPr>
        <p:spPr>
          <a:xfrm>
            <a:off x="3576609" y="4469580"/>
            <a:ext cx="10099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560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99F6E3D-1DE0-4A60-840F-11C38804523E}"/>
              </a:ext>
            </a:extLst>
          </p:cNvPr>
          <p:cNvSpPr txBox="1"/>
          <p:nvPr/>
        </p:nvSpPr>
        <p:spPr>
          <a:xfrm>
            <a:off x="8658044" y="4387311"/>
            <a:ext cx="9288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270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312A195-4627-4EF3-A32B-A3946DB66BFE}"/>
              </a:ext>
            </a:extLst>
          </p:cNvPr>
          <p:cNvSpPr/>
          <p:nvPr/>
        </p:nvSpPr>
        <p:spPr>
          <a:xfrm>
            <a:off x="8083606" y="5174246"/>
            <a:ext cx="1799731" cy="78203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DF009FA-A4CD-4C9E-89E0-61713F205C54}"/>
              </a:ext>
            </a:extLst>
          </p:cNvPr>
          <p:cNvSpPr/>
          <p:nvPr/>
        </p:nvSpPr>
        <p:spPr>
          <a:xfrm>
            <a:off x="4115260" y="2725806"/>
            <a:ext cx="1799731" cy="782030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D5E68CCF-410D-493B-846E-89D4C4CC551D}"/>
              </a:ext>
            </a:extLst>
          </p:cNvPr>
          <p:cNvSpPr/>
          <p:nvPr/>
        </p:nvSpPr>
        <p:spPr>
          <a:xfrm>
            <a:off x="5662347" y="4207842"/>
            <a:ext cx="1799731" cy="779588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BD132A8B-F3F2-4D54-8930-42A28D25A8F1}"/>
              </a:ext>
            </a:extLst>
          </p:cNvPr>
          <p:cNvSpPr/>
          <p:nvPr/>
        </p:nvSpPr>
        <p:spPr>
          <a:xfrm>
            <a:off x="2968309" y="5288013"/>
            <a:ext cx="1799731" cy="779588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71681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2" grpId="0" animBg="1"/>
      <p:bldP spid="14" grpId="0"/>
      <p:bldP spid="15" grpId="0"/>
      <p:bldP spid="16" grpId="0"/>
      <p:bldP spid="17" grpId="0"/>
      <p:bldP spid="18" grpId="0"/>
      <p:bldP spid="19" grpId="0"/>
      <p:bldP spid="21" grpId="0" animBg="1"/>
      <p:bldP spid="22" grpId="0" animBg="1"/>
      <p:bldP spid="23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E98CF6E-975F-405E-B0CF-A2314EEA1AA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748" b="1818"/>
          <a:stretch/>
        </p:blipFill>
        <p:spPr>
          <a:xfrm>
            <a:off x="5929796" y="824773"/>
            <a:ext cx="5459363" cy="5605816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2A360CFB-78A6-4639-AF94-94E4AB10EEBD}"/>
              </a:ext>
            </a:extLst>
          </p:cNvPr>
          <p:cNvSpPr/>
          <p:nvPr/>
        </p:nvSpPr>
        <p:spPr>
          <a:xfrm>
            <a:off x="666943" y="368101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5CC4FB-9D2C-4CDD-AA67-E1111FD2C9F1}"/>
              </a:ext>
            </a:extLst>
          </p:cNvPr>
          <p:cNvSpPr txBox="1"/>
          <p:nvPr/>
        </p:nvSpPr>
        <p:spPr>
          <a:xfrm>
            <a:off x="1157532" y="186200"/>
            <a:ext cx="10163612" cy="638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700" dirty="0"/>
              <a:t>Quan </a:t>
            </a:r>
            <a:r>
              <a:rPr lang="en-US" sz="2700" dirty="0" err="1"/>
              <a:t>sát</a:t>
            </a:r>
            <a:r>
              <a:rPr lang="en-US" sz="2700" dirty="0"/>
              <a:t> </a:t>
            </a:r>
            <a:r>
              <a:rPr lang="en-US" sz="2700" dirty="0" err="1"/>
              <a:t>một</a:t>
            </a:r>
            <a:r>
              <a:rPr lang="en-US" sz="2700" dirty="0"/>
              <a:t> </a:t>
            </a:r>
            <a:r>
              <a:rPr lang="en-US" sz="2700" dirty="0" err="1"/>
              <a:t>số</a:t>
            </a:r>
            <a:r>
              <a:rPr lang="en-US" sz="2700" dirty="0"/>
              <a:t> </a:t>
            </a:r>
            <a:r>
              <a:rPr lang="en-US" sz="2700" dirty="0" err="1"/>
              <a:t>tuyến</a:t>
            </a:r>
            <a:r>
              <a:rPr lang="en-US" sz="2700" dirty="0"/>
              <a:t> </a:t>
            </a:r>
            <a:r>
              <a:rPr lang="en-US" sz="2700" dirty="0" err="1"/>
              <a:t>đường</a:t>
            </a:r>
            <a:r>
              <a:rPr lang="en-US" sz="2700" dirty="0"/>
              <a:t> </a:t>
            </a:r>
            <a:r>
              <a:rPr lang="en-US" sz="2700" dirty="0" err="1"/>
              <a:t>bộ</a:t>
            </a:r>
            <a:r>
              <a:rPr lang="en-US" sz="2700" dirty="0"/>
              <a:t> </a:t>
            </a:r>
            <a:r>
              <a:rPr lang="en-US" sz="2700" dirty="0" err="1"/>
              <a:t>trong</a:t>
            </a:r>
            <a:r>
              <a:rPr lang="en-US" sz="2700" dirty="0"/>
              <a:t> </a:t>
            </a:r>
            <a:r>
              <a:rPr lang="en-US" sz="2700" dirty="0" err="1"/>
              <a:t>hình</a:t>
            </a:r>
            <a:r>
              <a:rPr lang="en-US" sz="2700" dirty="0"/>
              <a:t> </a:t>
            </a:r>
            <a:r>
              <a:rPr lang="en-US" sz="2700" dirty="0" err="1"/>
              <a:t>vẽ</a:t>
            </a:r>
            <a:r>
              <a:rPr lang="en-US" sz="2700" dirty="0"/>
              <a:t>.</a:t>
            </a:r>
            <a:endParaRPr lang="vi-VN" sz="27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1C2DFCB-A8BC-4FAD-8599-B5174579C265}"/>
              </a:ext>
            </a:extLst>
          </p:cNvPr>
          <p:cNvSpPr txBox="1"/>
          <p:nvPr/>
        </p:nvSpPr>
        <p:spPr>
          <a:xfrm>
            <a:off x="418654" y="840370"/>
            <a:ext cx="49801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a) Cao </a:t>
            </a:r>
            <a:r>
              <a:rPr lang="en-US" sz="2400" dirty="0" err="1"/>
              <a:t>Bằng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Vinh, </a:t>
            </a:r>
            <a:r>
              <a:rPr lang="en-US" sz="2400" dirty="0" err="1"/>
              <a:t>nơi</a:t>
            </a:r>
            <a:r>
              <a:rPr lang="en-US" sz="2400" dirty="0"/>
              <a:t> </a:t>
            </a:r>
            <a:r>
              <a:rPr lang="en-US" sz="2400" dirty="0" err="1"/>
              <a:t>nào</a:t>
            </a:r>
            <a:r>
              <a:rPr lang="en-US" sz="2400" dirty="0"/>
              <a:t> </a:t>
            </a:r>
            <a:r>
              <a:rPr lang="en-US" sz="2400" dirty="0" err="1"/>
              <a:t>xa</a:t>
            </a:r>
            <a:r>
              <a:rPr lang="en-US" sz="2400" dirty="0"/>
              <a:t> </a:t>
            </a:r>
            <a:r>
              <a:rPr lang="en-US" sz="2400" dirty="0" err="1"/>
              <a:t>Hà</a:t>
            </a:r>
            <a:r>
              <a:rPr lang="en-US" sz="2400" dirty="0"/>
              <a:t> </a:t>
            </a:r>
            <a:r>
              <a:rPr lang="en-US" sz="2400" dirty="0" err="1"/>
              <a:t>Nội</a:t>
            </a:r>
            <a:r>
              <a:rPr lang="en-US" sz="2400" dirty="0"/>
              <a:t> </a:t>
            </a:r>
            <a:r>
              <a:rPr lang="en-US" sz="2400" dirty="0" err="1"/>
              <a:t>hơn</a:t>
            </a:r>
            <a:r>
              <a:rPr lang="en-US" sz="2400" dirty="0"/>
              <a:t>?</a:t>
            </a:r>
            <a:endParaRPr lang="vi-VN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0E033F9-CBC9-46EC-B836-9F06CCBEE0E9}"/>
              </a:ext>
            </a:extLst>
          </p:cNvPr>
          <p:cNvSpPr txBox="1"/>
          <p:nvPr/>
        </p:nvSpPr>
        <p:spPr>
          <a:xfrm>
            <a:off x="601103" y="1588461"/>
            <a:ext cx="4980195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i="1">
                <a:solidFill>
                  <a:srgbClr val="FF0000"/>
                </a:solidFill>
                <a:sym typeface="Wingdings" panose="05000000000000000000" pitchFamily="2" charset="2"/>
              </a:rPr>
              <a:t>-&gt;Vinh xa Hà Nội hơn Cao Bằng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0D5E1DF-5057-4E6C-B737-6C5D8034EEBB}"/>
              </a:ext>
            </a:extLst>
          </p:cNvPr>
          <p:cNvSpPr txBox="1"/>
          <p:nvPr/>
        </p:nvSpPr>
        <p:spPr>
          <a:xfrm>
            <a:off x="108141" y="2212516"/>
            <a:ext cx="60977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b) </a:t>
            </a:r>
            <a:r>
              <a:rPr lang="en-US" sz="2400" dirty="0" err="1"/>
              <a:t>Quãng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Hà</a:t>
            </a:r>
            <a:r>
              <a:rPr lang="en-US" sz="2400" dirty="0"/>
              <a:t> </a:t>
            </a:r>
            <a:r>
              <a:rPr lang="en-US" sz="2400" dirty="0" err="1"/>
              <a:t>Nội</a:t>
            </a:r>
            <a:r>
              <a:rPr lang="en-US" sz="2400" dirty="0"/>
              <a:t> – </a:t>
            </a:r>
            <a:r>
              <a:rPr lang="en-US" sz="2400" dirty="0" err="1"/>
              <a:t>Đà</a:t>
            </a:r>
            <a:r>
              <a:rPr lang="en-US" sz="2400" dirty="0"/>
              <a:t> </a:t>
            </a:r>
            <a:r>
              <a:rPr lang="en-US" sz="2400" dirty="0" err="1"/>
              <a:t>Nẵng</a:t>
            </a:r>
            <a:r>
              <a:rPr lang="en-US" sz="2400" dirty="0"/>
              <a:t> </a:t>
            </a:r>
          </a:p>
          <a:p>
            <a:pPr algn="ctr"/>
            <a:r>
              <a:rPr lang="en-US" sz="2400" dirty="0"/>
              <a:t>(qua Vinh) </a:t>
            </a:r>
            <a:r>
              <a:rPr lang="en-US" sz="2400" dirty="0" err="1"/>
              <a:t>dài</a:t>
            </a:r>
            <a:r>
              <a:rPr lang="en-US" sz="2400" dirty="0"/>
              <a:t> bao </a:t>
            </a:r>
            <a:r>
              <a:rPr lang="en-US" sz="2400" dirty="0" err="1"/>
              <a:t>nhiêu</a:t>
            </a:r>
            <a:r>
              <a:rPr lang="en-US" sz="2400" dirty="0"/>
              <a:t> ki-</a:t>
            </a:r>
            <a:r>
              <a:rPr lang="en-US" sz="2400" dirty="0" err="1"/>
              <a:t>lô</a:t>
            </a:r>
            <a:r>
              <a:rPr lang="en-US" sz="2400" dirty="0"/>
              <a:t>-</a:t>
            </a:r>
            <a:r>
              <a:rPr lang="en-US" sz="2400" dirty="0" err="1"/>
              <a:t>mét</a:t>
            </a:r>
            <a:r>
              <a:rPr lang="en-US" sz="2400" dirty="0"/>
              <a:t>?</a:t>
            </a:r>
            <a:endParaRPr lang="vi-VN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55366DF-0B02-409F-8187-F8FDCCF9CDD7}"/>
              </a:ext>
            </a:extLst>
          </p:cNvPr>
          <p:cNvSpPr txBox="1"/>
          <p:nvPr/>
        </p:nvSpPr>
        <p:spPr>
          <a:xfrm>
            <a:off x="666943" y="3006683"/>
            <a:ext cx="4200959" cy="577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i="1" dirty="0">
                <a:solidFill>
                  <a:srgbClr val="FF0000"/>
                </a:solidFill>
                <a:sym typeface="Wingdings" panose="05000000000000000000" pitchFamily="2" charset="2"/>
              </a:rPr>
              <a:t> </a:t>
            </a:r>
            <a:r>
              <a:rPr lang="en-US" sz="2400" i="1" dirty="0" err="1">
                <a:solidFill>
                  <a:srgbClr val="FF0000"/>
                </a:solidFill>
              </a:rPr>
              <a:t>Quãng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đường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dài</a:t>
            </a:r>
            <a:r>
              <a:rPr lang="en-US" sz="2400" i="1" dirty="0">
                <a:solidFill>
                  <a:srgbClr val="FF0000"/>
                </a:solidFill>
              </a:rPr>
              <a:t> 771 km.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5D3091-9D99-411B-A436-C94A8E8F669D}"/>
              </a:ext>
            </a:extLst>
          </p:cNvPr>
          <p:cNvSpPr txBox="1"/>
          <p:nvPr/>
        </p:nvSpPr>
        <p:spPr>
          <a:xfrm>
            <a:off x="279113" y="3573414"/>
            <a:ext cx="60977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c) </a:t>
            </a:r>
            <a:r>
              <a:rPr lang="en-US" sz="2400" dirty="0" err="1"/>
              <a:t>Quãng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Đà</a:t>
            </a:r>
            <a:r>
              <a:rPr lang="en-US" sz="2400" dirty="0"/>
              <a:t> </a:t>
            </a:r>
            <a:r>
              <a:rPr lang="en-US" sz="2400" dirty="0" err="1"/>
              <a:t>Nẵng</a:t>
            </a:r>
            <a:r>
              <a:rPr lang="en-US" sz="2400" dirty="0"/>
              <a:t> – TP </a:t>
            </a:r>
            <a:r>
              <a:rPr lang="en-US" sz="2400" dirty="0" err="1"/>
              <a:t>Hồ</a:t>
            </a:r>
            <a:r>
              <a:rPr lang="en-US" sz="2400" dirty="0"/>
              <a:t> </a:t>
            </a:r>
            <a:r>
              <a:rPr lang="en-US" sz="2400" dirty="0" err="1"/>
              <a:t>Chí</a:t>
            </a:r>
            <a:r>
              <a:rPr lang="en-US" sz="2400" dirty="0"/>
              <a:t> Minh </a:t>
            </a:r>
            <a:r>
              <a:rPr lang="en-US" sz="2400" dirty="0" err="1"/>
              <a:t>dài</a:t>
            </a:r>
            <a:r>
              <a:rPr lang="en-US" sz="2400" dirty="0"/>
              <a:t> </a:t>
            </a:r>
            <a:r>
              <a:rPr lang="en-US" sz="2400" dirty="0" err="1"/>
              <a:t>hơn</a:t>
            </a:r>
            <a:r>
              <a:rPr lang="en-US" sz="2400" dirty="0"/>
              <a:t> </a:t>
            </a:r>
            <a:r>
              <a:rPr lang="en-US" sz="2400" dirty="0" err="1"/>
              <a:t>quãng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TP </a:t>
            </a:r>
            <a:r>
              <a:rPr lang="en-US" sz="2400" dirty="0" err="1"/>
              <a:t>Hồ</a:t>
            </a:r>
            <a:r>
              <a:rPr lang="en-US" sz="2400" dirty="0"/>
              <a:t> </a:t>
            </a:r>
            <a:r>
              <a:rPr lang="en-US" sz="2400" dirty="0" err="1"/>
              <a:t>Chí</a:t>
            </a:r>
            <a:r>
              <a:rPr lang="en-US" sz="2400" dirty="0"/>
              <a:t> Minh – </a:t>
            </a:r>
            <a:r>
              <a:rPr lang="en-US" sz="2400" dirty="0" err="1"/>
              <a:t>Cần</a:t>
            </a:r>
            <a:r>
              <a:rPr lang="en-US" sz="2400" dirty="0"/>
              <a:t> </a:t>
            </a:r>
            <a:r>
              <a:rPr lang="en-US" sz="2400" dirty="0" err="1"/>
              <a:t>Thơ</a:t>
            </a:r>
            <a:r>
              <a:rPr lang="en-US" sz="2400" dirty="0"/>
              <a:t> bao </a:t>
            </a:r>
            <a:r>
              <a:rPr lang="en-US" sz="2400" dirty="0" err="1"/>
              <a:t>nhiêu</a:t>
            </a:r>
            <a:r>
              <a:rPr lang="en-US" sz="2400" dirty="0"/>
              <a:t> ki-</a:t>
            </a:r>
            <a:r>
              <a:rPr lang="en-US" sz="2400" dirty="0" err="1"/>
              <a:t>lô</a:t>
            </a:r>
            <a:r>
              <a:rPr lang="en-US" sz="2400" dirty="0"/>
              <a:t>-</a:t>
            </a:r>
            <a:r>
              <a:rPr lang="en-US" sz="2400" dirty="0" err="1"/>
              <a:t>mét</a:t>
            </a:r>
            <a:r>
              <a:rPr lang="en-US" sz="2400" dirty="0"/>
              <a:t>?</a:t>
            </a:r>
            <a:endParaRPr lang="vi-VN" sz="2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B23D9D3-D8D1-42F0-899C-CA20E12FBC3A}"/>
              </a:ext>
            </a:extLst>
          </p:cNvPr>
          <p:cNvSpPr txBox="1"/>
          <p:nvPr/>
        </p:nvSpPr>
        <p:spPr>
          <a:xfrm>
            <a:off x="666942" y="4858060"/>
            <a:ext cx="52628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i="1" dirty="0">
                <a:solidFill>
                  <a:srgbClr val="FB1D12"/>
                </a:solidFill>
                <a:sym typeface="Wingdings" panose="05000000000000000000" pitchFamily="2" charset="2"/>
              </a:rPr>
              <a:t> </a:t>
            </a:r>
            <a:r>
              <a:rPr lang="en-US" sz="2400" i="1" dirty="0" err="1">
                <a:solidFill>
                  <a:srgbClr val="FB1D12"/>
                </a:solidFill>
              </a:rPr>
              <a:t>Quãng</a:t>
            </a:r>
            <a:r>
              <a:rPr lang="en-US" sz="2400" i="1" dirty="0">
                <a:solidFill>
                  <a:srgbClr val="FB1D12"/>
                </a:solidFill>
              </a:rPr>
              <a:t> </a:t>
            </a:r>
            <a:r>
              <a:rPr lang="en-US" sz="2400" i="1" dirty="0" err="1">
                <a:solidFill>
                  <a:srgbClr val="FB1D12"/>
                </a:solidFill>
              </a:rPr>
              <a:t>đường</a:t>
            </a:r>
            <a:r>
              <a:rPr lang="en-US" sz="2400" i="1" dirty="0">
                <a:solidFill>
                  <a:srgbClr val="FB1D12"/>
                </a:solidFill>
              </a:rPr>
              <a:t> </a:t>
            </a:r>
            <a:r>
              <a:rPr lang="en-US" sz="2400" i="1" dirty="0" err="1">
                <a:solidFill>
                  <a:srgbClr val="FB1D12"/>
                </a:solidFill>
              </a:rPr>
              <a:t>Đà</a:t>
            </a:r>
            <a:r>
              <a:rPr lang="en-US" sz="2400" i="1" dirty="0">
                <a:solidFill>
                  <a:srgbClr val="FB1D12"/>
                </a:solidFill>
              </a:rPr>
              <a:t> </a:t>
            </a:r>
            <a:r>
              <a:rPr lang="en-US" sz="2400" i="1" dirty="0" err="1">
                <a:solidFill>
                  <a:srgbClr val="FB1D12"/>
                </a:solidFill>
              </a:rPr>
              <a:t>Nẵng</a:t>
            </a:r>
            <a:r>
              <a:rPr lang="en-US" sz="2400" i="1" dirty="0">
                <a:solidFill>
                  <a:srgbClr val="FB1D12"/>
                </a:solidFill>
              </a:rPr>
              <a:t> – TP </a:t>
            </a:r>
            <a:r>
              <a:rPr lang="en-US" sz="2400" i="1" dirty="0" err="1">
                <a:solidFill>
                  <a:srgbClr val="FB1D12"/>
                </a:solidFill>
              </a:rPr>
              <a:t>Hồ</a:t>
            </a:r>
            <a:r>
              <a:rPr lang="en-US" sz="2400" i="1" dirty="0">
                <a:solidFill>
                  <a:srgbClr val="FB1D12"/>
                </a:solidFill>
              </a:rPr>
              <a:t> </a:t>
            </a:r>
            <a:r>
              <a:rPr lang="en-US" sz="2400" i="1" dirty="0" err="1">
                <a:solidFill>
                  <a:srgbClr val="FB1D12"/>
                </a:solidFill>
              </a:rPr>
              <a:t>Chí</a:t>
            </a:r>
            <a:r>
              <a:rPr lang="en-US" sz="2400" i="1" dirty="0">
                <a:solidFill>
                  <a:srgbClr val="FB1D12"/>
                </a:solidFill>
              </a:rPr>
              <a:t> Minh </a:t>
            </a:r>
            <a:r>
              <a:rPr lang="en-US" sz="2400" i="1" dirty="0" err="1">
                <a:solidFill>
                  <a:srgbClr val="FB1D12"/>
                </a:solidFill>
              </a:rPr>
              <a:t>dài</a:t>
            </a:r>
            <a:r>
              <a:rPr lang="en-US" sz="2400" i="1" dirty="0">
                <a:solidFill>
                  <a:srgbClr val="FB1D12"/>
                </a:solidFill>
              </a:rPr>
              <a:t> </a:t>
            </a:r>
            <a:r>
              <a:rPr lang="en-US" sz="2400" i="1" dirty="0" err="1">
                <a:solidFill>
                  <a:srgbClr val="FB1D12"/>
                </a:solidFill>
              </a:rPr>
              <a:t>hơn</a:t>
            </a:r>
            <a:r>
              <a:rPr lang="en-US" sz="2400" i="1" dirty="0">
                <a:solidFill>
                  <a:srgbClr val="FB1D12"/>
                </a:solidFill>
              </a:rPr>
              <a:t> </a:t>
            </a:r>
            <a:r>
              <a:rPr lang="en-US" sz="2400" i="1" dirty="0" err="1">
                <a:solidFill>
                  <a:srgbClr val="FB1D12"/>
                </a:solidFill>
              </a:rPr>
              <a:t>quãng</a:t>
            </a:r>
            <a:r>
              <a:rPr lang="en-US" sz="2400" i="1" dirty="0">
                <a:solidFill>
                  <a:srgbClr val="FB1D12"/>
                </a:solidFill>
              </a:rPr>
              <a:t> </a:t>
            </a:r>
            <a:r>
              <a:rPr lang="en-US" sz="2400" i="1" dirty="0" err="1">
                <a:solidFill>
                  <a:srgbClr val="FB1D12"/>
                </a:solidFill>
              </a:rPr>
              <a:t>đường</a:t>
            </a:r>
            <a:r>
              <a:rPr lang="en-US" sz="2400" i="1" dirty="0">
                <a:solidFill>
                  <a:srgbClr val="FB1D12"/>
                </a:solidFill>
              </a:rPr>
              <a:t> TP </a:t>
            </a:r>
            <a:r>
              <a:rPr lang="en-US" sz="2400" i="1" dirty="0" err="1">
                <a:solidFill>
                  <a:srgbClr val="FB1D12"/>
                </a:solidFill>
              </a:rPr>
              <a:t>Hồ</a:t>
            </a:r>
            <a:r>
              <a:rPr lang="en-US" sz="2400" i="1" dirty="0">
                <a:solidFill>
                  <a:srgbClr val="FB1D12"/>
                </a:solidFill>
              </a:rPr>
              <a:t> </a:t>
            </a:r>
            <a:r>
              <a:rPr lang="en-US" sz="2400" i="1" dirty="0" err="1">
                <a:solidFill>
                  <a:srgbClr val="FB1D12"/>
                </a:solidFill>
              </a:rPr>
              <a:t>Chí</a:t>
            </a:r>
            <a:r>
              <a:rPr lang="en-US" sz="2400" i="1" dirty="0">
                <a:solidFill>
                  <a:srgbClr val="FB1D12"/>
                </a:solidFill>
              </a:rPr>
              <a:t> Minh – </a:t>
            </a:r>
            <a:r>
              <a:rPr lang="en-US" sz="2400" i="1" dirty="0" err="1">
                <a:solidFill>
                  <a:srgbClr val="FB1D12"/>
                </a:solidFill>
              </a:rPr>
              <a:t>Cần</a:t>
            </a:r>
            <a:r>
              <a:rPr lang="en-US" sz="2400" i="1" dirty="0">
                <a:solidFill>
                  <a:srgbClr val="FB1D12"/>
                </a:solidFill>
              </a:rPr>
              <a:t> </a:t>
            </a:r>
            <a:r>
              <a:rPr lang="en-US" sz="2400" i="1" dirty="0" err="1">
                <a:solidFill>
                  <a:srgbClr val="FB1D12"/>
                </a:solidFill>
              </a:rPr>
              <a:t>Thơ</a:t>
            </a:r>
            <a:r>
              <a:rPr lang="en-US" sz="2400" i="1" dirty="0">
                <a:solidFill>
                  <a:srgbClr val="FB1D12"/>
                </a:solidFill>
              </a:rPr>
              <a:t> 684 km.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05000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/>
      <p:bldP spid="9" grpId="0" build="p"/>
      <p:bldP spid="10" grpId="0"/>
      <p:bldP spid="11" grpId="0" build="p"/>
      <p:bldP spid="12" grpId="0"/>
      <p:bldP spid="1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70.Ontapphepcongpheptrutrongphamvi1000[20210616164816684].mdb"/>
  <p:tag name="INKNOELEADERBOARD" val="94425396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2021</TotalTime>
  <Words>264</Words>
  <Application>Microsoft Office PowerPoint</Application>
  <PresentationFormat>Widescreen</PresentationFormat>
  <Paragraphs>72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Calibri</vt:lpstr>
      <vt:lpstr>Calibri Light</vt:lpstr>
      <vt:lpstr>UTM Cookies</vt:lpstr>
      <vt:lpstr>Wingdings</vt:lpstr>
      <vt:lpstr>Office Theme</vt:lpstr>
      <vt:lpstr>1_Office Theme</vt:lpstr>
      <vt:lpstr>1_Office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LY</cp:lastModifiedBy>
  <cp:revision>263</cp:revision>
  <dcterms:created xsi:type="dcterms:W3CDTF">2021-06-02T01:34:28Z</dcterms:created>
  <dcterms:modified xsi:type="dcterms:W3CDTF">2025-05-12T10:33:17Z</dcterms:modified>
</cp:coreProperties>
</file>