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89" r:id="rId3"/>
    <p:sldId id="308" r:id="rId4"/>
    <p:sldId id="309" r:id="rId5"/>
    <p:sldId id="304" r:id="rId6"/>
    <p:sldId id="311" r:id="rId7"/>
    <p:sldId id="313" r:id="rId8"/>
    <p:sldId id="314" r:id="rId9"/>
    <p:sldId id="318" r:id="rId10"/>
    <p:sldId id="319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10470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8" y="104701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80011A-5F97-42D5-ACAE-93853CE99540}"/>
              </a:ext>
            </a:extLst>
          </p:cNvPr>
          <p:cNvGrpSpPr/>
          <p:nvPr/>
        </p:nvGrpSpPr>
        <p:grpSpPr>
          <a:xfrm>
            <a:off x="730152" y="1768816"/>
            <a:ext cx="4123814" cy="4609770"/>
            <a:chOff x="730152" y="1562614"/>
            <a:chExt cx="4123814" cy="460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8C4418-4FEE-4179-89BD-6F5A9BC5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A7EBB0-6D9D-44A4-B501-F75A03671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3761338" y="389754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F8C36-30AC-404B-9CC8-9FAC1B3D4DE9}"/>
              </a:ext>
            </a:extLst>
          </p:cNvPr>
          <p:cNvSpPr txBox="1"/>
          <p:nvPr/>
        </p:nvSpPr>
        <p:spPr>
          <a:xfrm>
            <a:off x="3769404" y="44207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EA69B-10C8-458E-8123-EC68CC37490F}"/>
              </a:ext>
            </a:extLst>
          </p:cNvPr>
          <p:cNvSpPr txBox="1"/>
          <p:nvPr/>
        </p:nvSpPr>
        <p:spPr>
          <a:xfrm>
            <a:off x="3754988" y="49363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03D637-1EF7-45D8-9C21-B9EF2EC5FABD}"/>
              </a:ext>
            </a:extLst>
          </p:cNvPr>
          <p:cNvGrpSpPr/>
          <p:nvPr/>
        </p:nvGrpSpPr>
        <p:grpSpPr>
          <a:xfrm>
            <a:off x="4853966" y="1776436"/>
            <a:ext cx="3422746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B2B3420-A2BD-49DE-9C90-A7E579056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7005C7-A976-43B9-887D-C20E862A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BC45B5A-317C-483D-9E11-6560561BA94D}"/>
              </a:ext>
            </a:extLst>
          </p:cNvPr>
          <p:cNvSpPr txBox="1"/>
          <p:nvPr/>
        </p:nvSpPr>
        <p:spPr>
          <a:xfrm>
            <a:off x="6565555" y="355464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F8E58C-D7F6-40E5-B383-C2298B4A5C2C}"/>
              </a:ext>
            </a:extLst>
          </p:cNvPr>
          <p:cNvSpPr txBox="1"/>
          <p:nvPr/>
        </p:nvSpPr>
        <p:spPr>
          <a:xfrm>
            <a:off x="6738721" y="40778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0ACF9-2B52-4421-892E-96D6FF5DE2C1}"/>
              </a:ext>
            </a:extLst>
          </p:cNvPr>
          <p:cNvSpPr txBox="1"/>
          <p:nvPr/>
        </p:nvSpPr>
        <p:spPr>
          <a:xfrm>
            <a:off x="6724305" y="45934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A990C5-87FD-4A4A-B806-7153A7F48035}"/>
              </a:ext>
            </a:extLst>
          </p:cNvPr>
          <p:cNvGrpSpPr/>
          <p:nvPr/>
        </p:nvGrpSpPr>
        <p:grpSpPr>
          <a:xfrm>
            <a:off x="7984356" y="1856769"/>
            <a:ext cx="3876176" cy="4433863"/>
            <a:chOff x="7984356" y="1856769"/>
            <a:chExt cx="3876176" cy="44338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E2F63E-38E1-47EE-8ADA-B8676BD4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EBAD7BA-8CC4-49B5-8143-679EC1405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E3B9D7A-F812-4158-884D-D80B6169D05A}"/>
              </a:ext>
            </a:extLst>
          </p:cNvPr>
          <p:cNvSpPr txBox="1"/>
          <p:nvPr/>
        </p:nvSpPr>
        <p:spPr>
          <a:xfrm>
            <a:off x="9592198" y="40163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964A9A-AC00-43F6-9CA3-7AB96CC08573}"/>
              </a:ext>
            </a:extLst>
          </p:cNvPr>
          <p:cNvSpPr txBox="1"/>
          <p:nvPr/>
        </p:nvSpPr>
        <p:spPr>
          <a:xfrm>
            <a:off x="9576680" y="4568556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6114D1-BA4E-4FC9-8EB1-85AF90DEDE6D}"/>
              </a:ext>
            </a:extLst>
          </p:cNvPr>
          <p:cNvSpPr txBox="1"/>
          <p:nvPr/>
        </p:nvSpPr>
        <p:spPr>
          <a:xfrm>
            <a:off x="9750948" y="505513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030167" y="2192916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498638" y="2330539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69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+ 48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74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30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16600" y="3254068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237213" y="259933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865542" y="3546456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C4C9E2-3BBA-4E2E-B033-52600EB58430}"/>
              </a:ext>
            </a:extLst>
          </p:cNvPr>
          <p:cNvGrpSpPr/>
          <p:nvPr/>
        </p:nvGrpSpPr>
        <p:grpSpPr>
          <a:xfrm>
            <a:off x="5265767" y="4025070"/>
            <a:ext cx="2346530" cy="2355809"/>
            <a:chOff x="604444" y="3268487"/>
            <a:chExt cx="1826440" cy="18264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3881343-C7C3-4A69-AFC8-28E47F326E9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3DE398-9383-4832-87C0-AA87B18A2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 + 28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 + 67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 + 39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172620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39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 – 76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19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17262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38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285975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76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36995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53F0C-458D-4167-B5B9-F4E8D5DF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817557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254879" y="295786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45,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63?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999538" y="1526834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 flipV="1">
            <a:off x="9008878" y="1504788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id="{3CEC5095-5F86-483B-BE0F-C0FD08CD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8A81B11-E1CC-477A-945A-D3506B858B40}"/>
              </a:ext>
            </a:extLst>
          </p:cNvPr>
          <p:cNvSpPr/>
          <p:nvPr/>
        </p:nvSpPr>
        <p:spPr>
          <a:xfrm>
            <a:off x="652195" y="94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88E52-16E2-49DA-8DF3-D7B56F26C568}"/>
              </a:ext>
            </a:extLst>
          </p:cNvPr>
          <p:cNvSpPr txBox="1"/>
          <p:nvPr/>
        </p:nvSpPr>
        <p:spPr>
          <a:xfrm>
            <a:off x="1157532" y="186200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90 km.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76 km.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ki-</a:t>
            </a:r>
            <a:r>
              <a:rPr lang="en-US" sz="2700" dirty="0" err="1"/>
              <a:t>lô</a:t>
            </a:r>
            <a:r>
              <a:rPr lang="en-US" sz="2700" dirty="0"/>
              <a:t>-</a:t>
            </a:r>
            <a:r>
              <a:rPr lang="en-US" sz="2700" dirty="0" err="1"/>
              <a:t>mét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2B5FB-350F-4992-86E7-1F2D673931FF}"/>
              </a:ext>
            </a:extLst>
          </p:cNvPr>
          <p:cNvSpPr txBox="1"/>
          <p:nvPr/>
        </p:nvSpPr>
        <p:spPr>
          <a:xfrm>
            <a:off x="1001484" y="2260809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Nam </a:t>
            </a:r>
            <a:r>
              <a:rPr lang="en-US" sz="2800" dirty="0" err="1">
                <a:solidFill>
                  <a:schemeClr val="tx2"/>
                </a:solidFill>
              </a:rPr>
              <a:t>Định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dài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hơn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Hòa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ki-</a:t>
            </a:r>
            <a:r>
              <a:rPr lang="en-US" sz="2800" dirty="0" err="1">
                <a:solidFill>
                  <a:schemeClr val="tx2"/>
                </a:solidFill>
              </a:rPr>
              <a:t>lô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mét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90 – 76 = 14 (km)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14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CEC819-81DC-426E-8D71-6A3B10685686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1835742-2C8F-4528-86DB-CE112379866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A1A011B-09D6-4238-A912-8F9F70B0318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405938-F4C3-4C10-A0F8-354FFA9F414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73AA41-B9C8-4402-9603-BBA1E1DE1ACF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918C256-21DA-4F33-A6C7-4F30BFD3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DCA35B2-061B-446F-AF5C-67BC658C26E0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A0DDBA-FAE4-4B80-9CA9-8923ED3F0A90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8CEC658-91D5-415C-9D77-678A51AD5EE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A8ED190-2B33-47E1-87DA-2A74A9E63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917687-CABC-4A19-B8D5-C2DA9CE199B0}"/>
                </a:ext>
              </a:extLst>
            </p:cNvPr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C7E668-185B-498C-A9F0-847C9A2D121B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9A4492E-DDA4-4519-8641-B29814DD3F4E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C002BFDF-0903-4672-9A80-6A9018ECF901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43DF0C7-A8E2-44C6-98DC-3A9DA595612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6D6AF2A-56C2-4010-A100-3F1660C80629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6355746-4E08-41F6-966D-A06307E0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560D19E-9B20-47C1-B47C-947F87E7A121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B80CD34-297E-481E-878F-0B37D7CC8DB7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 + 55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 + 49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 + 53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346788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544118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 – 18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 – 26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 – 84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18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1776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87573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1509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611407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8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1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56F1C-BF0E-4B0E-9CB9-9F189572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851" y="2597502"/>
            <a:ext cx="5500871" cy="35746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5B3464C-4A03-4F47-955A-A60FA481BED8}"/>
              </a:ext>
            </a:extLst>
          </p:cNvPr>
          <p:cNvSpPr/>
          <p:nvPr/>
        </p:nvSpPr>
        <p:spPr>
          <a:xfrm>
            <a:off x="762278" y="441841"/>
            <a:ext cx="437322" cy="4873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6B76A-AD14-45AB-A1A5-6C1018506A66}"/>
              </a:ext>
            </a:extLst>
          </p:cNvPr>
          <p:cNvSpPr txBox="1"/>
          <p:nvPr/>
        </p:nvSpPr>
        <p:spPr>
          <a:xfrm>
            <a:off x="1297744" y="178635"/>
            <a:ext cx="10131978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Nam </a:t>
            </a:r>
            <a:r>
              <a:rPr lang="en-US" sz="2600" dirty="0" err="1"/>
              <a:t>hỏi</a:t>
            </a:r>
            <a:r>
              <a:rPr lang="en-US" sz="2600" dirty="0"/>
              <a:t>: “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ơi</a:t>
            </a:r>
            <a:r>
              <a:rPr lang="en-US" sz="2600" dirty="0"/>
              <a:t>, </a:t>
            </a:r>
            <a:r>
              <a:rPr lang="en-US" sz="2600" dirty="0" err="1"/>
              <a:t>năm</a:t>
            </a:r>
            <a:r>
              <a:rPr lang="en-US" sz="2600" dirty="0"/>
              <a:t> nay </a:t>
            </a:r>
            <a:r>
              <a:rPr lang="en-US" sz="2600" dirty="0" err="1"/>
              <a:t>ông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ạ?”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nói</a:t>
            </a:r>
            <a:r>
              <a:rPr lang="en-US" sz="2600" dirty="0"/>
              <a:t>: “</a:t>
            </a:r>
            <a:r>
              <a:rPr lang="en-US" sz="2600" dirty="0" err="1"/>
              <a:t>Cháu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nhé</a:t>
            </a:r>
            <a:r>
              <a:rPr lang="en-US" sz="2600" dirty="0"/>
              <a:t>! </a:t>
            </a:r>
            <a:r>
              <a:rPr lang="en-US" sz="2600" dirty="0" err="1"/>
              <a:t>Năm</a:t>
            </a:r>
            <a:r>
              <a:rPr lang="en-US" sz="2600" dirty="0"/>
              <a:t> nay, </a:t>
            </a:r>
            <a:r>
              <a:rPr lang="en-US" sz="2600" dirty="0" err="1"/>
              <a:t>bà</a:t>
            </a:r>
            <a:r>
              <a:rPr lang="en-US" sz="2600" dirty="0"/>
              <a:t> 58 </a:t>
            </a:r>
            <a:r>
              <a:rPr lang="en-US" sz="2600" dirty="0" err="1"/>
              <a:t>tuổi</a:t>
            </a:r>
            <a:r>
              <a:rPr lang="en-US" sz="2600" dirty="0"/>
              <a:t>,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bà</a:t>
            </a:r>
            <a:r>
              <a:rPr lang="en-US" sz="2600" dirty="0"/>
              <a:t> 5 </a:t>
            </a:r>
            <a:r>
              <a:rPr lang="en-US" sz="2600" dirty="0" err="1"/>
              <a:t>tuổi</a:t>
            </a:r>
            <a:r>
              <a:rPr lang="en-US" sz="2600" dirty="0"/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Nam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4378B-0F05-4267-BE9F-E69019A3ECC7}"/>
              </a:ext>
            </a:extLst>
          </p:cNvPr>
          <p:cNvSpPr txBox="1"/>
          <p:nvPr/>
        </p:nvSpPr>
        <p:spPr>
          <a:xfrm>
            <a:off x="1199600" y="2795684"/>
            <a:ext cx="362304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ông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58 + 5 = 63 (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63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5C7CB-58BA-4EB6-A4F2-16C12ED5E4E6}"/>
              </a:ext>
            </a:extLst>
          </p:cNvPr>
          <p:cNvSpPr txBox="1"/>
          <p:nvPr/>
        </p:nvSpPr>
        <p:spPr>
          <a:xfrm>
            <a:off x="1199599" y="5513365"/>
            <a:ext cx="36230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Vậy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ông</a:t>
            </a:r>
            <a:r>
              <a:rPr lang="en-US" sz="2800" i="1" dirty="0">
                <a:solidFill>
                  <a:srgbClr val="FF0000"/>
                </a:solidFill>
              </a:rPr>
              <a:t> 63 </a:t>
            </a:r>
            <a:r>
              <a:rPr lang="en-US" sz="2800" i="1" dirty="0" err="1">
                <a:solidFill>
                  <a:srgbClr val="FF0000"/>
                </a:solidFill>
              </a:rPr>
              <a:t>tuổi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24 + 7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31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83 – 8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75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861389" y="1752125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54 + 29 – 8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266673" y="1787093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62 – 38 + 7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20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83E12-D238-45D4-983F-8B0A857B3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1405" y="2011815"/>
            <a:ext cx="5324475" cy="4314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25748" y="2281934"/>
            <a:ext cx="5770252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ngày</a:t>
            </a:r>
            <a:r>
              <a:rPr lang="en-US" sz="2800" i="1" dirty="0">
                <a:solidFill>
                  <a:srgbClr val="002060"/>
                </a:solidFill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Bình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20 – 5 = 15 (</a:t>
            </a:r>
            <a:r>
              <a:rPr lang="en-US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468</Words>
  <Application>Microsoft Office PowerPoint</Application>
  <PresentationFormat>Widescreen</PresentationFormat>
  <Paragraphs>143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LY</cp:lastModifiedBy>
  <cp:revision>215</cp:revision>
  <dcterms:created xsi:type="dcterms:W3CDTF">2021-06-02T01:34:28Z</dcterms:created>
  <dcterms:modified xsi:type="dcterms:W3CDTF">2025-05-12T10:31:28Z</dcterms:modified>
</cp:coreProperties>
</file>