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88" r:id="rId8"/>
    <p:sldId id="287" r:id="rId9"/>
    <p:sldId id="28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Rô</a:t>
            </a:r>
            <a:r>
              <a:rPr lang="en-US" sz="2800" dirty="0"/>
              <a:t>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90548-A407-4659-86D0-1E6B4E4139FE}"/>
              </a:ext>
            </a:extLst>
          </p:cNvPr>
          <p:cNvCxnSpPr>
            <a:cxnSpLocks/>
          </p:cNvCxnSpPr>
          <p:nvPr/>
        </p:nvCxnSpPr>
        <p:spPr>
          <a:xfrm>
            <a:off x="2352583" y="2290439"/>
            <a:ext cx="1660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6C53B-ED64-4C0D-8B66-E5766E48F2C3}"/>
              </a:ext>
            </a:extLst>
          </p:cNvPr>
          <p:cNvCxnSpPr>
            <a:cxnSpLocks/>
          </p:cNvCxnSpPr>
          <p:nvPr/>
        </p:nvCxnSpPr>
        <p:spPr>
          <a:xfrm>
            <a:off x="791593" y="2753558"/>
            <a:ext cx="3221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EDBF9-7D4B-4072-8440-83DBA0E0FB46}"/>
              </a:ext>
            </a:extLst>
          </p:cNvPr>
          <p:cNvCxnSpPr>
            <a:cxnSpLocks/>
          </p:cNvCxnSpPr>
          <p:nvPr/>
        </p:nvCxnSpPr>
        <p:spPr>
          <a:xfrm>
            <a:off x="791593" y="3179685"/>
            <a:ext cx="257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FFAD9-D0B5-4749-B429-E73AF385FC18}"/>
              </a:ext>
            </a:extLst>
          </p:cNvPr>
          <p:cNvCxnSpPr>
            <a:cxnSpLocks/>
          </p:cNvCxnSpPr>
          <p:nvPr/>
        </p:nvCxnSpPr>
        <p:spPr>
          <a:xfrm>
            <a:off x="4119712" y="1272540"/>
            <a:ext cx="2246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75724F-2960-4BAC-A2FB-9558DC432481}"/>
              </a:ext>
            </a:extLst>
          </p:cNvPr>
          <p:cNvCxnSpPr>
            <a:cxnSpLocks/>
          </p:cNvCxnSpPr>
          <p:nvPr/>
        </p:nvCxnSpPr>
        <p:spPr>
          <a:xfrm>
            <a:off x="6973538" y="1272540"/>
            <a:ext cx="255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1681787" y="896327"/>
            <a:ext cx="3694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862D55-81BD-41C9-BF5E-402A72E54896}"/>
              </a:ext>
            </a:extLst>
          </p:cNvPr>
          <p:cNvCxnSpPr>
            <a:cxnSpLocks/>
          </p:cNvCxnSpPr>
          <p:nvPr/>
        </p:nvCxnSpPr>
        <p:spPr>
          <a:xfrm>
            <a:off x="3033592" y="4746375"/>
            <a:ext cx="313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726991-89C2-45BC-8161-7827F7F46B48}"/>
              </a:ext>
            </a:extLst>
          </p:cNvPr>
          <p:cNvCxnSpPr>
            <a:cxnSpLocks/>
          </p:cNvCxnSpPr>
          <p:nvPr/>
        </p:nvCxnSpPr>
        <p:spPr>
          <a:xfrm>
            <a:off x="3045690" y="5407253"/>
            <a:ext cx="25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451" y="3082329"/>
            <a:ext cx="8125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Hoạt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động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tiếp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nối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7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252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nguyen thi kim cuc</cp:lastModifiedBy>
  <cp:revision>64</cp:revision>
  <dcterms:created xsi:type="dcterms:W3CDTF">2021-06-02T01:34:28Z</dcterms:created>
  <dcterms:modified xsi:type="dcterms:W3CDTF">2022-02-13T06:07:39Z</dcterms:modified>
</cp:coreProperties>
</file>