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303" r:id="rId3"/>
    <p:sldId id="287" r:id="rId4"/>
    <p:sldId id="264" r:id="rId5"/>
    <p:sldId id="265" r:id="rId6"/>
    <p:sldId id="290" r:id="rId7"/>
    <p:sldId id="293" r:id="rId8"/>
    <p:sldId id="30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32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9314" y="1005839"/>
            <a:ext cx="331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Mystical" panose="020B7200000000000000" pitchFamily="34" charset="0"/>
              </a:rPr>
              <a:t>CHỦ ĐỀ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2337" y="1974982"/>
            <a:ext cx="3043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+mj-lt"/>
              </a:rPr>
              <a:t>TUÂN THỦ QUY ĐỊNH NƠI CÔNG CỘNG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146" y="809896"/>
            <a:ext cx="37098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Bài</a:t>
            </a:r>
            <a:r>
              <a:rPr lang="en-US" sz="4400" dirty="0"/>
              <a:t> 15: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TUÂN THỦ QUY ĐỊNH NƠI CÔNG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854" y="548639"/>
            <a:ext cx="4639458" cy="5901439"/>
          </a:xfrm>
          <a:prstGeom prst="rect">
            <a:avLst/>
          </a:prstGeom>
        </p:spPr>
      </p:pic>
      <p:pic>
        <p:nvPicPr>
          <p:cNvPr id="2" name="Slie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9946" y="6077987"/>
            <a:ext cx="407922" cy="4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760264" y="5872344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 hàng khi mượn sách ở thư viện.</a:t>
            </a:r>
            <a:endParaRPr lang="x-none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e 3 ( 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613954" y="546185"/>
            <a:ext cx="209006" cy="209006"/>
          </a:xfrm>
          <a:prstGeom prst="rect">
            <a:avLst/>
          </a:prstGeom>
        </p:spPr>
      </p:pic>
      <p:pic>
        <p:nvPicPr>
          <p:cNvPr id="8" name="Slie 3 ( 2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3792" y="6103176"/>
            <a:ext cx="103967" cy="1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6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2200122" y="5549553"/>
            <a:ext cx="816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  <p:pic>
        <p:nvPicPr>
          <p:cNvPr id="2" name="Sli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879" y="6298474"/>
            <a:ext cx="206829" cy="2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  <p:pic>
        <p:nvPicPr>
          <p:cNvPr id="2" name="Sli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805" y="62153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6108527" y="2245740"/>
            <a:ext cx="5245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đang đùa nghịch trong thư viện.</a:t>
            </a:r>
            <a:endParaRPr lang="x-none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pic>
        <p:nvPicPr>
          <p:cNvPr id="7" name="Sli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435" y="6367144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89243" y="1254943"/>
            <a:ext cx="5072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tham quan khu di tích lịch sử, một số bạn viết tên mình lên bức tường.</a:t>
            </a:r>
            <a:endParaRPr lang="x-none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" name="Slie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732349" y="6273248"/>
            <a:ext cx="114816" cy="1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e 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349" y="61678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137</Words>
  <Application>Microsoft Office PowerPoint</Application>
  <PresentationFormat>Widescreen</PresentationFormat>
  <Paragraphs>21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.VnMystical</vt:lpstr>
      <vt:lpstr>Arial</vt:lpstr>
      <vt:lpstr>Times New Roman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</cp:lastModifiedBy>
  <cp:revision>184</cp:revision>
  <dcterms:created xsi:type="dcterms:W3CDTF">2021-06-11T02:39:36Z</dcterms:created>
  <dcterms:modified xsi:type="dcterms:W3CDTF">2025-04-08T11:02:31Z</dcterms:modified>
</cp:coreProperties>
</file>