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34" r:id="rId4"/>
    <p:sldMasterId id="2147483760" r:id="rId5"/>
    <p:sldMasterId id="2147483772" r:id="rId6"/>
  </p:sldMasterIdLst>
  <p:notesMasterIdLst>
    <p:notesMasterId r:id="rId13"/>
  </p:notesMasterIdLst>
  <p:sldIdLst>
    <p:sldId id="286" r:id="rId7"/>
    <p:sldId id="285" r:id="rId8"/>
    <p:sldId id="504" r:id="rId9"/>
    <p:sldId id="328" r:id="rId10"/>
    <p:sldId id="48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9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9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8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3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2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4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3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8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99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5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4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8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11" Type="http://schemas.openxmlformats.org/officeDocument/2006/relationships/image" Target="../media/image16.gif"/><Relationship Id="rId5" Type="http://schemas.openxmlformats.org/officeDocument/2006/relationships/image" Target="../media/image11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10.PNG"/><Relationship Id="rId9" Type="http://schemas.openxmlformats.org/officeDocument/2006/relationships/slide" Target="slide6.xml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0" y="1401445"/>
            <a:ext cx="12211416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33135" y="1596048"/>
              <a:ext cx="1282859" cy="83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spc="300" noProof="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Sự</a:t>
              </a:r>
              <a:r>
                <a:rPr lang="en-US" altLang="zh-CN" sz="6600" spc="300" noProof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600" spc="300" noProof="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tích</a:t>
              </a:r>
              <a:r>
                <a:rPr lang="en-US" altLang="zh-CN" sz="6600" spc="300" noProof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600" spc="300" noProof="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cây</a:t>
              </a:r>
              <a:r>
                <a:rPr lang="en-US" altLang="zh-CN" sz="6600" spc="300" noProof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600" spc="300" noProof="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khoai</a:t>
              </a:r>
              <a:r>
                <a:rPr lang="en-US" altLang="zh-CN" sz="6600" spc="300" noProof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600" spc="300" noProof="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lang</a:t>
              </a:r>
              <a:endParaRPr kumimoji="0" lang="zh-CN" altLang="en-US" sz="6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Hai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bà cháu đặt tên cho củ lạ đó là gì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khoai lang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4FDEBC-5EB7-4148-B63F-2F433DE0C91C}"/>
              </a:ext>
            </a:extLst>
          </p:cNvPr>
          <p:cNvSpPr/>
          <p:nvPr/>
        </p:nvSpPr>
        <p:spPr>
          <a:xfrm>
            <a:off x="1971675" y="1840230"/>
            <a:ext cx="8372475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/>
              <a:t>Truyện cổ tích ca ngợi đức tính chăm chỉ, cần cù chịu khó và hiểu thảo của cậu bé.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2266950"/>
            <a:ext cx="10329862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77</Words>
  <Application>Microsoft Office PowerPoint</Application>
  <PresentationFormat>Widescreen</PresentationFormat>
  <Paragraphs>11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Tahoma</vt:lpstr>
      <vt:lpstr>Times New Roman</vt:lpstr>
      <vt:lpstr>3_Office Theme</vt:lpstr>
      <vt:lpstr>2_Office 主题​​</vt:lpstr>
      <vt:lpstr>4_Office Theme</vt:lpstr>
      <vt:lpstr>5_Office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37</cp:revision>
  <dcterms:created xsi:type="dcterms:W3CDTF">2021-05-27T07:23:15Z</dcterms:created>
  <dcterms:modified xsi:type="dcterms:W3CDTF">2025-02-18T11:38:42Z</dcterms:modified>
</cp:coreProperties>
</file>