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7" r:id="rId4"/>
    <p:sldId id="268" r:id="rId5"/>
    <p:sldId id="340" r:id="rId6"/>
    <p:sldId id="362" r:id="rId7"/>
    <p:sldId id="363" r:id="rId8"/>
    <p:sldId id="364" r:id="rId9"/>
    <p:sldId id="365" r:id="rId10"/>
    <p:sldId id="366" r:id="rId11"/>
    <p:sldId id="367" r:id="rId12"/>
    <p:sldId id="270" r:id="rId13"/>
    <p:sldId id="289" r:id="rId14"/>
    <p:sldId id="380" r:id="rId15"/>
    <p:sldId id="269" r:id="rId16"/>
    <p:sldId id="370" r:id="rId17"/>
    <p:sldId id="374" r:id="rId18"/>
    <p:sldId id="373" r:id="rId19"/>
    <p:sldId id="377" r:id="rId20"/>
    <p:sldId id="378" r:id="rId21"/>
    <p:sldId id="379" r:id="rId22"/>
    <p:sldId id="381" r:id="rId23"/>
    <p:sldId id="382" r:id="rId24"/>
    <p:sldId id="384" r:id="rId25"/>
    <p:sldId id="387" r:id="rId26"/>
    <p:sldId id="388" r:id="rId27"/>
    <p:sldId id="293" r:id="rId28"/>
    <p:sldId id="308" r:id="rId29"/>
    <p:sldId id="309" r:id="rId30"/>
    <p:sldId id="310" r:id="rId31"/>
    <p:sldId id="338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1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go back to the sea animals slide, click the whale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To show the scores, click the pearl.</a:t>
            </a:r>
          </a:p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545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3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896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9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4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3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71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91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90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4: Activities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38434" y="-420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  <a:r>
              <a:rPr lang="en-US" baseline="0" dirty="0">
                <a:solidFill>
                  <a:schemeClr val="bg1"/>
                </a:solidFill>
              </a:rPr>
              <a:t> &amp;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702" r:id="rId15"/>
    <p:sldLayoutId id="2147483671" r:id="rId16"/>
    <p:sldLayoutId id="2147483674" r:id="rId17"/>
    <p:sldLayoutId id="2147483694" r:id="rId18"/>
    <p:sldLayoutId id="2147483695" r:id="rId19"/>
    <p:sldLayoutId id="2147483703" r:id="rId20"/>
    <p:sldLayoutId id="2147483711" r:id="rId21"/>
    <p:sldLayoutId id="2147483710" r:id="rId22"/>
    <p:sldLayoutId id="2147483709" r:id="rId23"/>
    <p:sldLayoutId id="2147483708" r:id="rId24"/>
    <p:sldLayoutId id="2147483707" r:id="rId25"/>
    <p:sldLayoutId id="2147483706" r:id="rId26"/>
    <p:sldLayoutId id="2147483705" r:id="rId27"/>
    <p:sldLayoutId id="214748370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Review and Practice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watch television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854DE-DB0D-A84C-74EE-32F75E5B6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379" y="1208103"/>
            <a:ext cx="3452521" cy="4003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94A023-14BA-AA34-B65D-C0592C2BF651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3123337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play chess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4C1DA-55EF-213A-9B36-1237DC7E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7811" y="1083205"/>
            <a:ext cx="3476964" cy="405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5B576-CE3A-089A-256A-C80B1DDC4A08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3927789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FBB113-87AA-D974-3FCE-2A610BFC648A}"/>
              </a:ext>
            </a:extLst>
          </p:cNvPr>
          <p:cNvSpPr txBox="1"/>
          <p:nvPr/>
        </p:nvSpPr>
        <p:spPr>
          <a:xfrm>
            <a:off x="2495550" y="746633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REVIEW STRUCTURE</a:t>
            </a:r>
          </a:p>
        </p:txBody>
      </p:sp>
      <p:sp>
        <p:nvSpPr>
          <p:cNvPr id="5" name="AutoShape 4" descr="Guess Their Answer - Android App - Free Download">
            <a:extLst>
              <a:ext uri="{FF2B5EF4-FFF2-40B4-BE49-F238E27FC236}">
                <a16:creationId xmlns:a16="http://schemas.microsoft.com/office/drawing/2014/main" id="{98DCE955-355D-9C6B-9E17-F70BAFDF0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Guess Their Answer - Android App - Free Download">
            <a:extLst>
              <a:ext uri="{FF2B5EF4-FFF2-40B4-BE49-F238E27FC236}">
                <a16:creationId xmlns:a16="http://schemas.microsoft.com/office/drawing/2014/main" id="{683ED786-AB7E-1D46-9592-3095BED95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1674" y="2720544"/>
            <a:ext cx="486165" cy="4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Guess Their Answer - Android App - Free Download">
            <a:extLst>
              <a:ext uri="{FF2B5EF4-FFF2-40B4-BE49-F238E27FC236}">
                <a16:creationId xmlns:a16="http://schemas.microsoft.com/office/drawing/2014/main" id="{F1E8AFF8-4F5F-D153-EE48-1B664B835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4074" y="2872944"/>
            <a:ext cx="486165" cy="4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Guess Their Answer (MOD, Unlimited Money / Gems) v3.11.22 APK Download -  ApkSoul.net">
            <a:extLst>
              <a:ext uri="{FF2B5EF4-FFF2-40B4-BE49-F238E27FC236}">
                <a16:creationId xmlns:a16="http://schemas.microsoft.com/office/drawing/2014/main" id="{B11C89BF-1EF5-8502-8421-D04B2712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529919"/>
            <a:ext cx="7397634" cy="3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8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6B0FADE2-F2BE-43CB-B9C9-B77B3614E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8195" y="-1514"/>
            <a:ext cx="842335" cy="9906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9FB257-14E4-4B49-874B-BC32F2E779D6}"/>
              </a:ext>
            </a:extLst>
          </p:cNvPr>
          <p:cNvSpPr/>
          <p:nvPr/>
        </p:nvSpPr>
        <p:spPr>
          <a:xfrm>
            <a:off x="229543" y="2153861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playing a board game?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C08D-CB34-4D47-83EC-4D622F510724}"/>
              </a:ext>
            </a:extLst>
          </p:cNvPr>
          <p:cNvSpPr/>
          <p:nvPr/>
        </p:nvSpPr>
        <p:spPr>
          <a:xfrm>
            <a:off x="4820518" y="4750501"/>
            <a:ext cx="4197436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3600" kern="0" dirty="0">
                <a:solidFill>
                  <a:prstClr val="white"/>
                </a:solidFill>
              </a:rPr>
              <a:t>. No, I am not.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5BC2354-8680-E943-9ED7-4205CDEC4397}"/>
              </a:ext>
            </a:extLst>
          </p:cNvPr>
          <p:cNvSpPr/>
          <p:nvPr/>
        </p:nvSpPr>
        <p:spPr>
          <a:xfrm>
            <a:off x="275288" y="4704139"/>
            <a:ext cx="3963337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3600" kern="0" dirty="0">
                <a:solidFill>
                  <a:prstClr val="white"/>
                </a:solidFill>
              </a:rPr>
              <a:t>. Yes, I am.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EBC25-1D77-66DD-4E74-418E5D941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259" y="716535"/>
            <a:ext cx="3867968" cy="391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779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33B3AD1C-4BA0-7441-A918-EDBCE910DAB4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Rounded Rectangle 21">
            <a:extLst>
              <a:ext uri="{FF2B5EF4-FFF2-40B4-BE49-F238E27FC236}">
                <a16:creationId xmlns:a16="http://schemas.microsoft.com/office/drawing/2014/main" id="{E51F5DBA-2724-9289-3948-DBAB4DE4B24B}"/>
              </a:ext>
            </a:extLst>
          </p:cNvPr>
          <p:cNvSpPr/>
          <p:nvPr/>
        </p:nvSpPr>
        <p:spPr>
          <a:xfrm>
            <a:off x="669839" y="4946990"/>
            <a:ext cx="3968836" cy="1273013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Yes, I am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061D71CF-8CBA-A9D3-F7E2-5C81E6BBA1FC}"/>
              </a:ext>
            </a:extLst>
          </p:cNvPr>
          <p:cNvSpPr/>
          <p:nvPr/>
        </p:nvSpPr>
        <p:spPr>
          <a:xfrm>
            <a:off x="5038725" y="5042901"/>
            <a:ext cx="4076700" cy="1195802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b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No, I am not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0A739-5072-CD4B-700D-011D98EEA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50" y="551297"/>
            <a:ext cx="3476964" cy="4056458"/>
          </a:xfrm>
          <a:prstGeom prst="rect">
            <a:avLst/>
          </a:prstGeom>
        </p:spPr>
      </p:pic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352F388A-29C1-919B-444D-0D42B09AA29C}"/>
              </a:ext>
            </a:extLst>
          </p:cNvPr>
          <p:cNvSpPr/>
          <p:nvPr/>
        </p:nvSpPr>
        <p:spPr>
          <a:xfrm>
            <a:off x="157840" y="2033672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doing a puzzle?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4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6B0FADE2-F2BE-43CB-B9C9-B77B3614E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8195" y="-1514"/>
            <a:ext cx="842335" cy="9906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9FB257-14E4-4B49-874B-BC32F2E779D6}"/>
              </a:ext>
            </a:extLst>
          </p:cNvPr>
          <p:cNvSpPr/>
          <p:nvPr/>
        </p:nvSpPr>
        <p:spPr>
          <a:xfrm>
            <a:off x="85726" y="1499274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watching television?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C08D-CB34-4D47-83EC-4D622F510724}"/>
              </a:ext>
            </a:extLst>
          </p:cNvPr>
          <p:cNvSpPr/>
          <p:nvPr/>
        </p:nvSpPr>
        <p:spPr>
          <a:xfrm>
            <a:off x="4820518" y="4750501"/>
            <a:ext cx="4197436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3600" kern="0" dirty="0">
                <a:solidFill>
                  <a:prstClr val="white"/>
                </a:solidFill>
              </a:rPr>
              <a:t>. No, I am not.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5BC2354-8680-E943-9ED7-4205CDEC4397}"/>
              </a:ext>
            </a:extLst>
          </p:cNvPr>
          <p:cNvSpPr/>
          <p:nvPr/>
        </p:nvSpPr>
        <p:spPr>
          <a:xfrm>
            <a:off x="275288" y="4704139"/>
            <a:ext cx="3963337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3600" kern="0" dirty="0">
                <a:solidFill>
                  <a:prstClr val="white"/>
                </a:solidFill>
              </a:rPr>
              <a:t>. Yes, I am.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FA1A9-7E8E-ACF8-9831-631879798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5054" y="619297"/>
            <a:ext cx="3452521" cy="40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6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33B3AD1C-4BA0-7441-A918-EDBCE910DAB4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Rounded Rectangle 21">
            <a:extLst>
              <a:ext uri="{FF2B5EF4-FFF2-40B4-BE49-F238E27FC236}">
                <a16:creationId xmlns:a16="http://schemas.microsoft.com/office/drawing/2014/main" id="{E51F5DBA-2724-9289-3948-DBAB4DE4B24B}"/>
              </a:ext>
            </a:extLst>
          </p:cNvPr>
          <p:cNvSpPr/>
          <p:nvPr/>
        </p:nvSpPr>
        <p:spPr>
          <a:xfrm>
            <a:off x="669839" y="4946990"/>
            <a:ext cx="3968836" cy="1273013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Yes, I am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061D71CF-8CBA-A9D3-F7E2-5C81E6BBA1FC}"/>
              </a:ext>
            </a:extLst>
          </p:cNvPr>
          <p:cNvSpPr/>
          <p:nvPr/>
        </p:nvSpPr>
        <p:spPr>
          <a:xfrm>
            <a:off x="5038725" y="5042901"/>
            <a:ext cx="4076700" cy="1195802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b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No, I am not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352F388A-29C1-919B-444D-0D42B09AA29C}"/>
              </a:ext>
            </a:extLst>
          </p:cNvPr>
          <p:cNvSpPr/>
          <p:nvPr/>
        </p:nvSpPr>
        <p:spPr>
          <a:xfrm>
            <a:off x="157840" y="2033672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doing a puzzle?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358C1-F2A1-FC89-F1E7-08AC26DA6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44" y="892377"/>
            <a:ext cx="3536562" cy="4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2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33B3AD1C-4BA0-7441-A918-EDBCE910DAB4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Rounded Rectangle 21">
            <a:extLst>
              <a:ext uri="{FF2B5EF4-FFF2-40B4-BE49-F238E27FC236}">
                <a16:creationId xmlns:a16="http://schemas.microsoft.com/office/drawing/2014/main" id="{E51F5DBA-2724-9289-3948-DBAB4DE4B24B}"/>
              </a:ext>
            </a:extLst>
          </p:cNvPr>
          <p:cNvSpPr/>
          <p:nvPr/>
        </p:nvSpPr>
        <p:spPr>
          <a:xfrm>
            <a:off x="669839" y="4946990"/>
            <a:ext cx="3968836" cy="1273013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Yes, I am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061D71CF-8CBA-A9D3-F7E2-5C81E6BBA1FC}"/>
              </a:ext>
            </a:extLst>
          </p:cNvPr>
          <p:cNvSpPr/>
          <p:nvPr/>
        </p:nvSpPr>
        <p:spPr>
          <a:xfrm>
            <a:off x="5038725" y="5042901"/>
            <a:ext cx="4076700" cy="1195802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prstClr val="white"/>
                </a:solidFill>
                <a:latin typeface="Calibri" panose="020F0502020204030204"/>
              </a:rPr>
              <a:t>b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4000" kern="0" dirty="0">
                <a:solidFill>
                  <a:prstClr val="white"/>
                </a:solidFill>
                <a:latin typeface="Calibri" panose="020F0502020204030204"/>
              </a:rPr>
              <a:t>No, I am not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352F388A-29C1-919B-444D-0D42B09AA29C}"/>
              </a:ext>
            </a:extLst>
          </p:cNvPr>
          <p:cNvSpPr/>
          <p:nvPr/>
        </p:nvSpPr>
        <p:spPr>
          <a:xfrm>
            <a:off x="157840" y="2033672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eating snacks?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6D8DB-203B-ECE7-7838-EB790B6CA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778" y="728441"/>
            <a:ext cx="3423378" cy="387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69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09837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85593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08" y="637318"/>
            <a:ext cx="4118650" cy="57621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8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6B0FADE2-F2BE-43CB-B9C9-B77B3614E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8195" y="-1514"/>
            <a:ext cx="842335" cy="9906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9FB257-14E4-4B49-874B-BC32F2E779D6}"/>
              </a:ext>
            </a:extLst>
          </p:cNvPr>
          <p:cNvSpPr/>
          <p:nvPr/>
        </p:nvSpPr>
        <p:spPr>
          <a:xfrm>
            <a:off x="85726" y="1499274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playing chess?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C08D-CB34-4D47-83EC-4D622F510724}"/>
              </a:ext>
            </a:extLst>
          </p:cNvPr>
          <p:cNvSpPr/>
          <p:nvPr/>
        </p:nvSpPr>
        <p:spPr>
          <a:xfrm>
            <a:off x="4820518" y="4750501"/>
            <a:ext cx="4197436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3600" kern="0" dirty="0">
                <a:solidFill>
                  <a:prstClr val="white"/>
                </a:solidFill>
              </a:rPr>
              <a:t>. No, I am not.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5BC2354-8680-E943-9ED7-4205CDEC4397}"/>
              </a:ext>
            </a:extLst>
          </p:cNvPr>
          <p:cNvSpPr/>
          <p:nvPr/>
        </p:nvSpPr>
        <p:spPr>
          <a:xfrm>
            <a:off x="275288" y="4704139"/>
            <a:ext cx="3963337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3600" kern="0" dirty="0">
                <a:solidFill>
                  <a:prstClr val="white"/>
                </a:solidFill>
              </a:rPr>
              <a:t>. Yes, we are.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65070-0F4E-4DF7-3FAB-FD6CB53C6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480" y="568855"/>
            <a:ext cx="3476964" cy="40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8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599844" y="340963"/>
            <a:ext cx="4893946" cy="3831645"/>
          </a:xfrm>
          <a:prstGeom prst="wedgeEllipseCallout">
            <a:avLst>
              <a:gd name="adj1" fmla="val -44887"/>
              <a:gd name="adj2" fmla="val 4352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B8608DA9-8A24-4133-AF95-BF95586E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71" y="967743"/>
            <a:ext cx="543259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6B0FADE2-F2BE-43CB-B9C9-B77B3614E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8195" y="-1514"/>
            <a:ext cx="842335" cy="9906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9FB257-14E4-4B49-874B-BC32F2E779D6}"/>
              </a:ext>
            </a:extLst>
          </p:cNvPr>
          <p:cNvSpPr/>
          <p:nvPr/>
        </p:nvSpPr>
        <p:spPr>
          <a:xfrm>
            <a:off x="85726" y="1499274"/>
            <a:ext cx="6833510" cy="1395328"/>
          </a:xfrm>
          <a:prstGeom prst="roundRect">
            <a:avLst/>
          </a:prstGeom>
          <a:solidFill>
            <a:srgbClr val="5B9BD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playing chess?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C08D-CB34-4D47-83EC-4D622F510724}"/>
              </a:ext>
            </a:extLst>
          </p:cNvPr>
          <p:cNvSpPr/>
          <p:nvPr/>
        </p:nvSpPr>
        <p:spPr>
          <a:xfrm>
            <a:off x="4820518" y="4750501"/>
            <a:ext cx="4197436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3600" kern="0" dirty="0">
                <a:solidFill>
                  <a:prstClr val="white"/>
                </a:solidFill>
              </a:rPr>
              <a:t>. No, I am not.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5BC2354-8680-E943-9ED7-4205CDEC4397}"/>
              </a:ext>
            </a:extLst>
          </p:cNvPr>
          <p:cNvSpPr/>
          <p:nvPr/>
        </p:nvSpPr>
        <p:spPr>
          <a:xfrm>
            <a:off x="275288" y="4704139"/>
            <a:ext cx="3963337" cy="1160836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3600" kern="0" dirty="0">
                <a:solidFill>
                  <a:prstClr val="white"/>
                </a:solidFill>
              </a:rPr>
              <a:t>. Yes, I am.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94A1C-6E65-DF6A-6E80-BB99E95FE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594" y="493786"/>
            <a:ext cx="3536562" cy="4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8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wav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59217-8364-8E37-81A4-A4FB80B0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729" y="376058"/>
            <a:ext cx="6842271" cy="6105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8EB1B-A25C-2738-A499-133143F1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8" y="1343004"/>
            <a:ext cx="3765744" cy="819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21F15-4DB1-16FA-CF48-86930DC8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8" y="4519773"/>
            <a:ext cx="4089610" cy="857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05260-D919-3A38-C058-E32212B8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3140"/>
            <a:ext cx="5346975" cy="755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6B0EB-5B56-E6BB-A0C9-09D179257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058"/>
            <a:ext cx="5181600" cy="6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E6E2C-1A58-81AA-FF69-3CD970B5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25" y="465748"/>
            <a:ext cx="5945166" cy="1064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F0E5F-36FE-3CBD-71B4-3B408ADF7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31" y="1854139"/>
            <a:ext cx="11448248" cy="25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2D567-CC89-CD87-6D4A-9489296AC0C6}"/>
              </a:ext>
            </a:extLst>
          </p:cNvPr>
          <p:cNvSpPr txBox="1"/>
          <p:nvPr/>
        </p:nvSpPr>
        <p:spPr>
          <a:xfrm>
            <a:off x="0" y="546608"/>
            <a:ext cx="174713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Extra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Ex. B, WB, p.41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D7EF7-8269-A431-BD8C-DBB53D56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3" y="1625544"/>
            <a:ext cx="10871104" cy="3317931"/>
          </a:xfrm>
          <a:prstGeom prst="rect">
            <a:avLst/>
          </a:prstGeom>
        </p:spPr>
      </p:pic>
      <p:pic>
        <p:nvPicPr>
          <p:cNvPr id="8" name="CD1 TRACK 21">
            <a:hlinkClick r:id="" action="ppaction://media"/>
            <a:extLst>
              <a:ext uri="{FF2B5EF4-FFF2-40B4-BE49-F238E27FC236}">
                <a16:creationId xmlns:a16="http://schemas.microsoft.com/office/drawing/2014/main" id="{44B9167C-2029-2ACB-1AEE-0C0B9BE34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8000" y="570069"/>
            <a:ext cx="869950" cy="86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CA936-D31E-DB53-3029-4D05DF3B271D}"/>
              </a:ext>
            </a:extLst>
          </p:cNvPr>
          <p:cNvSpPr txBox="1"/>
          <p:nvPr/>
        </p:nvSpPr>
        <p:spPr>
          <a:xfrm>
            <a:off x="2152650" y="4211360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F872B-6080-326B-7AB6-C72F57404AF1}"/>
              </a:ext>
            </a:extLst>
          </p:cNvPr>
          <p:cNvSpPr txBox="1"/>
          <p:nvPr/>
        </p:nvSpPr>
        <p:spPr>
          <a:xfrm>
            <a:off x="7267575" y="4211360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362CD-92C2-EDBC-7447-95FA3D58154C}"/>
              </a:ext>
            </a:extLst>
          </p:cNvPr>
          <p:cNvSpPr txBox="1"/>
          <p:nvPr/>
        </p:nvSpPr>
        <p:spPr>
          <a:xfrm>
            <a:off x="4710112" y="4211360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16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2D567-CC89-CD87-6D4A-9489296AC0C6}"/>
              </a:ext>
            </a:extLst>
          </p:cNvPr>
          <p:cNvSpPr txBox="1"/>
          <p:nvPr/>
        </p:nvSpPr>
        <p:spPr>
          <a:xfrm>
            <a:off x="0" y="546608"/>
            <a:ext cx="174713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Extra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Ex. C, WB, p.41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2361C-CD25-5E79-7CD3-287A9637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27" y="546608"/>
            <a:ext cx="9473592" cy="590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15E77-4AB3-1E39-0C89-3E3578562094}"/>
              </a:ext>
            </a:extLst>
          </p:cNvPr>
          <p:cNvSpPr txBox="1"/>
          <p:nvPr/>
        </p:nvSpPr>
        <p:spPr>
          <a:xfrm>
            <a:off x="5365630" y="2993367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they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B2154-7F93-A26A-0230-5F73F17BF877}"/>
              </a:ext>
            </a:extLst>
          </p:cNvPr>
          <p:cNvSpPr txBox="1"/>
          <p:nvPr/>
        </p:nvSpPr>
        <p:spPr>
          <a:xfrm>
            <a:off x="7881668" y="3499583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aren’t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12ABD-CCC1-29CB-C79E-52523BED0C17}"/>
              </a:ext>
            </a:extLst>
          </p:cNvPr>
          <p:cNvSpPr txBox="1"/>
          <p:nvPr/>
        </p:nvSpPr>
        <p:spPr>
          <a:xfrm>
            <a:off x="5549660" y="3538863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10009-B3D9-6B8B-8B7C-E580728FCAF1}"/>
              </a:ext>
            </a:extLst>
          </p:cNvPr>
          <p:cNvSpPr txBox="1"/>
          <p:nvPr/>
        </p:nvSpPr>
        <p:spPr>
          <a:xfrm>
            <a:off x="6412302" y="4042361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playing table tennis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E623F-C492-C707-6E31-FFA68C8D7E43}"/>
              </a:ext>
            </a:extLst>
          </p:cNvPr>
          <p:cNvSpPr txBox="1"/>
          <p:nvPr/>
        </p:nvSpPr>
        <p:spPr>
          <a:xfrm>
            <a:off x="5771072" y="4743961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C88D0-4B66-A300-740E-30371916BA7E}"/>
              </a:ext>
            </a:extLst>
          </p:cNvPr>
          <p:cNvSpPr txBox="1"/>
          <p:nvPr/>
        </p:nvSpPr>
        <p:spPr>
          <a:xfrm>
            <a:off x="5771071" y="5305871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swimming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DFFAC-8ADE-EFD4-A286-4C0C0365B0F3}"/>
              </a:ext>
            </a:extLst>
          </p:cNvPr>
          <p:cNvSpPr txBox="1"/>
          <p:nvPr/>
        </p:nvSpPr>
        <p:spPr>
          <a:xfrm>
            <a:off x="5602856" y="5827145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Swimming pool</a:t>
            </a:r>
          </a:p>
        </p:txBody>
      </p:sp>
    </p:spTree>
    <p:extLst>
      <p:ext uri="{BB962C8B-B14F-4D97-AF65-F5344CB8AC3E}">
        <p14:creationId xmlns:p14="http://schemas.microsoft.com/office/powerpoint/2010/main" val="30814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2D54D-9090-C5C6-17B4-757070B2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41" y="546607"/>
            <a:ext cx="10101777" cy="5759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2D567-CC89-CD87-6D4A-9489296AC0C6}"/>
              </a:ext>
            </a:extLst>
          </p:cNvPr>
          <p:cNvSpPr txBox="1"/>
          <p:nvPr/>
        </p:nvSpPr>
        <p:spPr>
          <a:xfrm>
            <a:off x="0" y="546608"/>
            <a:ext cx="174713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Extra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Ex. C, WB, p.41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15E77-4AB3-1E39-0C89-3E3578562094}"/>
              </a:ext>
            </a:extLst>
          </p:cNvPr>
          <p:cNvSpPr txBox="1"/>
          <p:nvPr/>
        </p:nvSpPr>
        <p:spPr>
          <a:xfrm>
            <a:off x="5771071" y="674966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B2154-7F93-A26A-0230-5F73F17BF877}"/>
              </a:ext>
            </a:extLst>
          </p:cNvPr>
          <p:cNvSpPr txBox="1"/>
          <p:nvPr/>
        </p:nvSpPr>
        <p:spPr>
          <a:xfrm>
            <a:off x="6096000" y="1212458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taking photos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12ABD-CCC1-29CB-C79E-52523BED0C17}"/>
              </a:ext>
            </a:extLst>
          </p:cNvPr>
          <p:cNvSpPr txBox="1"/>
          <p:nvPr/>
        </p:nvSpPr>
        <p:spPr>
          <a:xfrm>
            <a:off x="6337538" y="1821651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10009-B3D9-6B8B-8B7C-E580728FCAF1}"/>
              </a:ext>
            </a:extLst>
          </p:cNvPr>
          <p:cNvSpPr txBox="1"/>
          <p:nvPr/>
        </p:nvSpPr>
        <p:spPr>
          <a:xfrm>
            <a:off x="5541034" y="2534785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E623F-C492-C707-6E31-FFA68C8D7E43}"/>
              </a:ext>
            </a:extLst>
          </p:cNvPr>
          <p:cNvSpPr txBox="1"/>
          <p:nvPr/>
        </p:nvSpPr>
        <p:spPr>
          <a:xfrm>
            <a:off x="6337538" y="3153666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C88D0-4B66-A300-740E-30371916BA7E}"/>
              </a:ext>
            </a:extLst>
          </p:cNvPr>
          <p:cNvSpPr txBox="1"/>
          <p:nvPr/>
        </p:nvSpPr>
        <p:spPr>
          <a:xfrm>
            <a:off x="6096000" y="3738441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stadium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DFFAC-8ADE-EFD4-A286-4C0C0365B0F3}"/>
              </a:ext>
            </a:extLst>
          </p:cNvPr>
          <p:cNvSpPr txBox="1"/>
          <p:nvPr/>
        </p:nvSpPr>
        <p:spPr>
          <a:xfrm>
            <a:off x="5283678" y="4522963"/>
            <a:ext cx="455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they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AFE2F-0C4C-F44D-E303-6C57C4803B03}"/>
              </a:ext>
            </a:extLst>
          </p:cNvPr>
          <p:cNvSpPr txBox="1"/>
          <p:nvPr/>
        </p:nvSpPr>
        <p:spPr>
          <a:xfrm>
            <a:off x="5283678" y="5043377"/>
            <a:ext cx="191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D78F9-5F74-F739-7254-E2038EA57530}"/>
              </a:ext>
            </a:extLst>
          </p:cNvPr>
          <p:cNvSpPr txBox="1"/>
          <p:nvPr/>
        </p:nvSpPr>
        <p:spPr>
          <a:xfrm>
            <a:off x="7899638" y="5022174"/>
            <a:ext cx="191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aren’t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F6259-B44E-2AA9-5C0F-80A7F674C86D}"/>
              </a:ext>
            </a:extLst>
          </p:cNvPr>
          <p:cNvSpPr txBox="1"/>
          <p:nvPr/>
        </p:nvSpPr>
        <p:spPr>
          <a:xfrm>
            <a:off x="6381073" y="5606949"/>
            <a:ext cx="365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watching television</a:t>
            </a:r>
          </a:p>
        </p:txBody>
      </p:sp>
    </p:spTree>
    <p:extLst>
      <p:ext uri="{BB962C8B-B14F-4D97-AF65-F5344CB8AC3E}">
        <p14:creationId xmlns:p14="http://schemas.microsoft.com/office/powerpoint/2010/main" val="30520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4800600" y="1192696"/>
            <a:ext cx="3597965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is he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He’s </a:t>
            </a:r>
            <a:r>
              <a:rPr lang="en-US" sz="2400" dirty="0">
                <a:solidFill>
                  <a:srgbClr val="FF0000"/>
                </a:solidFill>
              </a:rPr>
              <a:t>reading a comic book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 descr="Why students should be allowed to read comics? - A Habit You Cant Resist">
            <a:extLst>
              <a:ext uri="{FF2B5EF4-FFF2-40B4-BE49-F238E27FC236}">
                <a16:creationId xmlns:a16="http://schemas.microsoft.com/office/drawing/2014/main" id="{F5698C85-A881-1C6B-DC02-0308E695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4" y="1078396"/>
            <a:ext cx="3841476" cy="24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are they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They’re playing </a:t>
            </a:r>
            <a:r>
              <a:rPr lang="en-US" sz="2400" dirty="0">
                <a:solidFill>
                  <a:srgbClr val="C00000"/>
                </a:solidFill>
              </a:rPr>
              <a:t>table tennis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Premium Vector | People playing table tennis illustration">
            <a:extLst>
              <a:ext uri="{FF2B5EF4-FFF2-40B4-BE49-F238E27FC236}">
                <a16:creationId xmlns:a16="http://schemas.microsoft.com/office/drawing/2014/main" id="{47DD8281-96F7-598F-A1F5-93B8F948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" y="1222513"/>
            <a:ext cx="4035288" cy="40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8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3558" y="676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5ECCA-2357-4CCC-B2C7-B593677726C9}"/>
              </a:ext>
            </a:extLst>
          </p:cNvPr>
          <p:cNvSpPr txBox="1"/>
          <p:nvPr/>
        </p:nvSpPr>
        <p:spPr>
          <a:xfrm>
            <a:off x="390525" y="911821"/>
            <a:ext cx="1106805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</a:t>
            </a:r>
            <a:r>
              <a:rPr lang="en-US" sz="2600" dirty="0">
                <a:solidFill>
                  <a:srgbClr val="FF0000"/>
                </a:solidFill>
              </a:rPr>
              <a:t> say what they or other people are doing an activity at some different places.</a:t>
            </a:r>
            <a:br>
              <a:rPr lang="en-US" sz="3600" dirty="0"/>
            </a:br>
            <a:r>
              <a:rPr lang="en-US" sz="2800" b="1" dirty="0">
                <a:solidFill>
                  <a:srgbClr val="0070C0"/>
                </a:solidFill>
              </a:rPr>
              <a:t>Vocabulary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Activities: 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listen to music, watch television, play table tennis, do martial arts, skate, play chess</a:t>
            </a:r>
            <a:r>
              <a:rPr lang="en-US" sz="2700" dirty="0">
                <a:solidFill>
                  <a:srgbClr val="000000"/>
                </a:solidFill>
                <a:latin typeface="MyriadPro-Regular"/>
              </a:rPr>
              <a:t>,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MyriadPro-Regular"/>
              </a:rPr>
              <a:t> play a board game, do a puzzle, read a comic book, eat snacks, take photos, play video games.</a:t>
            </a:r>
            <a:r>
              <a:rPr lang="en-US" sz="2700" dirty="0"/>
              <a:t> </a:t>
            </a:r>
            <a:br>
              <a:rPr lang="en-US" sz="3600" dirty="0"/>
            </a:br>
            <a:r>
              <a:rPr lang="en-US" sz="2800" dirty="0">
                <a:solidFill>
                  <a:srgbClr val="0070C0"/>
                </a:solidFill>
              </a:rPr>
              <a:t>Places: </a:t>
            </a:r>
            <a:r>
              <a:rPr lang="en-US" sz="2800" dirty="0"/>
              <a:t>library, stadium, park, water park, market,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swimming pool.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yriadPro-Regular"/>
              </a:rPr>
              <a:t> studio, soccer field, arcade, skate park, coffee shop</a:t>
            </a:r>
            <a:r>
              <a:rPr lang="en-US" sz="2800" dirty="0">
                <a:solidFill>
                  <a:srgbClr val="000000"/>
                </a:solidFill>
                <a:latin typeface="MyriadPro-Regular"/>
              </a:rPr>
              <a:t>.</a:t>
            </a:r>
            <a:endParaRPr lang="en-US" sz="3600" dirty="0"/>
          </a:p>
          <a:p>
            <a:r>
              <a:rPr lang="en-US" sz="2800" b="1" dirty="0">
                <a:solidFill>
                  <a:srgbClr val="0070C0"/>
                </a:solidFill>
              </a:rPr>
              <a:t>Structure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are you doing?                              What are they doing?    </a:t>
            </a:r>
          </a:p>
          <a:p>
            <a:r>
              <a:rPr lang="en-US" sz="2600" dirty="0"/>
              <a:t>      I’m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                       </a:t>
            </a:r>
            <a:r>
              <a:rPr lang="en-US" sz="2600" dirty="0"/>
              <a:t>They’re</a:t>
            </a:r>
            <a:r>
              <a:rPr lang="en-US" sz="2600" dirty="0">
                <a:solidFill>
                  <a:schemeClr val="accent5"/>
                </a:solidFill>
              </a:rPr>
              <a:t> swimming </a:t>
            </a:r>
            <a:r>
              <a:rPr lang="en-US" sz="2600" dirty="0"/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What is he/she doing?       </a:t>
            </a:r>
          </a:p>
          <a:p>
            <a:r>
              <a:rPr lang="en-US" sz="2600" dirty="0"/>
              <a:t>      He/she </a:t>
            </a:r>
            <a:r>
              <a:rPr lang="en-US" sz="2600" dirty="0">
                <a:solidFill>
                  <a:schemeClr val="accent5"/>
                </a:solidFill>
              </a:rPr>
              <a:t>swimming </a:t>
            </a:r>
            <a:r>
              <a:rPr lang="en-US" sz="2600" dirty="0">
                <a:solidFill>
                  <a:srgbClr val="002060"/>
                </a:solidFill>
              </a:rPr>
              <a:t>at the </a:t>
            </a:r>
            <a:r>
              <a:rPr lang="en-US" sz="2600" dirty="0">
                <a:solidFill>
                  <a:schemeClr val="accent5"/>
                </a:solidFill>
              </a:rPr>
              <a:t>pool.</a:t>
            </a:r>
          </a:p>
          <a:p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Is he listening to music?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Yes, he is. </a:t>
            </a:r>
          </a:p>
        </p:txBody>
      </p:sp>
      <p:pic>
        <p:nvPicPr>
          <p:cNvPr id="2052" name="Picture 4" descr="Boy listening music Vectors &amp; Illustrations for Free Download | Freepik">
            <a:extLst>
              <a:ext uri="{FF2B5EF4-FFF2-40B4-BE49-F238E27FC236}">
                <a16:creationId xmlns:a16="http://schemas.microsoft.com/office/drawing/2014/main" id="{55F25CF3-D5BF-D0EB-4896-EFADBF60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" y="676275"/>
            <a:ext cx="371415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0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B87B68-5ABB-426B-B306-5D1A30D9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04" y="93179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238BC2-ACFC-4803-8DEE-4059C7212976}"/>
              </a:ext>
            </a:extLst>
          </p:cNvPr>
          <p:cNvSpPr/>
          <p:nvPr/>
        </p:nvSpPr>
        <p:spPr>
          <a:xfrm>
            <a:off x="5118652" y="1222513"/>
            <a:ext cx="3289852" cy="1600200"/>
          </a:xfrm>
          <a:prstGeom prst="wedgeEllipseCallout">
            <a:avLst>
              <a:gd name="adj1" fmla="val 29508"/>
              <a:gd name="adj2" fmla="val 544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What are they doing?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3F45F3A-136D-4438-9080-ADCC0C715AE0}"/>
              </a:ext>
            </a:extLst>
          </p:cNvPr>
          <p:cNvSpPr/>
          <p:nvPr/>
        </p:nvSpPr>
        <p:spPr>
          <a:xfrm>
            <a:off x="8490140" y="1336812"/>
            <a:ext cx="3105563" cy="1600200"/>
          </a:xfrm>
          <a:prstGeom prst="wedgeEllipseCallout">
            <a:avLst>
              <a:gd name="adj1" fmla="val -27165"/>
              <a:gd name="adj2" fmla="val 61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They’re </a:t>
            </a:r>
            <a:r>
              <a:rPr lang="en-US" sz="2400" dirty="0">
                <a:solidFill>
                  <a:srgbClr val="C00000"/>
                </a:solidFill>
              </a:rPr>
              <a:t>eating snacks.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Tempting treats: Hungry or not, kids will eat tempting sweets and snacks">
            <a:extLst>
              <a:ext uri="{FF2B5EF4-FFF2-40B4-BE49-F238E27FC236}">
                <a16:creationId xmlns:a16="http://schemas.microsoft.com/office/drawing/2014/main" id="{5A2D816F-C788-4A6A-CDAC-8A4CD871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31794"/>
            <a:ext cx="4152900" cy="28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91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214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b="0" dirty="0">
                <a:solidFill>
                  <a:srgbClr val="0070C0"/>
                </a:solidFill>
              </a:rPr>
              <a:t>do a puzzle, watch television, eat snacks, read a comic book, play a board game, play chess, play table tennis.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0448" y="1857328"/>
            <a:ext cx="7304177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Are you doing a puzzle?                   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 - Yes, I am. 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Is she playing table tennis?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- No, she isn’t. She’s doing martial arts. 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What are you doing?</a:t>
            </a:r>
          </a:p>
          <a:p>
            <a:pPr algn="l"/>
            <a:r>
              <a:rPr lang="en-US" sz="3600" dirty="0">
                <a:solidFill>
                  <a:srgbClr val="0070C0"/>
                </a:solidFill>
              </a:rPr>
              <a:t>- I’m flying a kite at the park.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40)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27</a:t>
            </a:r>
            <a:r>
              <a:rPr lang="en-US" sz="3600" i="1" dirty="0">
                <a:solidFill>
                  <a:schemeClr val="accent5"/>
                </a:solidFill>
              </a:rPr>
              <a:t>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SB </a:t>
            </a:r>
            <a:r>
              <a:rPr lang="en-US" sz="3600" i="1" dirty="0">
                <a:solidFill>
                  <a:srgbClr val="0070C0"/>
                </a:solidFill>
              </a:rPr>
              <a:t>(page 62)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466F2-2622-9DD2-B572-6E75180FB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047" y="1198520"/>
            <a:ext cx="3867968" cy="391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a board game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6A591-3A53-C3AD-375F-29B99B9F0EA0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579614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read a comic 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462A5-79AE-590D-E394-360BFD57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397" y="1215594"/>
            <a:ext cx="3423378" cy="387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F6B0D-CA6F-E4EF-6871-0BEBA9BE676F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3402318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do puzzle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5F4EE-F7AD-4F55-B7B3-6FCB04D4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527" y="1206457"/>
            <a:ext cx="3957547" cy="400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52F42-CFF5-3900-DC70-AB6DEB75BEF0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15820713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806195" y="5651685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eat snacks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4CA60-4FC2-C4F7-B10B-56E807C57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5373" y="1373205"/>
            <a:ext cx="3546765" cy="411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8DC92-BDA2-694F-2B71-C65B20D28EFA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14128080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3558545" y="436874"/>
            <a:ext cx="56889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Guess the picture.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4619-D0C0-1D39-528E-B34E42E01F87}"/>
              </a:ext>
            </a:extLst>
          </p:cNvPr>
          <p:cNvSpPr txBox="1"/>
          <p:nvPr/>
        </p:nvSpPr>
        <p:spPr>
          <a:xfrm>
            <a:off x="3558545" y="5336314"/>
            <a:ext cx="6228272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listen to music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923B1-D076-1495-AB94-C85A755E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1588" y="1182453"/>
            <a:ext cx="3536562" cy="4054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50CC2F-242D-7195-0324-5177E800BE27}"/>
              </a:ext>
            </a:extLst>
          </p:cNvPr>
          <p:cNvSpPr txBox="1"/>
          <p:nvPr/>
        </p:nvSpPr>
        <p:spPr>
          <a:xfrm>
            <a:off x="-390525" y="529206"/>
            <a:ext cx="386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REVIEW VOCABULAY</a:t>
            </a:r>
          </a:p>
        </p:txBody>
      </p:sp>
    </p:spTree>
    <p:extLst>
      <p:ext uri="{BB962C8B-B14F-4D97-AF65-F5344CB8AC3E}">
        <p14:creationId xmlns:p14="http://schemas.microsoft.com/office/powerpoint/2010/main" val="36414847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812</Words>
  <Application>Microsoft Office PowerPoint</Application>
  <PresentationFormat>Widescreen</PresentationFormat>
  <Paragraphs>152</Paragraphs>
  <Slides>34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99</cp:revision>
  <dcterms:created xsi:type="dcterms:W3CDTF">2023-01-31T08:21:18Z</dcterms:created>
  <dcterms:modified xsi:type="dcterms:W3CDTF">2025-01-13T16:54:01Z</dcterms:modified>
</cp:coreProperties>
</file>