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67" r:id="rId3"/>
    <p:sldId id="268" r:id="rId4"/>
    <p:sldId id="412" r:id="rId5"/>
    <p:sldId id="413" r:id="rId6"/>
    <p:sldId id="426" r:id="rId7"/>
    <p:sldId id="427" r:id="rId8"/>
    <p:sldId id="428" r:id="rId9"/>
    <p:sldId id="429" r:id="rId10"/>
    <p:sldId id="430" r:id="rId11"/>
    <p:sldId id="431" r:id="rId12"/>
    <p:sldId id="432" r:id="rId13"/>
    <p:sldId id="419" r:id="rId14"/>
    <p:sldId id="433" r:id="rId15"/>
    <p:sldId id="270" r:id="rId16"/>
    <p:sldId id="285" r:id="rId17"/>
    <p:sldId id="434" r:id="rId18"/>
    <p:sldId id="289" r:id="rId19"/>
    <p:sldId id="435" r:id="rId20"/>
    <p:sldId id="437" r:id="rId21"/>
    <p:sldId id="438" r:id="rId22"/>
    <p:sldId id="439" r:id="rId23"/>
    <p:sldId id="440" r:id="rId24"/>
    <p:sldId id="436" r:id="rId25"/>
    <p:sldId id="287" r:id="rId26"/>
    <p:sldId id="338" r:id="rId27"/>
    <p:sldId id="293" r:id="rId28"/>
    <p:sldId id="389" r:id="rId29"/>
    <p:sldId id="387" r:id="rId30"/>
    <p:sldId id="388" r:id="rId31"/>
    <p:sldId id="294" r:id="rId32"/>
    <p:sldId id="295" r:id="rId33"/>
    <p:sldId id="29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FFCCFF"/>
    <a:srgbClr val="CC00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3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F8C1E-BD81-47A7-989E-6C2AF44B24AB}"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6BD41-3D0E-45B9-AEBC-8ED4542F7098}" type="slidenum">
              <a:rPr lang="en-US" smtClean="0"/>
              <a:t>‹#›</a:t>
            </a:fld>
            <a:endParaRPr lang="en-US"/>
          </a:p>
        </p:txBody>
      </p:sp>
    </p:spTree>
    <p:extLst>
      <p:ext uri="{BB962C8B-B14F-4D97-AF65-F5344CB8AC3E}">
        <p14:creationId xmlns:p14="http://schemas.microsoft.com/office/powerpoint/2010/main" val="449604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Put three or four FLASHCARDS (clothes) on the board and tell your child to look at them. Ask them to close their eyes and take one card away. When your child opens their eyes, ask them to guess what is missing.</a:t>
            </a:r>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4</a:t>
            </a:fld>
            <a:endParaRPr lang="en-US"/>
          </a:p>
        </p:txBody>
      </p:sp>
    </p:spTree>
    <p:extLst>
      <p:ext uri="{BB962C8B-B14F-4D97-AF65-F5344CB8AC3E}">
        <p14:creationId xmlns:p14="http://schemas.microsoft.com/office/powerpoint/2010/main" val="368963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843737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70471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659178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55891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099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906744"/>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993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694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624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489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93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843328-2421-4B93-B770-3A2669E25A6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2373797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917001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843328-2421-4B93-B770-3A2669E25A6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195135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843328-2421-4B93-B770-3A2669E25A62}"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258286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843328-2421-4B93-B770-3A2669E25A62}"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44843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32299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43328-2421-4B93-B770-3A2669E25A62}"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422270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00052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43328-2421-4B93-B770-3A2669E25A62}" type="datetimeFigureOut">
              <a:rPr lang="en-US" smtClean="0"/>
              <a:t>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99212-C788-4927-9C93-E46A87B0EBE2}" type="slidenum">
              <a:rPr lang="en-US" smtClean="0"/>
              <a:t>‹#›</a:t>
            </a:fld>
            <a:endParaRPr lang="en-US"/>
          </a:p>
        </p:txBody>
      </p:sp>
      <p:pic>
        <p:nvPicPr>
          <p:cNvPr id="8" name="Picture 7"/>
          <p:cNvPicPr>
            <a:picLocks noChangeAspect="1"/>
          </p:cNvPicPr>
          <p:nvPr userDrawn="1"/>
        </p:nvPicPr>
        <p:blipFill rotWithShape="1">
          <a:blip r:embed="rId21"/>
          <a:srcRect l="167" t="1" r="2" b="1171"/>
          <a:stretch/>
        </p:blipFill>
        <p:spPr>
          <a:xfrm>
            <a:off x="26376" y="-22357"/>
            <a:ext cx="12165623" cy="391634"/>
          </a:xfrm>
          <a:prstGeom prst="rect">
            <a:avLst/>
          </a:prstGeom>
        </p:spPr>
      </p:pic>
      <p:pic>
        <p:nvPicPr>
          <p:cNvPr id="9" name="Picture 8"/>
          <p:cNvPicPr>
            <a:picLocks noChangeAspect="1"/>
          </p:cNvPicPr>
          <p:nvPr userDrawn="1"/>
        </p:nvPicPr>
        <p:blipFill rotWithShape="1">
          <a:blip r:embed="rId21"/>
          <a:srcRect l="22657" t="2" b="-3"/>
          <a:stretch/>
        </p:blipFill>
        <p:spPr>
          <a:xfrm rot="10800000">
            <a:off x="-2" y="6479654"/>
            <a:ext cx="10858502" cy="396274"/>
          </a:xfrm>
          <a:prstGeom prst="rect">
            <a:avLst/>
          </a:prstGeom>
        </p:spPr>
      </p:pic>
      <p:sp>
        <p:nvSpPr>
          <p:cNvPr id="10" name="TextBox 9"/>
          <p:cNvSpPr txBox="1"/>
          <p:nvPr userDrawn="1"/>
        </p:nvSpPr>
        <p:spPr>
          <a:xfrm>
            <a:off x="131885" y="0"/>
            <a:ext cx="2453053" cy="369332"/>
          </a:xfrm>
          <a:prstGeom prst="rect">
            <a:avLst/>
          </a:prstGeom>
          <a:noFill/>
        </p:spPr>
        <p:txBody>
          <a:bodyPr wrap="square" rtlCol="0">
            <a:spAutoFit/>
          </a:bodyPr>
          <a:lstStyle/>
          <a:p>
            <a:r>
              <a:rPr lang="en-US" dirty="0">
                <a:solidFill>
                  <a:srgbClr val="FF0000"/>
                </a:solidFill>
              </a:rPr>
              <a:t>Unit 4: Activities</a:t>
            </a:r>
          </a:p>
        </p:txBody>
      </p:sp>
      <p:sp>
        <p:nvSpPr>
          <p:cNvPr id="11" name="TextBox 10"/>
          <p:cNvSpPr txBox="1"/>
          <p:nvPr userDrawn="1"/>
        </p:nvSpPr>
        <p:spPr>
          <a:xfrm>
            <a:off x="10038434" y="-4207"/>
            <a:ext cx="2021681" cy="369332"/>
          </a:xfrm>
          <a:prstGeom prst="rect">
            <a:avLst/>
          </a:prstGeom>
          <a:noFill/>
        </p:spPr>
        <p:txBody>
          <a:bodyPr wrap="square" rtlCol="0">
            <a:spAutoFit/>
          </a:bodyPr>
          <a:lstStyle/>
          <a:p>
            <a:r>
              <a:rPr lang="en-US" dirty="0">
                <a:solidFill>
                  <a:schemeClr val="bg1"/>
                </a:solidFill>
              </a:rPr>
              <a:t>Review</a:t>
            </a:r>
            <a:r>
              <a:rPr lang="en-US" baseline="0" dirty="0">
                <a:solidFill>
                  <a:schemeClr val="bg1"/>
                </a:solidFill>
              </a:rPr>
              <a:t> &amp; Practice</a:t>
            </a:r>
            <a:endParaRPr lang="en-US" dirty="0">
              <a:solidFill>
                <a:schemeClr val="bg1"/>
              </a:solidFill>
            </a:endParaRPr>
          </a:p>
        </p:txBody>
      </p:sp>
      <p:sp>
        <p:nvSpPr>
          <p:cNvPr id="12" name="TextBox 11"/>
          <p:cNvSpPr txBox="1"/>
          <p:nvPr userDrawn="1"/>
        </p:nvSpPr>
        <p:spPr>
          <a:xfrm>
            <a:off x="24912" y="6465933"/>
            <a:ext cx="9681796" cy="369332"/>
          </a:xfrm>
          <a:prstGeom prst="rect">
            <a:avLst/>
          </a:prstGeom>
          <a:noFill/>
        </p:spPr>
        <p:txBody>
          <a:bodyPr wrap="square" rtlCol="0">
            <a:spAutoFit/>
          </a:bodyPr>
          <a:lstStyle/>
          <a:p>
            <a:r>
              <a:rPr lang="en-US" dirty="0" err="1">
                <a:solidFill>
                  <a:schemeClr val="bg1"/>
                </a:solidFill>
              </a:rPr>
              <a:t>Tiếng</a:t>
            </a:r>
            <a:r>
              <a:rPr lang="en-US" baseline="0" dirty="0">
                <a:solidFill>
                  <a:schemeClr val="bg1"/>
                </a:solidFill>
              </a:rPr>
              <a:t> </a:t>
            </a:r>
            <a:r>
              <a:rPr lang="en-US" baseline="0" dirty="0" err="1">
                <a:solidFill>
                  <a:schemeClr val="bg1"/>
                </a:solidFill>
              </a:rPr>
              <a:t>Anh</a:t>
            </a:r>
            <a:r>
              <a:rPr lang="en-US" baseline="0" dirty="0">
                <a:solidFill>
                  <a:schemeClr val="bg1"/>
                </a:solidFill>
              </a:rPr>
              <a:t> 4 </a:t>
            </a:r>
            <a:r>
              <a:rPr lang="en-US" baseline="0" dirty="0" err="1">
                <a:solidFill>
                  <a:schemeClr val="bg1"/>
                </a:solidFill>
              </a:rPr>
              <a:t>i</a:t>
            </a:r>
            <a:r>
              <a:rPr lang="en-US" baseline="0" dirty="0">
                <a:solidFill>
                  <a:schemeClr val="bg1"/>
                </a:solidFill>
              </a:rPr>
              <a:t>-Learn Smart Start                                 </a:t>
            </a:r>
            <a:r>
              <a:rPr lang="en-US" baseline="0" dirty="0">
                <a:solidFill>
                  <a:srgbClr val="002060"/>
                </a:solidFill>
              </a:rPr>
              <a:t> DTP Education Solutions</a:t>
            </a:r>
            <a:endParaRPr lang="en-US" dirty="0">
              <a:solidFill>
                <a:srgbClr val="002060"/>
              </a:solidFill>
            </a:endParaRPr>
          </a:p>
        </p:txBody>
      </p:sp>
      <p:pic>
        <p:nvPicPr>
          <p:cNvPr id="13" name="Picture 12"/>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1399046" y="6242538"/>
            <a:ext cx="681036" cy="757844"/>
          </a:xfrm>
          <a:prstGeom prst="rect">
            <a:avLst/>
          </a:prstGeom>
        </p:spPr>
      </p:pic>
    </p:spTree>
    <p:extLst>
      <p:ext uri="{BB962C8B-B14F-4D97-AF65-F5344CB8AC3E}">
        <p14:creationId xmlns:p14="http://schemas.microsoft.com/office/powerpoint/2010/main" val="1318186830"/>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3" r:id="rId13"/>
    <p:sldLayoutId id="2147483669" r:id="rId14"/>
    <p:sldLayoutId id="2147483671" r:id="rId15"/>
    <p:sldLayoutId id="2147483674" r:id="rId16"/>
    <p:sldLayoutId id="2147483688" r:id="rId17"/>
    <p:sldLayoutId id="2147483694" r:id="rId18"/>
    <p:sldLayoutId id="214748369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hyperlink" Target="https://portaleinfach.org/tag/barrierefrei/" TargetMode="External"/><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hyperlink" Target="https://dogear6.com/2012/03/07/why-do-a-daily-challenge/"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74" y="-61546"/>
            <a:ext cx="12298274" cy="6919546"/>
          </a:xfrm>
          <a:prstGeom prst="rect">
            <a:avLst/>
          </a:prstGeom>
        </p:spPr>
      </p:pic>
      <p:sp>
        <p:nvSpPr>
          <p:cNvPr id="3" name="TextBox 2">
            <a:extLst>
              <a:ext uri="{FF2B5EF4-FFF2-40B4-BE49-F238E27FC236}">
                <a16:creationId xmlns:a16="http://schemas.microsoft.com/office/drawing/2014/main" id="{3895061D-2449-4027-9F2C-C70FEEA79F9A}"/>
              </a:ext>
            </a:extLst>
          </p:cNvPr>
          <p:cNvSpPr txBox="1"/>
          <p:nvPr/>
        </p:nvSpPr>
        <p:spPr>
          <a:xfrm>
            <a:off x="6334125" y="3257550"/>
            <a:ext cx="5000625" cy="1246495"/>
          </a:xfrm>
          <a:prstGeom prst="rect">
            <a:avLst/>
          </a:prstGeom>
          <a:noFill/>
        </p:spPr>
        <p:txBody>
          <a:bodyPr wrap="square" rtlCol="0">
            <a:spAutoFit/>
          </a:bodyPr>
          <a:lstStyle/>
          <a:p>
            <a:pPr algn="ctr"/>
            <a:r>
              <a:rPr lang="en-US" sz="2500" b="1" dirty="0">
                <a:solidFill>
                  <a:srgbClr val="7030A0"/>
                </a:solidFill>
                <a:latin typeface="Comic Sans MS" panose="030F0702030302020204" pitchFamily="66" charset="0"/>
              </a:rPr>
              <a:t>Unit 4: ACTIVITIES</a:t>
            </a:r>
          </a:p>
          <a:p>
            <a:pPr algn="ctr"/>
            <a:r>
              <a:rPr lang="en-US" sz="2500" b="1" dirty="0">
                <a:solidFill>
                  <a:srgbClr val="7030A0"/>
                </a:solidFill>
                <a:latin typeface="Comic Sans MS" panose="030F0702030302020204" pitchFamily="66" charset="0"/>
              </a:rPr>
              <a:t>Review and Practice</a:t>
            </a:r>
          </a:p>
          <a:p>
            <a:pPr algn="ctr"/>
            <a:r>
              <a:rPr lang="en-US" sz="2500">
                <a:solidFill>
                  <a:srgbClr val="7030A0"/>
                </a:solidFill>
                <a:latin typeface="Comic Sans MS" panose="030F0702030302020204" pitchFamily="66" charset="0"/>
              </a:rPr>
              <a:t>Page 60</a:t>
            </a:r>
            <a:endParaRPr lang="en-US" sz="2500"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2071441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9150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9083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5243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0E1021-7195-4E70-8C19-4C62A8F62190}"/>
              </a:ext>
            </a:extLst>
          </p:cNvPr>
          <p:cNvSpPr txBox="1"/>
          <p:nvPr/>
        </p:nvSpPr>
        <p:spPr>
          <a:xfrm>
            <a:off x="428624" y="2663937"/>
            <a:ext cx="1647825" cy="523220"/>
          </a:xfrm>
          <a:prstGeom prst="rect">
            <a:avLst/>
          </a:prstGeom>
          <a:noFill/>
        </p:spPr>
        <p:txBody>
          <a:bodyPr wrap="square" rtlCol="0">
            <a:spAutoFit/>
          </a:bodyPr>
          <a:lstStyle/>
          <a:p>
            <a:pPr algn="ctr"/>
            <a:r>
              <a:rPr lang="en-US" sz="2800" b="1" dirty="0">
                <a:solidFill>
                  <a:srgbClr val="FF0000"/>
                </a:solidFill>
              </a:rPr>
              <a:t>do puzzle</a:t>
            </a:r>
          </a:p>
        </p:txBody>
      </p:sp>
      <p:sp>
        <p:nvSpPr>
          <p:cNvPr id="10" name="TextBox 9">
            <a:extLst>
              <a:ext uri="{FF2B5EF4-FFF2-40B4-BE49-F238E27FC236}">
                <a16:creationId xmlns:a16="http://schemas.microsoft.com/office/drawing/2014/main" id="{3502AC43-5C7D-4AC2-B6DB-D80EDBEADBE1}"/>
              </a:ext>
            </a:extLst>
          </p:cNvPr>
          <p:cNvSpPr txBox="1"/>
          <p:nvPr/>
        </p:nvSpPr>
        <p:spPr>
          <a:xfrm>
            <a:off x="3312707" y="2691230"/>
            <a:ext cx="2719389" cy="954107"/>
          </a:xfrm>
          <a:prstGeom prst="rect">
            <a:avLst/>
          </a:prstGeom>
          <a:noFill/>
        </p:spPr>
        <p:txBody>
          <a:bodyPr wrap="square" rtlCol="0">
            <a:spAutoFit/>
          </a:bodyPr>
          <a:lstStyle/>
          <a:p>
            <a:pPr algn="ctr"/>
            <a:r>
              <a:rPr lang="en-US" sz="2800" b="1" dirty="0">
                <a:solidFill>
                  <a:srgbClr val="FF0000"/>
                </a:solidFill>
              </a:rPr>
              <a:t>read a comic book</a:t>
            </a:r>
          </a:p>
        </p:txBody>
      </p:sp>
      <p:sp>
        <p:nvSpPr>
          <p:cNvPr id="12" name="TextBox 11">
            <a:extLst>
              <a:ext uri="{FF2B5EF4-FFF2-40B4-BE49-F238E27FC236}">
                <a16:creationId xmlns:a16="http://schemas.microsoft.com/office/drawing/2014/main" id="{FAD65E6F-58AC-4E05-9A08-6320D7DC1275}"/>
              </a:ext>
            </a:extLst>
          </p:cNvPr>
          <p:cNvSpPr txBox="1"/>
          <p:nvPr/>
        </p:nvSpPr>
        <p:spPr>
          <a:xfrm>
            <a:off x="7487432" y="2869286"/>
            <a:ext cx="1647825" cy="523220"/>
          </a:xfrm>
          <a:prstGeom prst="rect">
            <a:avLst/>
          </a:prstGeom>
          <a:noFill/>
        </p:spPr>
        <p:txBody>
          <a:bodyPr wrap="square" rtlCol="0">
            <a:spAutoFit/>
          </a:bodyPr>
          <a:lstStyle/>
          <a:p>
            <a:pPr algn="ctr"/>
            <a:r>
              <a:rPr lang="en-US" sz="2800" b="1" dirty="0">
                <a:solidFill>
                  <a:srgbClr val="FF0000"/>
                </a:solidFill>
              </a:rPr>
              <a:t>eat snack</a:t>
            </a:r>
          </a:p>
        </p:txBody>
      </p:sp>
      <p:sp>
        <p:nvSpPr>
          <p:cNvPr id="14" name="TextBox 13">
            <a:extLst>
              <a:ext uri="{FF2B5EF4-FFF2-40B4-BE49-F238E27FC236}">
                <a16:creationId xmlns:a16="http://schemas.microsoft.com/office/drawing/2014/main" id="{D47CC8A8-BBE6-4E0C-9E6D-8E67F0C71A82}"/>
              </a:ext>
            </a:extLst>
          </p:cNvPr>
          <p:cNvSpPr txBox="1"/>
          <p:nvPr/>
        </p:nvSpPr>
        <p:spPr>
          <a:xfrm>
            <a:off x="1510021" y="5826539"/>
            <a:ext cx="2228850" cy="523220"/>
          </a:xfrm>
          <a:prstGeom prst="rect">
            <a:avLst/>
          </a:prstGeom>
          <a:noFill/>
        </p:spPr>
        <p:txBody>
          <a:bodyPr wrap="square" rtlCol="0">
            <a:spAutoFit/>
          </a:bodyPr>
          <a:lstStyle/>
          <a:p>
            <a:pPr algn="ctr"/>
            <a:r>
              <a:rPr lang="en-US" sz="2800" b="1" dirty="0">
                <a:solidFill>
                  <a:srgbClr val="FF0000"/>
                </a:solidFill>
              </a:rPr>
              <a:t>take photo</a:t>
            </a:r>
          </a:p>
        </p:txBody>
      </p:sp>
      <p:sp>
        <p:nvSpPr>
          <p:cNvPr id="15" name="TextBox 14">
            <a:extLst>
              <a:ext uri="{FF2B5EF4-FFF2-40B4-BE49-F238E27FC236}">
                <a16:creationId xmlns:a16="http://schemas.microsoft.com/office/drawing/2014/main" id="{5D8C9B58-0649-4F65-800F-845EA17360EB}"/>
              </a:ext>
            </a:extLst>
          </p:cNvPr>
          <p:cNvSpPr txBox="1"/>
          <p:nvPr/>
        </p:nvSpPr>
        <p:spPr>
          <a:xfrm>
            <a:off x="4935002" y="5806890"/>
            <a:ext cx="2980624" cy="523220"/>
          </a:xfrm>
          <a:prstGeom prst="rect">
            <a:avLst/>
          </a:prstGeom>
          <a:noFill/>
        </p:spPr>
        <p:txBody>
          <a:bodyPr wrap="square" rtlCol="0">
            <a:spAutoFit/>
          </a:bodyPr>
          <a:lstStyle/>
          <a:p>
            <a:pPr algn="ctr"/>
            <a:r>
              <a:rPr lang="en-US" sz="2800" b="1" dirty="0">
                <a:solidFill>
                  <a:srgbClr val="FF0000"/>
                </a:solidFill>
              </a:rPr>
              <a:t>play board game</a:t>
            </a:r>
          </a:p>
        </p:txBody>
      </p:sp>
      <p:sp>
        <p:nvSpPr>
          <p:cNvPr id="16" name="TextBox 15">
            <a:extLst>
              <a:ext uri="{FF2B5EF4-FFF2-40B4-BE49-F238E27FC236}">
                <a16:creationId xmlns:a16="http://schemas.microsoft.com/office/drawing/2014/main" id="{1586B235-7111-4A80-97C6-174559B93A37}"/>
              </a:ext>
            </a:extLst>
          </p:cNvPr>
          <p:cNvSpPr txBox="1"/>
          <p:nvPr/>
        </p:nvSpPr>
        <p:spPr>
          <a:xfrm>
            <a:off x="8802151" y="5806890"/>
            <a:ext cx="2980624" cy="523220"/>
          </a:xfrm>
          <a:prstGeom prst="rect">
            <a:avLst/>
          </a:prstGeom>
          <a:noFill/>
        </p:spPr>
        <p:txBody>
          <a:bodyPr wrap="square" rtlCol="0">
            <a:spAutoFit/>
          </a:bodyPr>
          <a:lstStyle/>
          <a:p>
            <a:pPr algn="ctr"/>
            <a:r>
              <a:rPr lang="en-US" sz="2800" b="1" dirty="0">
                <a:solidFill>
                  <a:srgbClr val="FF0000"/>
                </a:solidFill>
              </a:rPr>
              <a:t>play video game</a:t>
            </a:r>
          </a:p>
        </p:txBody>
      </p:sp>
      <p:sp>
        <p:nvSpPr>
          <p:cNvPr id="4" name="TextBox 3">
            <a:extLst>
              <a:ext uri="{FF2B5EF4-FFF2-40B4-BE49-F238E27FC236}">
                <a16:creationId xmlns:a16="http://schemas.microsoft.com/office/drawing/2014/main" id="{DE548CE8-D11F-4EE0-B544-934058B64279}"/>
              </a:ext>
            </a:extLst>
          </p:cNvPr>
          <p:cNvSpPr txBox="1"/>
          <p:nvPr/>
        </p:nvSpPr>
        <p:spPr>
          <a:xfrm>
            <a:off x="2538412" y="84005"/>
            <a:ext cx="2333626" cy="461665"/>
          </a:xfrm>
          <a:prstGeom prst="rect">
            <a:avLst/>
          </a:prstGeom>
          <a:noFill/>
        </p:spPr>
        <p:txBody>
          <a:bodyPr wrap="square" rtlCol="0">
            <a:spAutoFit/>
          </a:bodyPr>
          <a:lstStyle/>
          <a:p>
            <a:r>
              <a:rPr lang="en-US" sz="2400" b="1" dirty="0">
                <a:solidFill>
                  <a:srgbClr val="7030A0"/>
                </a:solidFill>
              </a:rPr>
              <a:t>REVIEW 2</a:t>
            </a:r>
          </a:p>
        </p:txBody>
      </p:sp>
      <p:pic>
        <p:nvPicPr>
          <p:cNvPr id="8" name="Picture 7">
            <a:extLst>
              <a:ext uri="{FF2B5EF4-FFF2-40B4-BE49-F238E27FC236}">
                <a16:creationId xmlns:a16="http://schemas.microsoft.com/office/drawing/2014/main" id="{D8562AA5-1D41-4268-A742-15189D56FDA9}"/>
              </a:ext>
            </a:extLst>
          </p:cNvPr>
          <p:cNvPicPr>
            <a:picLocks noChangeAspect="1"/>
          </p:cNvPicPr>
          <p:nvPr/>
        </p:nvPicPr>
        <p:blipFill>
          <a:blip r:embed="rId2"/>
          <a:stretch>
            <a:fillRect/>
          </a:stretch>
        </p:blipFill>
        <p:spPr>
          <a:xfrm>
            <a:off x="725641" y="726005"/>
            <a:ext cx="1852325" cy="1973716"/>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75725661-5FCB-4B54-BAB4-65ACF92E271E}"/>
              </a:ext>
            </a:extLst>
          </p:cNvPr>
          <p:cNvPicPr>
            <a:picLocks noChangeAspect="1"/>
          </p:cNvPicPr>
          <p:nvPr/>
        </p:nvPicPr>
        <p:blipFill>
          <a:blip r:embed="rId3"/>
          <a:stretch>
            <a:fillRect/>
          </a:stretch>
        </p:blipFill>
        <p:spPr>
          <a:xfrm>
            <a:off x="3705225" y="724617"/>
            <a:ext cx="1875898" cy="1975104"/>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CD0B1076-13EE-4D7F-BC94-4A20324CB400}"/>
              </a:ext>
            </a:extLst>
          </p:cNvPr>
          <p:cNvPicPr>
            <a:picLocks noChangeAspect="1"/>
          </p:cNvPicPr>
          <p:nvPr/>
        </p:nvPicPr>
        <p:blipFill>
          <a:blip r:embed="rId4"/>
          <a:stretch>
            <a:fillRect/>
          </a:stretch>
        </p:blipFill>
        <p:spPr>
          <a:xfrm>
            <a:off x="7354056" y="724905"/>
            <a:ext cx="1781201" cy="1975104"/>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B5C1BBC4-ADA6-4CAF-88DA-9916E3614A12}"/>
              </a:ext>
            </a:extLst>
          </p:cNvPr>
          <p:cNvPicPr>
            <a:picLocks noChangeAspect="1"/>
          </p:cNvPicPr>
          <p:nvPr/>
        </p:nvPicPr>
        <p:blipFill>
          <a:blip r:embed="rId5"/>
          <a:stretch>
            <a:fillRect/>
          </a:stretch>
        </p:blipFill>
        <p:spPr>
          <a:xfrm>
            <a:off x="1766516" y="3627656"/>
            <a:ext cx="1715860" cy="2019994"/>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769B80D1-714A-4A71-B6B8-7EFFD1B1C510}"/>
              </a:ext>
            </a:extLst>
          </p:cNvPr>
          <p:cNvPicPr>
            <a:picLocks noChangeAspect="1"/>
          </p:cNvPicPr>
          <p:nvPr/>
        </p:nvPicPr>
        <p:blipFill>
          <a:blip r:embed="rId6"/>
          <a:stretch>
            <a:fillRect/>
          </a:stretch>
        </p:blipFill>
        <p:spPr>
          <a:xfrm>
            <a:off x="5379736" y="3781981"/>
            <a:ext cx="1974320" cy="1975104"/>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A9DF9145-B6D1-4636-BD6B-744C217E81E8}"/>
              </a:ext>
            </a:extLst>
          </p:cNvPr>
          <p:cNvPicPr>
            <a:picLocks noChangeAspect="1"/>
          </p:cNvPicPr>
          <p:nvPr/>
        </p:nvPicPr>
        <p:blipFill>
          <a:blip r:embed="rId7"/>
          <a:stretch>
            <a:fillRect/>
          </a:stretch>
        </p:blipFill>
        <p:spPr>
          <a:xfrm>
            <a:off x="9357367" y="3781981"/>
            <a:ext cx="1870191" cy="1975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246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0E1021-7195-4E70-8C19-4C62A8F62190}"/>
              </a:ext>
            </a:extLst>
          </p:cNvPr>
          <p:cNvSpPr txBox="1"/>
          <p:nvPr/>
        </p:nvSpPr>
        <p:spPr>
          <a:xfrm>
            <a:off x="-19444" y="2653029"/>
            <a:ext cx="2571751" cy="523220"/>
          </a:xfrm>
          <a:prstGeom prst="rect">
            <a:avLst/>
          </a:prstGeom>
          <a:noFill/>
        </p:spPr>
        <p:txBody>
          <a:bodyPr wrap="square" rtlCol="0">
            <a:spAutoFit/>
          </a:bodyPr>
          <a:lstStyle/>
          <a:p>
            <a:pPr algn="ctr"/>
            <a:r>
              <a:rPr lang="en-US" sz="2800" b="1" dirty="0">
                <a:solidFill>
                  <a:srgbClr val="FF0000"/>
                </a:solidFill>
              </a:rPr>
              <a:t>listen to music </a:t>
            </a:r>
          </a:p>
        </p:txBody>
      </p:sp>
      <p:sp>
        <p:nvSpPr>
          <p:cNvPr id="10" name="TextBox 9">
            <a:extLst>
              <a:ext uri="{FF2B5EF4-FFF2-40B4-BE49-F238E27FC236}">
                <a16:creationId xmlns:a16="http://schemas.microsoft.com/office/drawing/2014/main" id="{3502AC43-5C7D-4AC2-B6DB-D80EDBEADBE1}"/>
              </a:ext>
            </a:extLst>
          </p:cNvPr>
          <p:cNvSpPr txBox="1"/>
          <p:nvPr/>
        </p:nvSpPr>
        <p:spPr>
          <a:xfrm>
            <a:off x="3719953" y="2776101"/>
            <a:ext cx="1647825" cy="523220"/>
          </a:xfrm>
          <a:prstGeom prst="rect">
            <a:avLst/>
          </a:prstGeom>
          <a:noFill/>
        </p:spPr>
        <p:txBody>
          <a:bodyPr wrap="square" rtlCol="0">
            <a:spAutoFit/>
          </a:bodyPr>
          <a:lstStyle/>
          <a:p>
            <a:pPr algn="ctr"/>
            <a:r>
              <a:rPr lang="en-US" sz="2800" b="1" dirty="0">
                <a:solidFill>
                  <a:srgbClr val="FF0000"/>
                </a:solidFill>
              </a:rPr>
              <a:t>watch TV</a:t>
            </a:r>
          </a:p>
        </p:txBody>
      </p:sp>
      <p:sp>
        <p:nvSpPr>
          <p:cNvPr id="12" name="TextBox 11">
            <a:extLst>
              <a:ext uri="{FF2B5EF4-FFF2-40B4-BE49-F238E27FC236}">
                <a16:creationId xmlns:a16="http://schemas.microsoft.com/office/drawing/2014/main" id="{FAD65E6F-58AC-4E05-9A08-6320D7DC1275}"/>
              </a:ext>
            </a:extLst>
          </p:cNvPr>
          <p:cNvSpPr txBox="1"/>
          <p:nvPr/>
        </p:nvSpPr>
        <p:spPr>
          <a:xfrm>
            <a:off x="6986102" y="2831526"/>
            <a:ext cx="2650481" cy="523220"/>
          </a:xfrm>
          <a:prstGeom prst="rect">
            <a:avLst/>
          </a:prstGeom>
          <a:noFill/>
        </p:spPr>
        <p:txBody>
          <a:bodyPr wrap="square" rtlCol="0">
            <a:spAutoFit/>
          </a:bodyPr>
          <a:lstStyle/>
          <a:p>
            <a:pPr algn="ctr"/>
            <a:r>
              <a:rPr lang="en-US" sz="2800" b="1" dirty="0">
                <a:solidFill>
                  <a:srgbClr val="FF0000"/>
                </a:solidFill>
              </a:rPr>
              <a:t>play table tennis</a:t>
            </a:r>
          </a:p>
        </p:txBody>
      </p:sp>
      <p:sp>
        <p:nvSpPr>
          <p:cNvPr id="14" name="TextBox 13">
            <a:extLst>
              <a:ext uri="{FF2B5EF4-FFF2-40B4-BE49-F238E27FC236}">
                <a16:creationId xmlns:a16="http://schemas.microsoft.com/office/drawing/2014/main" id="{D47CC8A8-BBE6-4E0C-9E6D-8E67F0C71A82}"/>
              </a:ext>
            </a:extLst>
          </p:cNvPr>
          <p:cNvSpPr txBox="1"/>
          <p:nvPr/>
        </p:nvSpPr>
        <p:spPr>
          <a:xfrm>
            <a:off x="961609" y="5832918"/>
            <a:ext cx="2679838" cy="523220"/>
          </a:xfrm>
          <a:prstGeom prst="rect">
            <a:avLst/>
          </a:prstGeom>
          <a:noFill/>
        </p:spPr>
        <p:txBody>
          <a:bodyPr wrap="square" rtlCol="0">
            <a:spAutoFit/>
          </a:bodyPr>
          <a:lstStyle/>
          <a:p>
            <a:pPr algn="ctr"/>
            <a:r>
              <a:rPr lang="en-US" sz="2800" b="1" dirty="0">
                <a:solidFill>
                  <a:srgbClr val="FF0000"/>
                </a:solidFill>
              </a:rPr>
              <a:t>do martial arts</a:t>
            </a:r>
          </a:p>
        </p:txBody>
      </p:sp>
      <p:sp>
        <p:nvSpPr>
          <p:cNvPr id="15" name="TextBox 14">
            <a:extLst>
              <a:ext uri="{FF2B5EF4-FFF2-40B4-BE49-F238E27FC236}">
                <a16:creationId xmlns:a16="http://schemas.microsoft.com/office/drawing/2014/main" id="{5D8C9B58-0649-4F65-800F-845EA17360EB}"/>
              </a:ext>
            </a:extLst>
          </p:cNvPr>
          <p:cNvSpPr txBox="1"/>
          <p:nvPr/>
        </p:nvSpPr>
        <p:spPr>
          <a:xfrm>
            <a:off x="5208235" y="5832918"/>
            <a:ext cx="1632773" cy="523220"/>
          </a:xfrm>
          <a:prstGeom prst="rect">
            <a:avLst/>
          </a:prstGeom>
          <a:noFill/>
        </p:spPr>
        <p:txBody>
          <a:bodyPr wrap="square" rtlCol="0">
            <a:spAutoFit/>
          </a:bodyPr>
          <a:lstStyle/>
          <a:p>
            <a:pPr algn="ctr"/>
            <a:r>
              <a:rPr lang="en-US" sz="2800" b="1" dirty="0">
                <a:solidFill>
                  <a:srgbClr val="FF0000"/>
                </a:solidFill>
              </a:rPr>
              <a:t>skate</a:t>
            </a:r>
          </a:p>
        </p:txBody>
      </p:sp>
      <p:sp>
        <p:nvSpPr>
          <p:cNvPr id="16" name="TextBox 15">
            <a:extLst>
              <a:ext uri="{FF2B5EF4-FFF2-40B4-BE49-F238E27FC236}">
                <a16:creationId xmlns:a16="http://schemas.microsoft.com/office/drawing/2014/main" id="{1586B235-7111-4A80-97C6-174559B93A37}"/>
              </a:ext>
            </a:extLst>
          </p:cNvPr>
          <p:cNvSpPr txBox="1"/>
          <p:nvPr/>
        </p:nvSpPr>
        <p:spPr>
          <a:xfrm>
            <a:off x="7828117" y="5845067"/>
            <a:ext cx="2980624" cy="523220"/>
          </a:xfrm>
          <a:prstGeom prst="rect">
            <a:avLst/>
          </a:prstGeom>
          <a:noFill/>
        </p:spPr>
        <p:txBody>
          <a:bodyPr wrap="square" rtlCol="0">
            <a:spAutoFit/>
          </a:bodyPr>
          <a:lstStyle/>
          <a:p>
            <a:pPr algn="ctr"/>
            <a:r>
              <a:rPr lang="en-US" sz="2800" b="1" dirty="0">
                <a:solidFill>
                  <a:srgbClr val="FF0000"/>
                </a:solidFill>
              </a:rPr>
              <a:t>play chess</a:t>
            </a:r>
          </a:p>
        </p:txBody>
      </p:sp>
      <p:sp>
        <p:nvSpPr>
          <p:cNvPr id="4" name="TextBox 3">
            <a:extLst>
              <a:ext uri="{FF2B5EF4-FFF2-40B4-BE49-F238E27FC236}">
                <a16:creationId xmlns:a16="http://schemas.microsoft.com/office/drawing/2014/main" id="{DE548CE8-D11F-4EE0-B544-934058B64279}"/>
              </a:ext>
            </a:extLst>
          </p:cNvPr>
          <p:cNvSpPr txBox="1"/>
          <p:nvPr/>
        </p:nvSpPr>
        <p:spPr>
          <a:xfrm>
            <a:off x="2538412" y="84005"/>
            <a:ext cx="2333626" cy="461665"/>
          </a:xfrm>
          <a:prstGeom prst="rect">
            <a:avLst/>
          </a:prstGeom>
          <a:noFill/>
        </p:spPr>
        <p:txBody>
          <a:bodyPr wrap="square" rtlCol="0">
            <a:spAutoFit/>
          </a:bodyPr>
          <a:lstStyle/>
          <a:p>
            <a:r>
              <a:rPr lang="en-US" sz="2400" b="1" dirty="0">
                <a:solidFill>
                  <a:srgbClr val="7030A0"/>
                </a:solidFill>
              </a:rPr>
              <a:t>REVIEW 2</a:t>
            </a:r>
          </a:p>
        </p:txBody>
      </p:sp>
      <p:pic>
        <p:nvPicPr>
          <p:cNvPr id="5" name="Picture 4">
            <a:extLst>
              <a:ext uri="{FF2B5EF4-FFF2-40B4-BE49-F238E27FC236}">
                <a16:creationId xmlns:a16="http://schemas.microsoft.com/office/drawing/2014/main" id="{C1834CDB-708C-4FB8-876E-2F7E8961522B}"/>
              </a:ext>
            </a:extLst>
          </p:cNvPr>
          <p:cNvPicPr>
            <a:picLocks noChangeAspect="1"/>
          </p:cNvPicPr>
          <p:nvPr/>
        </p:nvPicPr>
        <p:blipFill>
          <a:blip r:embed="rId2"/>
          <a:stretch>
            <a:fillRect/>
          </a:stretch>
        </p:blipFill>
        <p:spPr>
          <a:xfrm>
            <a:off x="352423" y="671816"/>
            <a:ext cx="1800225" cy="1966913"/>
          </a:xfrm>
          <a:prstGeom prst="rect">
            <a:avLst/>
          </a:prstGeom>
        </p:spPr>
      </p:pic>
      <p:pic>
        <p:nvPicPr>
          <p:cNvPr id="7" name="Picture 6">
            <a:extLst>
              <a:ext uri="{FF2B5EF4-FFF2-40B4-BE49-F238E27FC236}">
                <a16:creationId xmlns:a16="http://schemas.microsoft.com/office/drawing/2014/main" id="{B555EE1B-6FDA-451D-93A2-CC34362B6E5E}"/>
              </a:ext>
            </a:extLst>
          </p:cNvPr>
          <p:cNvPicPr>
            <a:picLocks noChangeAspect="1"/>
          </p:cNvPicPr>
          <p:nvPr/>
        </p:nvPicPr>
        <p:blipFill>
          <a:blip r:embed="rId3"/>
          <a:stretch>
            <a:fillRect/>
          </a:stretch>
        </p:blipFill>
        <p:spPr>
          <a:xfrm>
            <a:off x="3635949" y="759132"/>
            <a:ext cx="1857866" cy="196596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5B97D61-F74A-465E-8FE5-ED1AD995B12A}"/>
              </a:ext>
            </a:extLst>
          </p:cNvPr>
          <p:cNvPicPr>
            <a:picLocks noChangeAspect="1"/>
          </p:cNvPicPr>
          <p:nvPr/>
        </p:nvPicPr>
        <p:blipFill>
          <a:blip r:embed="rId4"/>
          <a:stretch>
            <a:fillRect/>
          </a:stretch>
        </p:blipFill>
        <p:spPr>
          <a:xfrm>
            <a:off x="7301114" y="797052"/>
            <a:ext cx="1862761" cy="200388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AB3858B5-5A51-4358-B808-0EB49E9CF69D}"/>
              </a:ext>
            </a:extLst>
          </p:cNvPr>
          <p:cNvPicPr>
            <a:picLocks noChangeAspect="1"/>
          </p:cNvPicPr>
          <p:nvPr/>
        </p:nvPicPr>
        <p:blipFill>
          <a:blip r:embed="rId5"/>
          <a:stretch>
            <a:fillRect/>
          </a:stretch>
        </p:blipFill>
        <p:spPr>
          <a:xfrm>
            <a:off x="1344734" y="3741408"/>
            <a:ext cx="1891131" cy="1965960"/>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C9F8A3FB-C50A-4C82-8F28-E9E7AD7538BB}"/>
              </a:ext>
            </a:extLst>
          </p:cNvPr>
          <p:cNvPicPr>
            <a:picLocks noChangeAspect="1"/>
          </p:cNvPicPr>
          <p:nvPr/>
        </p:nvPicPr>
        <p:blipFill>
          <a:blip r:embed="rId6"/>
          <a:stretch>
            <a:fillRect/>
          </a:stretch>
        </p:blipFill>
        <p:spPr>
          <a:xfrm>
            <a:off x="8414224" y="3741408"/>
            <a:ext cx="1808409" cy="2091510"/>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ECA687E4-9698-49C5-B410-97A41678F012}"/>
              </a:ext>
            </a:extLst>
          </p:cNvPr>
          <p:cNvPicPr>
            <a:picLocks noChangeAspect="1"/>
          </p:cNvPicPr>
          <p:nvPr/>
        </p:nvPicPr>
        <p:blipFill>
          <a:blip r:embed="rId7"/>
          <a:stretch>
            <a:fillRect/>
          </a:stretch>
        </p:blipFill>
        <p:spPr>
          <a:xfrm>
            <a:off x="5067292" y="3654039"/>
            <a:ext cx="1747275" cy="21910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062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4039296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315"/>
            <a:ext cx="10452848" cy="6923315"/>
          </a:xfrm>
          <a:prstGeom prst="rect">
            <a:avLst/>
          </a:prstGeom>
        </p:spPr>
      </p:pic>
      <p:sp>
        <p:nvSpPr>
          <p:cNvPr id="3" name="TextBox 2"/>
          <p:cNvSpPr txBox="1"/>
          <p:nvPr/>
        </p:nvSpPr>
        <p:spPr>
          <a:xfrm>
            <a:off x="3844211" y="3904842"/>
            <a:ext cx="3293707" cy="839391"/>
          </a:xfrm>
          <a:prstGeom prst="rect">
            <a:avLst/>
          </a:prstGeom>
          <a:noFill/>
        </p:spPr>
        <p:txBody>
          <a:bodyPr wrap="square" rtlCol="0">
            <a:spAutoFit/>
          </a:bodyPr>
          <a:lstStyle/>
          <a:p>
            <a:r>
              <a:rPr lang="en-US" sz="5400" dirty="0">
                <a:solidFill>
                  <a:schemeClr val="bg1"/>
                </a:solidFill>
              </a:rPr>
              <a:t>Listening</a:t>
            </a:r>
            <a:endParaRPr lang="en-US" sz="2400" dirty="0">
              <a:solidFill>
                <a:schemeClr val="bg1"/>
              </a:solidFill>
            </a:endParaRPr>
          </a:p>
        </p:txBody>
      </p:sp>
    </p:spTree>
    <p:extLst>
      <p:ext uri="{BB962C8B-B14F-4D97-AF65-F5344CB8AC3E}">
        <p14:creationId xmlns:p14="http://schemas.microsoft.com/office/powerpoint/2010/main" val="672934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3B81CD-CB6F-470B-A642-AE7C7FB965AB}"/>
              </a:ext>
            </a:extLst>
          </p:cNvPr>
          <p:cNvPicPr>
            <a:picLocks noChangeAspect="1"/>
          </p:cNvPicPr>
          <p:nvPr/>
        </p:nvPicPr>
        <p:blipFill>
          <a:blip r:embed="rId4"/>
          <a:stretch>
            <a:fillRect/>
          </a:stretch>
        </p:blipFill>
        <p:spPr>
          <a:xfrm>
            <a:off x="0" y="454724"/>
            <a:ext cx="8934450" cy="1232116"/>
          </a:xfrm>
          <a:prstGeom prst="rect">
            <a:avLst/>
          </a:prstGeom>
        </p:spPr>
      </p:pic>
      <p:pic>
        <p:nvPicPr>
          <p:cNvPr id="4" name="CD2 TRACK 25">
            <a:hlinkClick r:id="" action="ppaction://media"/>
            <a:extLst>
              <a:ext uri="{FF2B5EF4-FFF2-40B4-BE49-F238E27FC236}">
                <a16:creationId xmlns:a16="http://schemas.microsoft.com/office/drawing/2014/main" id="{A59F09F6-C8F5-4CF7-AC22-55188962EC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6700" y="1068414"/>
            <a:ext cx="406400" cy="406400"/>
          </a:xfrm>
          <a:prstGeom prst="rect">
            <a:avLst/>
          </a:prstGeom>
        </p:spPr>
      </p:pic>
      <p:pic>
        <p:nvPicPr>
          <p:cNvPr id="6" name="Picture 5">
            <a:extLst>
              <a:ext uri="{FF2B5EF4-FFF2-40B4-BE49-F238E27FC236}">
                <a16:creationId xmlns:a16="http://schemas.microsoft.com/office/drawing/2014/main" id="{530CA923-FA3B-462E-81DF-A279E6527B88}"/>
              </a:ext>
            </a:extLst>
          </p:cNvPr>
          <p:cNvPicPr>
            <a:picLocks noChangeAspect="1"/>
          </p:cNvPicPr>
          <p:nvPr/>
        </p:nvPicPr>
        <p:blipFill>
          <a:blip r:embed="rId6"/>
          <a:stretch>
            <a:fillRect/>
          </a:stretch>
        </p:blipFill>
        <p:spPr>
          <a:xfrm>
            <a:off x="0" y="1994612"/>
            <a:ext cx="12192000" cy="4180740"/>
          </a:xfrm>
          <a:prstGeom prst="rect">
            <a:avLst/>
          </a:prstGeom>
        </p:spPr>
      </p:pic>
      <p:cxnSp>
        <p:nvCxnSpPr>
          <p:cNvPr id="8" name="Straight Connector 7">
            <a:extLst>
              <a:ext uri="{FF2B5EF4-FFF2-40B4-BE49-F238E27FC236}">
                <a16:creationId xmlns:a16="http://schemas.microsoft.com/office/drawing/2014/main" id="{7872B269-0B5D-45D5-843D-787E94AACEC7}"/>
              </a:ext>
            </a:extLst>
          </p:cNvPr>
          <p:cNvCxnSpPr/>
          <p:nvPr/>
        </p:nvCxnSpPr>
        <p:spPr>
          <a:xfrm>
            <a:off x="10545417" y="6530009"/>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16E810-48EE-40EA-8AA1-A0695BF1B288}"/>
              </a:ext>
            </a:extLst>
          </p:cNvPr>
          <p:cNvCxnSpPr/>
          <p:nvPr/>
        </p:nvCxnSpPr>
        <p:spPr>
          <a:xfrm flipH="1">
            <a:off x="1749287" y="3677478"/>
            <a:ext cx="2206487" cy="78519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12C98AD2-3DDD-4BEA-8182-EC0A0DB8A68A}"/>
              </a:ext>
            </a:extLst>
          </p:cNvPr>
          <p:cNvCxnSpPr/>
          <p:nvPr/>
        </p:nvCxnSpPr>
        <p:spPr>
          <a:xfrm flipH="1">
            <a:off x="4058478" y="3677478"/>
            <a:ext cx="2206487" cy="78519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B110A982-95E7-49A8-A95B-F90ED76EEEA7}"/>
              </a:ext>
            </a:extLst>
          </p:cNvPr>
          <p:cNvCxnSpPr>
            <a:cxnSpLocks/>
          </p:cNvCxnSpPr>
          <p:nvPr/>
        </p:nvCxnSpPr>
        <p:spPr>
          <a:xfrm flipH="1">
            <a:off x="6306379" y="3677478"/>
            <a:ext cx="4547151" cy="80010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40FF2B99-92E1-4046-890E-15B4CB70BC14}"/>
              </a:ext>
            </a:extLst>
          </p:cNvPr>
          <p:cNvCxnSpPr>
            <a:cxnSpLocks/>
          </p:cNvCxnSpPr>
          <p:nvPr/>
        </p:nvCxnSpPr>
        <p:spPr>
          <a:xfrm>
            <a:off x="8615570" y="3677478"/>
            <a:ext cx="2237960" cy="78519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5170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7" presetClass="emph" presetSubtype="0" fill="remove" nodeType="clickEffect">
                                  <p:stCondLst>
                                    <p:cond delay="0"/>
                                  </p:stCondLst>
                                  <p:childTnLst>
                                    <p:animClr clrSpc="rgb" dir="cw">
                                      <p:cBhvr override="childStyle">
                                        <p:cTn id="28" dur="250" autoRev="1" fill="remove"/>
                                        <p:tgtEl>
                                          <p:spTgt spid="3"/>
                                        </p:tgtEl>
                                        <p:attrNameLst>
                                          <p:attrName>style.color</p:attrName>
                                        </p:attrNameLst>
                                      </p:cBhvr>
                                      <p:to>
                                        <a:schemeClr val="bg1"/>
                                      </p:to>
                                    </p:animClr>
                                    <p:animClr clrSpc="rgb" dir="cw">
                                      <p:cBhvr>
                                        <p:cTn id="29" dur="250" autoRev="1" fill="remove"/>
                                        <p:tgtEl>
                                          <p:spTgt spid="3"/>
                                        </p:tgtEl>
                                        <p:attrNameLst>
                                          <p:attrName>fillcolor</p:attrName>
                                        </p:attrNameLst>
                                      </p:cBhvr>
                                      <p:to>
                                        <a:schemeClr val="bg1"/>
                                      </p:to>
                                    </p:animClr>
                                    <p:set>
                                      <p:cBhvr>
                                        <p:cTn id="30" dur="250" autoRev="1" fill="remove"/>
                                        <p:tgtEl>
                                          <p:spTgt spid="3"/>
                                        </p:tgtEl>
                                        <p:attrNameLst>
                                          <p:attrName>fill.type</p:attrName>
                                        </p:attrNameLst>
                                      </p:cBhvr>
                                      <p:to>
                                        <p:strVal val="solid"/>
                                      </p:to>
                                    </p:set>
                                    <p:set>
                                      <p:cBhvr>
                                        <p:cTn id="31" dur="250" autoRev="1" fill="remove"/>
                                        <p:tgtEl>
                                          <p:spTgt spid="3"/>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05038" fill="hold"/>
                                        <p:tgtEl>
                                          <p:spTgt spid="4"/>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975"/>
            <a:ext cx="9125339" cy="6944702"/>
          </a:xfrm>
          <a:prstGeom prst="rect">
            <a:avLst/>
          </a:prstGeom>
        </p:spPr>
      </p:pic>
      <p:sp>
        <p:nvSpPr>
          <p:cNvPr id="3" name="TextBox 2"/>
          <p:cNvSpPr txBox="1"/>
          <p:nvPr/>
        </p:nvSpPr>
        <p:spPr>
          <a:xfrm>
            <a:off x="3219061" y="3820868"/>
            <a:ext cx="2687217" cy="923330"/>
          </a:xfrm>
          <a:prstGeom prst="rect">
            <a:avLst/>
          </a:prstGeom>
          <a:noFill/>
        </p:spPr>
        <p:txBody>
          <a:bodyPr wrap="square" rtlCol="0">
            <a:spAutoFit/>
          </a:bodyPr>
          <a:lstStyle/>
          <a:p>
            <a:r>
              <a:rPr lang="en-US" sz="5400" dirty="0">
                <a:solidFill>
                  <a:schemeClr val="bg1"/>
                </a:solidFill>
              </a:rPr>
              <a:t>Reading</a:t>
            </a:r>
            <a:endParaRPr lang="en-US" sz="2400" dirty="0">
              <a:solidFill>
                <a:schemeClr val="bg1"/>
              </a:solidFill>
            </a:endParaRPr>
          </a:p>
        </p:txBody>
      </p:sp>
    </p:spTree>
    <p:extLst>
      <p:ext uri="{BB962C8B-B14F-4D97-AF65-F5344CB8AC3E}">
        <p14:creationId xmlns:p14="http://schemas.microsoft.com/office/powerpoint/2010/main" val="1984297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96B009-858D-4EEF-A40D-8644B074A7CC}"/>
              </a:ext>
            </a:extLst>
          </p:cNvPr>
          <p:cNvPicPr>
            <a:picLocks noChangeAspect="1"/>
          </p:cNvPicPr>
          <p:nvPr/>
        </p:nvPicPr>
        <p:blipFill>
          <a:blip r:embed="rId2"/>
          <a:stretch>
            <a:fillRect/>
          </a:stretch>
        </p:blipFill>
        <p:spPr>
          <a:xfrm>
            <a:off x="0" y="389376"/>
            <a:ext cx="11687175" cy="1245355"/>
          </a:xfrm>
          <a:prstGeom prst="rect">
            <a:avLst/>
          </a:prstGeom>
        </p:spPr>
      </p:pic>
      <p:pic>
        <p:nvPicPr>
          <p:cNvPr id="5" name="Picture 4">
            <a:extLst>
              <a:ext uri="{FF2B5EF4-FFF2-40B4-BE49-F238E27FC236}">
                <a16:creationId xmlns:a16="http://schemas.microsoft.com/office/drawing/2014/main" id="{468B8F88-37D6-47FD-806A-C831D3413D64}"/>
              </a:ext>
            </a:extLst>
          </p:cNvPr>
          <p:cNvPicPr>
            <a:picLocks noChangeAspect="1"/>
          </p:cNvPicPr>
          <p:nvPr/>
        </p:nvPicPr>
        <p:blipFill rotWithShape="1">
          <a:blip r:embed="rId3"/>
          <a:srcRect t="17849"/>
          <a:stretch/>
        </p:blipFill>
        <p:spPr>
          <a:xfrm>
            <a:off x="0" y="2800350"/>
            <a:ext cx="12192000" cy="3754724"/>
          </a:xfrm>
          <a:prstGeom prst="rect">
            <a:avLst/>
          </a:prstGeom>
        </p:spPr>
      </p:pic>
      <p:pic>
        <p:nvPicPr>
          <p:cNvPr id="7" name="Picture 6">
            <a:extLst>
              <a:ext uri="{FF2B5EF4-FFF2-40B4-BE49-F238E27FC236}">
                <a16:creationId xmlns:a16="http://schemas.microsoft.com/office/drawing/2014/main" id="{B37ABEA3-CD46-49D7-9352-E2F2B20CE24C}"/>
              </a:ext>
            </a:extLst>
          </p:cNvPr>
          <p:cNvPicPr>
            <a:picLocks noChangeAspect="1"/>
          </p:cNvPicPr>
          <p:nvPr/>
        </p:nvPicPr>
        <p:blipFill>
          <a:blip r:embed="rId4"/>
          <a:stretch>
            <a:fillRect/>
          </a:stretch>
        </p:blipFill>
        <p:spPr>
          <a:xfrm>
            <a:off x="5843587" y="1035315"/>
            <a:ext cx="1522549" cy="633381"/>
          </a:xfrm>
          <a:prstGeom prst="rect">
            <a:avLst/>
          </a:prstGeom>
        </p:spPr>
      </p:pic>
      <p:pic>
        <p:nvPicPr>
          <p:cNvPr id="9" name="Picture 8">
            <a:extLst>
              <a:ext uri="{FF2B5EF4-FFF2-40B4-BE49-F238E27FC236}">
                <a16:creationId xmlns:a16="http://schemas.microsoft.com/office/drawing/2014/main" id="{ADD5259C-15E6-42A3-9187-EDB9FA9B7F10}"/>
              </a:ext>
            </a:extLst>
          </p:cNvPr>
          <p:cNvPicPr>
            <a:picLocks noChangeAspect="1"/>
          </p:cNvPicPr>
          <p:nvPr/>
        </p:nvPicPr>
        <p:blipFill>
          <a:blip r:embed="rId5"/>
          <a:stretch>
            <a:fillRect/>
          </a:stretch>
        </p:blipFill>
        <p:spPr>
          <a:xfrm>
            <a:off x="0" y="1756520"/>
            <a:ext cx="2076450" cy="740034"/>
          </a:xfrm>
          <a:prstGeom prst="rect">
            <a:avLst/>
          </a:prstGeom>
        </p:spPr>
      </p:pic>
      <p:pic>
        <p:nvPicPr>
          <p:cNvPr id="11" name="Picture 10">
            <a:extLst>
              <a:ext uri="{FF2B5EF4-FFF2-40B4-BE49-F238E27FC236}">
                <a16:creationId xmlns:a16="http://schemas.microsoft.com/office/drawing/2014/main" id="{CA7358A3-0628-4E2E-879D-4B11E1CCA9F8}"/>
              </a:ext>
            </a:extLst>
          </p:cNvPr>
          <p:cNvPicPr>
            <a:picLocks noChangeAspect="1"/>
          </p:cNvPicPr>
          <p:nvPr/>
        </p:nvPicPr>
        <p:blipFill>
          <a:blip r:embed="rId6"/>
          <a:stretch>
            <a:fillRect/>
          </a:stretch>
        </p:blipFill>
        <p:spPr>
          <a:xfrm>
            <a:off x="2069339" y="1736229"/>
            <a:ext cx="2150506" cy="760325"/>
          </a:xfrm>
          <a:prstGeom prst="rect">
            <a:avLst/>
          </a:prstGeom>
        </p:spPr>
      </p:pic>
      <p:pic>
        <p:nvPicPr>
          <p:cNvPr id="13" name="Picture 12">
            <a:extLst>
              <a:ext uri="{FF2B5EF4-FFF2-40B4-BE49-F238E27FC236}">
                <a16:creationId xmlns:a16="http://schemas.microsoft.com/office/drawing/2014/main" id="{95328798-35B7-4B69-A1CC-5DDA576852E9}"/>
              </a:ext>
            </a:extLst>
          </p:cNvPr>
          <p:cNvPicPr>
            <a:picLocks noChangeAspect="1"/>
          </p:cNvPicPr>
          <p:nvPr/>
        </p:nvPicPr>
        <p:blipFill>
          <a:blip r:embed="rId7"/>
          <a:stretch>
            <a:fillRect/>
          </a:stretch>
        </p:blipFill>
        <p:spPr>
          <a:xfrm>
            <a:off x="4219845" y="1717886"/>
            <a:ext cx="2076450" cy="778668"/>
          </a:xfrm>
          <a:prstGeom prst="rect">
            <a:avLst/>
          </a:prstGeom>
        </p:spPr>
      </p:pic>
      <p:pic>
        <p:nvPicPr>
          <p:cNvPr id="15" name="Picture 14">
            <a:extLst>
              <a:ext uri="{FF2B5EF4-FFF2-40B4-BE49-F238E27FC236}">
                <a16:creationId xmlns:a16="http://schemas.microsoft.com/office/drawing/2014/main" id="{120C711C-21E0-4FEF-B939-9829CE44FCF6}"/>
              </a:ext>
            </a:extLst>
          </p:cNvPr>
          <p:cNvPicPr>
            <a:picLocks noChangeAspect="1"/>
          </p:cNvPicPr>
          <p:nvPr/>
        </p:nvPicPr>
        <p:blipFill>
          <a:blip r:embed="rId8"/>
          <a:stretch>
            <a:fillRect/>
          </a:stretch>
        </p:blipFill>
        <p:spPr>
          <a:xfrm>
            <a:off x="6399474" y="1736229"/>
            <a:ext cx="2012697" cy="726451"/>
          </a:xfrm>
          <a:prstGeom prst="rect">
            <a:avLst/>
          </a:prstGeom>
        </p:spPr>
      </p:pic>
      <p:pic>
        <p:nvPicPr>
          <p:cNvPr id="17" name="Picture 16">
            <a:extLst>
              <a:ext uri="{FF2B5EF4-FFF2-40B4-BE49-F238E27FC236}">
                <a16:creationId xmlns:a16="http://schemas.microsoft.com/office/drawing/2014/main" id="{E33047E3-8DC6-4C49-9AA6-CE7DF1BB98E2}"/>
              </a:ext>
            </a:extLst>
          </p:cNvPr>
          <p:cNvPicPr>
            <a:picLocks noChangeAspect="1"/>
          </p:cNvPicPr>
          <p:nvPr/>
        </p:nvPicPr>
        <p:blipFill>
          <a:blip r:embed="rId9"/>
          <a:stretch>
            <a:fillRect/>
          </a:stretch>
        </p:blipFill>
        <p:spPr>
          <a:xfrm>
            <a:off x="8515350" y="1717886"/>
            <a:ext cx="2097095" cy="778668"/>
          </a:xfrm>
          <a:prstGeom prst="rect">
            <a:avLst/>
          </a:prstGeom>
        </p:spPr>
      </p:pic>
      <p:sp>
        <p:nvSpPr>
          <p:cNvPr id="18" name="TextBox 17">
            <a:extLst>
              <a:ext uri="{FF2B5EF4-FFF2-40B4-BE49-F238E27FC236}">
                <a16:creationId xmlns:a16="http://schemas.microsoft.com/office/drawing/2014/main" id="{079E1C1F-E9C5-41A1-BBE9-05DAEBF24B25}"/>
              </a:ext>
            </a:extLst>
          </p:cNvPr>
          <p:cNvSpPr txBox="1"/>
          <p:nvPr/>
        </p:nvSpPr>
        <p:spPr>
          <a:xfrm>
            <a:off x="8629650" y="3399514"/>
            <a:ext cx="2762249" cy="492443"/>
          </a:xfrm>
          <a:prstGeom prst="rect">
            <a:avLst/>
          </a:prstGeom>
          <a:noFill/>
        </p:spPr>
        <p:txBody>
          <a:bodyPr wrap="square" rtlCol="0">
            <a:spAutoFit/>
          </a:bodyPr>
          <a:lstStyle/>
          <a:p>
            <a:r>
              <a:rPr lang="en-US" sz="2600" dirty="0">
                <a:solidFill>
                  <a:srgbClr val="FF0000"/>
                </a:solidFill>
              </a:rPr>
              <a:t>read a comic book</a:t>
            </a:r>
          </a:p>
        </p:txBody>
      </p:sp>
      <p:sp>
        <p:nvSpPr>
          <p:cNvPr id="19" name="TextBox 18">
            <a:extLst>
              <a:ext uri="{FF2B5EF4-FFF2-40B4-BE49-F238E27FC236}">
                <a16:creationId xmlns:a16="http://schemas.microsoft.com/office/drawing/2014/main" id="{A81C33DC-56CD-45B1-8F3F-9983ACB13805}"/>
              </a:ext>
            </a:extLst>
          </p:cNvPr>
          <p:cNvSpPr txBox="1"/>
          <p:nvPr/>
        </p:nvSpPr>
        <p:spPr>
          <a:xfrm>
            <a:off x="8715375" y="4340543"/>
            <a:ext cx="2762249" cy="492443"/>
          </a:xfrm>
          <a:prstGeom prst="rect">
            <a:avLst/>
          </a:prstGeom>
          <a:noFill/>
        </p:spPr>
        <p:txBody>
          <a:bodyPr wrap="square" rtlCol="0">
            <a:spAutoFit/>
          </a:bodyPr>
          <a:lstStyle/>
          <a:p>
            <a:r>
              <a:rPr lang="en-US" sz="2600" dirty="0">
                <a:solidFill>
                  <a:srgbClr val="FF0000"/>
                </a:solidFill>
              </a:rPr>
              <a:t>do a puzzle</a:t>
            </a:r>
          </a:p>
        </p:txBody>
      </p:sp>
      <p:sp>
        <p:nvSpPr>
          <p:cNvPr id="20" name="TextBox 19">
            <a:extLst>
              <a:ext uri="{FF2B5EF4-FFF2-40B4-BE49-F238E27FC236}">
                <a16:creationId xmlns:a16="http://schemas.microsoft.com/office/drawing/2014/main" id="{9A3120DC-EA3D-4CC3-8F02-14C0609176EB}"/>
              </a:ext>
            </a:extLst>
          </p:cNvPr>
          <p:cNvSpPr txBox="1"/>
          <p:nvPr/>
        </p:nvSpPr>
        <p:spPr>
          <a:xfrm>
            <a:off x="8715375" y="4832986"/>
            <a:ext cx="2762249" cy="492443"/>
          </a:xfrm>
          <a:prstGeom prst="rect">
            <a:avLst/>
          </a:prstGeom>
          <a:noFill/>
        </p:spPr>
        <p:txBody>
          <a:bodyPr wrap="square" rtlCol="0">
            <a:spAutoFit/>
          </a:bodyPr>
          <a:lstStyle/>
          <a:p>
            <a:r>
              <a:rPr lang="en-US" sz="2600" dirty="0">
                <a:solidFill>
                  <a:srgbClr val="FF0000"/>
                </a:solidFill>
              </a:rPr>
              <a:t>water park</a:t>
            </a:r>
          </a:p>
        </p:txBody>
      </p:sp>
      <p:sp>
        <p:nvSpPr>
          <p:cNvPr id="21" name="TextBox 20">
            <a:extLst>
              <a:ext uri="{FF2B5EF4-FFF2-40B4-BE49-F238E27FC236}">
                <a16:creationId xmlns:a16="http://schemas.microsoft.com/office/drawing/2014/main" id="{739FF9A7-B910-4922-928A-69D7D064E65E}"/>
              </a:ext>
            </a:extLst>
          </p:cNvPr>
          <p:cNvSpPr txBox="1"/>
          <p:nvPr/>
        </p:nvSpPr>
        <p:spPr>
          <a:xfrm>
            <a:off x="8745543" y="5416877"/>
            <a:ext cx="2762249" cy="492443"/>
          </a:xfrm>
          <a:prstGeom prst="rect">
            <a:avLst/>
          </a:prstGeom>
          <a:noFill/>
        </p:spPr>
        <p:txBody>
          <a:bodyPr wrap="square" rtlCol="0">
            <a:spAutoFit/>
          </a:bodyPr>
          <a:lstStyle/>
          <a:p>
            <a:r>
              <a:rPr lang="en-US" sz="2600" dirty="0">
                <a:solidFill>
                  <a:srgbClr val="FF0000"/>
                </a:solidFill>
              </a:rPr>
              <a:t>take photos</a:t>
            </a:r>
          </a:p>
        </p:txBody>
      </p:sp>
      <p:sp>
        <p:nvSpPr>
          <p:cNvPr id="22" name="TextBox 21">
            <a:extLst>
              <a:ext uri="{FF2B5EF4-FFF2-40B4-BE49-F238E27FC236}">
                <a16:creationId xmlns:a16="http://schemas.microsoft.com/office/drawing/2014/main" id="{DD69F017-B397-428E-A424-7F97814EBD4F}"/>
              </a:ext>
            </a:extLst>
          </p:cNvPr>
          <p:cNvSpPr txBox="1"/>
          <p:nvPr/>
        </p:nvSpPr>
        <p:spPr>
          <a:xfrm>
            <a:off x="8754271" y="6000768"/>
            <a:ext cx="2762249" cy="492443"/>
          </a:xfrm>
          <a:prstGeom prst="rect">
            <a:avLst/>
          </a:prstGeom>
          <a:noFill/>
        </p:spPr>
        <p:txBody>
          <a:bodyPr wrap="square" rtlCol="0">
            <a:spAutoFit/>
          </a:bodyPr>
          <a:lstStyle/>
          <a:p>
            <a:r>
              <a:rPr lang="en-US" sz="2600" dirty="0">
                <a:solidFill>
                  <a:srgbClr val="FF0000"/>
                </a:solidFill>
              </a:rPr>
              <a:t>skate</a:t>
            </a:r>
          </a:p>
        </p:txBody>
      </p:sp>
    </p:spTree>
    <p:extLst>
      <p:ext uri="{BB962C8B-B14F-4D97-AF65-F5344CB8AC3E}">
        <p14:creationId xmlns:p14="http://schemas.microsoft.com/office/powerpoint/2010/main" val="251273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3558" y="676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11" name="TextBox 10">
            <a:extLst>
              <a:ext uri="{FF2B5EF4-FFF2-40B4-BE49-F238E27FC236}">
                <a16:creationId xmlns:a16="http://schemas.microsoft.com/office/drawing/2014/main" id="{C465ECCA-2357-4CCC-B2C7-B593677726C9}"/>
              </a:ext>
            </a:extLst>
          </p:cNvPr>
          <p:cNvSpPr txBox="1"/>
          <p:nvPr/>
        </p:nvSpPr>
        <p:spPr>
          <a:xfrm>
            <a:off x="390525" y="911821"/>
            <a:ext cx="11068050" cy="5878532"/>
          </a:xfrm>
          <a:prstGeom prst="rect">
            <a:avLst/>
          </a:prstGeom>
          <a:noFill/>
        </p:spPr>
        <p:txBody>
          <a:bodyPr wrap="square">
            <a:spAutoFit/>
          </a:bodyPr>
          <a:lstStyle/>
          <a:p>
            <a:r>
              <a:rPr lang="en-US" sz="2600" dirty="0">
                <a:solidFill>
                  <a:srgbClr val="FF0000"/>
                </a:solidFill>
                <a:ea typeface="Times New Roman" panose="02020603050405020304" pitchFamily="18" charset="0"/>
              </a:rPr>
              <a:t>By the end of this lesson, students will be able to review the target language in the unit</a:t>
            </a:r>
            <a:r>
              <a:rPr lang="en-US" sz="2600" dirty="0">
                <a:solidFill>
                  <a:srgbClr val="FF0000"/>
                </a:solidFill>
              </a:rPr>
              <a:t>.</a:t>
            </a:r>
            <a:br>
              <a:rPr lang="en-US" sz="3600" dirty="0"/>
            </a:br>
            <a:r>
              <a:rPr lang="en-US" sz="2800" b="1" dirty="0">
                <a:solidFill>
                  <a:srgbClr val="0070C0"/>
                </a:solidFill>
              </a:rPr>
              <a:t>Vocabulary</a:t>
            </a:r>
            <a:r>
              <a:rPr lang="en-US" sz="2800" dirty="0">
                <a:solidFill>
                  <a:srgbClr val="0070C0"/>
                </a:solidFill>
              </a:rPr>
              <a:t>: </a:t>
            </a:r>
          </a:p>
          <a:p>
            <a:r>
              <a:rPr lang="en-US" sz="2800" dirty="0">
                <a:solidFill>
                  <a:srgbClr val="0070C0"/>
                </a:solidFill>
              </a:rPr>
              <a:t>Activities: </a:t>
            </a:r>
            <a:r>
              <a:rPr lang="en-US" sz="2700" b="0" i="0" dirty="0">
                <a:solidFill>
                  <a:srgbClr val="000000"/>
                </a:solidFill>
                <a:effectLst/>
                <a:latin typeface="MyriadPro-Regular"/>
              </a:rPr>
              <a:t>listen to music, watch television, play table tennis, do martial arts, skate, play chess</a:t>
            </a:r>
            <a:r>
              <a:rPr lang="en-US" sz="2700" dirty="0">
                <a:solidFill>
                  <a:srgbClr val="000000"/>
                </a:solidFill>
                <a:latin typeface="MyriadPro-Regular"/>
              </a:rPr>
              <a:t>,</a:t>
            </a:r>
            <a:r>
              <a:rPr lang="en-US" sz="2700" b="0" i="0" dirty="0">
                <a:solidFill>
                  <a:srgbClr val="000000"/>
                </a:solidFill>
                <a:effectLst/>
                <a:latin typeface="MyriadPro-Regular"/>
              </a:rPr>
              <a:t> play a board game, do a puzzle, read a comic book, eat snacks, take photos, play video games.</a:t>
            </a:r>
            <a:r>
              <a:rPr lang="en-US" sz="2700" dirty="0"/>
              <a:t> </a:t>
            </a:r>
            <a:br>
              <a:rPr lang="en-US" sz="3600" dirty="0"/>
            </a:br>
            <a:r>
              <a:rPr lang="en-US" sz="2800" dirty="0">
                <a:solidFill>
                  <a:srgbClr val="0070C0"/>
                </a:solidFill>
              </a:rPr>
              <a:t>Places: </a:t>
            </a:r>
            <a:r>
              <a:rPr lang="en-US" sz="2800" dirty="0"/>
              <a:t>library, stadium, park, water park, market,</a:t>
            </a:r>
            <a:r>
              <a:rPr lang="en-US" sz="2800" dirty="0">
                <a:solidFill>
                  <a:srgbClr val="FF0000"/>
                </a:solidFill>
              </a:rPr>
              <a:t> </a:t>
            </a:r>
            <a:r>
              <a:rPr lang="en-US" sz="2800" dirty="0"/>
              <a:t>swimming pool.</a:t>
            </a:r>
            <a:r>
              <a:rPr lang="en-US" sz="2800" b="0" i="0" dirty="0">
                <a:solidFill>
                  <a:srgbClr val="000000"/>
                </a:solidFill>
                <a:effectLst/>
                <a:latin typeface="MyriadPro-Regular"/>
              </a:rPr>
              <a:t> studio, soccer field, arcade, skate park, coffee shop</a:t>
            </a:r>
            <a:r>
              <a:rPr lang="en-US" sz="2800" dirty="0">
                <a:solidFill>
                  <a:srgbClr val="000000"/>
                </a:solidFill>
                <a:latin typeface="MyriadPro-Regular"/>
              </a:rPr>
              <a:t>.</a:t>
            </a:r>
            <a:endParaRPr lang="en-US" sz="3600" dirty="0"/>
          </a:p>
          <a:p>
            <a:r>
              <a:rPr lang="en-US" sz="2800" b="1" dirty="0">
                <a:solidFill>
                  <a:srgbClr val="0070C0"/>
                </a:solidFill>
              </a:rPr>
              <a:t>Structure</a:t>
            </a:r>
            <a:r>
              <a:rPr lang="en-US" sz="2800" dirty="0">
                <a:solidFill>
                  <a:srgbClr val="0070C0"/>
                </a:solidFill>
              </a:rPr>
              <a:t>: </a:t>
            </a:r>
          </a:p>
          <a:p>
            <a:pPr marL="571500" indent="-571500">
              <a:buFont typeface="Arial" panose="020B0604020202020204" pitchFamily="34" charset="0"/>
              <a:buChar char="•"/>
            </a:pPr>
            <a:r>
              <a:rPr lang="en-US" sz="2600" dirty="0"/>
              <a:t>What are you doing?                              What are they doing?    </a:t>
            </a:r>
          </a:p>
          <a:p>
            <a:r>
              <a:rPr lang="en-US" sz="2600" dirty="0"/>
              <a:t>        I’m </a:t>
            </a:r>
            <a:r>
              <a:rPr lang="en-US" sz="2600" dirty="0">
                <a:solidFill>
                  <a:schemeClr val="accent5"/>
                </a:solidFill>
              </a:rPr>
              <a:t>swimming </a:t>
            </a:r>
            <a:r>
              <a:rPr lang="en-US" sz="2600" dirty="0">
                <a:solidFill>
                  <a:srgbClr val="002060"/>
                </a:solidFill>
              </a:rPr>
              <a:t>at the </a:t>
            </a:r>
            <a:r>
              <a:rPr lang="en-US" sz="2600" dirty="0">
                <a:solidFill>
                  <a:schemeClr val="accent5"/>
                </a:solidFill>
              </a:rPr>
              <a:t>pool.                       </a:t>
            </a:r>
            <a:r>
              <a:rPr lang="en-US" sz="2600" dirty="0"/>
              <a:t>They’re</a:t>
            </a:r>
            <a:r>
              <a:rPr lang="en-US" sz="2600" dirty="0">
                <a:solidFill>
                  <a:schemeClr val="accent5"/>
                </a:solidFill>
              </a:rPr>
              <a:t> swimming </a:t>
            </a:r>
            <a:r>
              <a:rPr lang="en-US" sz="2600" dirty="0"/>
              <a:t>at the </a:t>
            </a:r>
            <a:r>
              <a:rPr lang="en-US" sz="2600" dirty="0">
                <a:solidFill>
                  <a:schemeClr val="accent5"/>
                </a:solidFill>
              </a:rPr>
              <a:t>pool.</a:t>
            </a:r>
          </a:p>
          <a:p>
            <a:pPr marL="571500" indent="-571500">
              <a:buFont typeface="Arial" panose="020B0604020202020204" pitchFamily="34" charset="0"/>
              <a:buChar char="•"/>
            </a:pPr>
            <a:r>
              <a:rPr lang="en-US" sz="2600" dirty="0"/>
              <a:t>What is he/she doing?       </a:t>
            </a:r>
          </a:p>
          <a:p>
            <a:r>
              <a:rPr lang="en-US" sz="2600" dirty="0"/>
              <a:t>      He/she </a:t>
            </a:r>
            <a:r>
              <a:rPr lang="en-US" sz="2600" dirty="0">
                <a:solidFill>
                  <a:schemeClr val="accent5"/>
                </a:solidFill>
              </a:rPr>
              <a:t>swimming </a:t>
            </a:r>
            <a:r>
              <a:rPr lang="en-US" sz="2600" dirty="0">
                <a:solidFill>
                  <a:srgbClr val="002060"/>
                </a:solidFill>
              </a:rPr>
              <a:t>at the </a:t>
            </a:r>
            <a:r>
              <a:rPr lang="en-US" sz="2600" dirty="0">
                <a:solidFill>
                  <a:schemeClr val="accent5"/>
                </a:solidFill>
              </a:rPr>
              <a:t>pool.</a:t>
            </a:r>
          </a:p>
          <a:p>
            <a:endParaRPr lang="en-US" sz="2600" dirty="0">
              <a:solidFill>
                <a:schemeClr val="accent5"/>
              </a:solidFill>
            </a:endParaRPr>
          </a:p>
        </p:txBody>
      </p:sp>
    </p:spTree>
    <p:extLst>
      <p:ext uri="{BB962C8B-B14F-4D97-AF65-F5344CB8AC3E}">
        <p14:creationId xmlns:p14="http://schemas.microsoft.com/office/powerpoint/2010/main" val="2928246867"/>
      </p:ext>
    </p:extLst>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6CC78F-1E1E-41CA-B39A-3F26C5B19A7A}"/>
              </a:ext>
            </a:extLst>
          </p:cNvPr>
          <p:cNvPicPr>
            <a:picLocks noChangeAspect="1"/>
          </p:cNvPicPr>
          <p:nvPr/>
        </p:nvPicPr>
        <p:blipFill>
          <a:blip r:embed="rId2"/>
          <a:stretch>
            <a:fillRect/>
          </a:stretch>
        </p:blipFill>
        <p:spPr>
          <a:xfrm>
            <a:off x="0" y="557401"/>
            <a:ext cx="12192000" cy="1190248"/>
          </a:xfrm>
          <a:prstGeom prst="rect">
            <a:avLst/>
          </a:prstGeom>
        </p:spPr>
      </p:pic>
      <p:pic>
        <p:nvPicPr>
          <p:cNvPr id="5" name="Picture 4">
            <a:extLst>
              <a:ext uri="{FF2B5EF4-FFF2-40B4-BE49-F238E27FC236}">
                <a16:creationId xmlns:a16="http://schemas.microsoft.com/office/drawing/2014/main" id="{DCFBC111-B0EC-4509-92D3-5A5FEC871ED7}"/>
              </a:ext>
            </a:extLst>
          </p:cNvPr>
          <p:cNvPicPr>
            <a:picLocks noChangeAspect="1"/>
          </p:cNvPicPr>
          <p:nvPr/>
        </p:nvPicPr>
        <p:blipFill>
          <a:blip r:embed="rId3"/>
          <a:stretch>
            <a:fillRect/>
          </a:stretch>
        </p:blipFill>
        <p:spPr>
          <a:xfrm>
            <a:off x="0" y="1720567"/>
            <a:ext cx="12192000" cy="3416866"/>
          </a:xfrm>
          <a:prstGeom prst="rect">
            <a:avLst/>
          </a:prstGeom>
        </p:spPr>
      </p:pic>
      <p:pic>
        <p:nvPicPr>
          <p:cNvPr id="7" name="Picture 6">
            <a:extLst>
              <a:ext uri="{FF2B5EF4-FFF2-40B4-BE49-F238E27FC236}">
                <a16:creationId xmlns:a16="http://schemas.microsoft.com/office/drawing/2014/main" id="{5AD43449-2065-4B5E-82D9-904991BAD33A}"/>
              </a:ext>
            </a:extLst>
          </p:cNvPr>
          <p:cNvPicPr>
            <a:picLocks noChangeAspect="1"/>
          </p:cNvPicPr>
          <p:nvPr/>
        </p:nvPicPr>
        <p:blipFill>
          <a:blip r:embed="rId4"/>
          <a:stretch>
            <a:fillRect/>
          </a:stretch>
        </p:blipFill>
        <p:spPr>
          <a:xfrm>
            <a:off x="10428494" y="4195716"/>
            <a:ext cx="310978" cy="404859"/>
          </a:xfrm>
          <a:prstGeom prst="rect">
            <a:avLst/>
          </a:prstGeom>
        </p:spPr>
      </p:pic>
    </p:spTree>
    <p:extLst>
      <p:ext uri="{BB962C8B-B14F-4D97-AF65-F5344CB8AC3E}">
        <p14:creationId xmlns:p14="http://schemas.microsoft.com/office/powerpoint/2010/main" val="165211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0B7215-62C8-4206-AF71-4C5A702A9E5B}"/>
              </a:ext>
            </a:extLst>
          </p:cNvPr>
          <p:cNvPicPr>
            <a:picLocks noChangeAspect="1"/>
          </p:cNvPicPr>
          <p:nvPr/>
        </p:nvPicPr>
        <p:blipFill>
          <a:blip r:embed="rId2"/>
          <a:stretch>
            <a:fillRect/>
          </a:stretch>
        </p:blipFill>
        <p:spPr>
          <a:xfrm>
            <a:off x="0" y="1619346"/>
            <a:ext cx="12192000" cy="3619307"/>
          </a:xfrm>
          <a:prstGeom prst="rect">
            <a:avLst/>
          </a:prstGeom>
        </p:spPr>
      </p:pic>
      <p:pic>
        <p:nvPicPr>
          <p:cNvPr id="4" name="Picture 3">
            <a:extLst>
              <a:ext uri="{FF2B5EF4-FFF2-40B4-BE49-F238E27FC236}">
                <a16:creationId xmlns:a16="http://schemas.microsoft.com/office/drawing/2014/main" id="{F32C4624-0EB1-4B58-A5BC-21FD053E192E}"/>
              </a:ext>
            </a:extLst>
          </p:cNvPr>
          <p:cNvPicPr>
            <a:picLocks noChangeAspect="1"/>
          </p:cNvPicPr>
          <p:nvPr/>
        </p:nvPicPr>
        <p:blipFill>
          <a:blip r:embed="rId3"/>
          <a:stretch>
            <a:fillRect/>
          </a:stretch>
        </p:blipFill>
        <p:spPr>
          <a:xfrm>
            <a:off x="0" y="557401"/>
            <a:ext cx="12192000" cy="1190248"/>
          </a:xfrm>
          <a:prstGeom prst="rect">
            <a:avLst/>
          </a:prstGeom>
        </p:spPr>
      </p:pic>
      <p:pic>
        <p:nvPicPr>
          <p:cNvPr id="5" name="Picture 4">
            <a:extLst>
              <a:ext uri="{FF2B5EF4-FFF2-40B4-BE49-F238E27FC236}">
                <a16:creationId xmlns:a16="http://schemas.microsoft.com/office/drawing/2014/main" id="{E1AADB9D-38AB-40B2-B44A-A1447D1412D4}"/>
              </a:ext>
            </a:extLst>
          </p:cNvPr>
          <p:cNvPicPr>
            <a:picLocks noChangeAspect="1"/>
          </p:cNvPicPr>
          <p:nvPr/>
        </p:nvPicPr>
        <p:blipFill>
          <a:blip r:embed="rId3"/>
          <a:stretch>
            <a:fillRect/>
          </a:stretch>
        </p:blipFill>
        <p:spPr>
          <a:xfrm>
            <a:off x="0" y="429098"/>
            <a:ext cx="12192000" cy="1190248"/>
          </a:xfrm>
          <a:prstGeom prst="rect">
            <a:avLst/>
          </a:prstGeom>
        </p:spPr>
      </p:pic>
      <p:pic>
        <p:nvPicPr>
          <p:cNvPr id="7" name="Picture 6">
            <a:extLst>
              <a:ext uri="{FF2B5EF4-FFF2-40B4-BE49-F238E27FC236}">
                <a16:creationId xmlns:a16="http://schemas.microsoft.com/office/drawing/2014/main" id="{A878A75B-3B2C-4EC6-AD9E-19FE70CC5D66}"/>
              </a:ext>
            </a:extLst>
          </p:cNvPr>
          <p:cNvPicPr>
            <a:picLocks noChangeAspect="1"/>
          </p:cNvPicPr>
          <p:nvPr/>
        </p:nvPicPr>
        <p:blipFill>
          <a:blip r:embed="rId4"/>
          <a:stretch>
            <a:fillRect/>
          </a:stretch>
        </p:blipFill>
        <p:spPr>
          <a:xfrm>
            <a:off x="11027243" y="2319334"/>
            <a:ext cx="469431" cy="490260"/>
          </a:xfrm>
          <a:prstGeom prst="rect">
            <a:avLst/>
          </a:prstGeom>
        </p:spPr>
      </p:pic>
      <p:pic>
        <p:nvPicPr>
          <p:cNvPr id="9" name="Picture 8">
            <a:extLst>
              <a:ext uri="{FF2B5EF4-FFF2-40B4-BE49-F238E27FC236}">
                <a16:creationId xmlns:a16="http://schemas.microsoft.com/office/drawing/2014/main" id="{3266A358-52BF-4B58-9A2A-4EB6968A38B1}"/>
              </a:ext>
            </a:extLst>
          </p:cNvPr>
          <p:cNvPicPr>
            <a:picLocks noChangeAspect="1"/>
          </p:cNvPicPr>
          <p:nvPr/>
        </p:nvPicPr>
        <p:blipFill>
          <a:blip r:embed="rId5"/>
          <a:stretch>
            <a:fillRect/>
          </a:stretch>
        </p:blipFill>
        <p:spPr>
          <a:xfrm>
            <a:off x="11124298" y="4129374"/>
            <a:ext cx="372376" cy="409293"/>
          </a:xfrm>
          <a:prstGeom prst="rect">
            <a:avLst/>
          </a:prstGeom>
        </p:spPr>
      </p:pic>
    </p:spTree>
    <p:extLst>
      <p:ext uri="{BB962C8B-B14F-4D97-AF65-F5344CB8AC3E}">
        <p14:creationId xmlns:p14="http://schemas.microsoft.com/office/powerpoint/2010/main" val="269425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2C4624-0EB1-4B58-A5BC-21FD053E192E}"/>
              </a:ext>
            </a:extLst>
          </p:cNvPr>
          <p:cNvPicPr>
            <a:picLocks noChangeAspect="1"/>
          </p:cNvPicPr>
          <p:nvPr/>
        </p:nvPicPr>
        <p:blipFill>
          <a:blip r:embed="rId2"/>
          <a:stretch>
            <a:fillRect/>
          </a:stretch>
        </p:blipFill>
        <p:spPr>
          <a:xfrm>
            <a:off x="0" y="557401"/>
            <a:ext cx="12192000" cy="1190248"/>
          </a:xfrm>
          <a:prstGeom prst="rect">
            <a:avLst/>
          </a:prstGeom>
        </p:spPr>
      </p:pic>
      <p:pic>
        <p:nvPicPr>
          <p:cNvPr id="5" name="Picture 4">
            <a:extLst>
              <a:ext uri="{FF2B5EF4-FFF2-40B4-BE49-F238E27FC236}">
                <a16:creationId xmlns:a16="http://schemas.microsoft.com/office/drawing/2014/main" id="{E1AADB9D-38AB-40B2-B44A-A1447D1412D4}"/>
              </a:ext>
            </a:extLst>
          </p:cNvPr>
          <p:cNvPicPr>
            <a:picLocks noChangeAspect="1"/>
          </p:cNvPicPr>
          <p:nvPr/>
        </p:nvPicPr>
        <p:blipFill>
          <a:blip r:embed="rId2"/>
          <a:stretch>
            <a:fillRect/>
          </a:stretch>
        </p:blipFill>
        <p:spPr>
          <a:xfrm>
            <a:off x="0" y="429098"/>
            <a:ext cx="12192000" cy="1190248"/>
          </a:xfrm>
          <a:prstGeom prst="rect">
            <a:avLst/>
          </a:prstGeom>
        </p:spPr>
      </p:pic>
      <p:pic>
        <p:nvPicPr>
          <p:cNvPr id="12" name="Picture 11">
            <a:extLst>
              <a:ext uri="{FF2B5EF4-FFF2-40B4-BE49-F238E27FC236}">
                <a16:creationId xmlns:a16="http://schemas.microsoft.com/office/drawing/2014/main" id="{9186FE27-FC2C-49EF-8F8D-9690B16110B0}"/>
              </a:ext>
            </a:extLst>
          </p:cNvPr>
          <p:cNvPicPr>
            <a:picLocks noChangeAspect="1"/>
          </p:cNvPicPr>
          <p:nvPr/>
        </p:nvPicPr>
        <p:blipFill>
          <a:blip r:embed="rId3"/>
          <a:stretch>
            <a:fillRect/>
          </a:stretch>
        </p:blipFill>
        <p:spPr>
          <a:xfrm>
            <a:off x="0" y="1514109"/>
            <a:ext cx="12192000" cy="3829782"/>
          </a:xfrm>
          <a:prstGeom prst="rect">
            <a:avLst/>
          </a:prstGeom>
        </p:spPr>
      </p:pic>
      <p:pic>
        <p:nvPicPr>
          <p:cNvPr id="13" name="Picture 12">
            <a:extLst>
              <a:ext uri="{FF2B5EF4-FFF2-40B4-BE49-F238E27FC236}">
                <a16:creationId xmlns:a16="http://schemas.microsoft.com/office/drawing/2014/main" id="{D0474724-3545-4144-9B57-B38952D63D13}"/>
              </a:ext>
            </a:extLst>
          </p:cNvPr>
          <p:cNvPicPr>
            <a:picLocks noChangeAspect="1"/>
          </p:cNvPicPr>
          <p:nvPr/>
        </p:nvPicPr>
        <p:blipFill>
          <a:blip r:embed="rId4"/>
          <a:stretch>
            <a:fillRect/>
          </a:stretch>
        </p:blipFill>
        <p:spPr>
          <a:xfrm>
            <a:off x="11287125" y="2377102"/>
            <a:ext cx="380999" cy="397904"/>
          </a:xfrm>
          <a:prstGeom prst="rect">
            <a:avLst/>
          </a:prstGeom>
        </p:spPr>
      </p:pic>
      <p:pic>
        <p:nvPicPr>
          <p:cNvPr id="15" name="Picture 14">
            <a:extLst>
              <a:ext uri="{FF2B5EF4-FFF2-40B4-BE49-F238E27FC236}">
                <a16:creationId xmlns:a16="http://schemas.microsoft.com/office/drawing/2014/main" id="{4BAB193E-6A56-486D-8A33-2DF8CBB2F7F8}"/>
              </a:ext>
            </a:extLst>
          </p:cNvPr>
          <p:cNvPicPr>
            <a:picLocks noChangeAspect="1"/>
          </p:cNvPicPr>
          <p:nvPr/>
        </p:nvPicPr>
        <p:blipFill>
          <a:blip r:embed="rId4"/>
          <a:stretch>
            <a:fillRect/>
          </a:stretch>
        </p:blipFill>
        <p:spPr>
          <a:xfrm>
            <a:off x="11287125" y="4224952"/>
            <a:ext cx="380999" cy="397904"/>
          </a:xfrm>
          <a:prstGeom prst="rect">
            <a:avLst/>
          </a:prstGeom>
        </p:spPr>
      </p:pic>
    </p:spTree>
    <p:extLst>
      <p:ext uri="{BB962C8B-B14F-4D97-AF65-F5344CB8AC3E}">
        <p14:creationId xmlns:p14="http://schemas.microsoft.com/office/powerpoint/2010/main" val="381880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B0E0F-A7C2-49DC-80AA-E62A519DC01A}"/>
              </a:ext>
            </a:extLst>
          </p:cNvPr>
          <p:cNvPicPr>
            <a:picLocks noChangeAspect="1"/>
          </p:cNvPicPr>
          <p:nvPr/>
        </p:nvPicPr>
        <p:blipFill>
          <a:blip r:embed="rId2"/>
          <a:stretch>
            <a:fillRect/>
          </a:stretch>
        </p:blipFill>
        <p:spPr>
          <a:xfrm>
            <a:off x="0" y="1569461"/>
            <a:ext cx="12192000" cy="3719077"/>
          </a:xfrm>
          <a:prstGeom prst="rect">
            <a:avLst/>
          </a:prstGeom>
        </p:spPr>
      </p:pic>
      <p:pic>
        <p:nvPicPr>
          <p:cNvPr id="4" name="Picture 3">
            <a:extLst>
              <a:ext uri="{FF2B5EF4-FFF2-40B4-BE49-F238E27FC236}">
                <a16:creationId xmlns:a16="http://schemas.microsoft.com/office/drawing/2014/main" id="{B8C69998-5BD6-4B3B-8506-42A6FEE9C32E}"/>
              </a:ext>
            </a:extLst>
          </p:cNvPr>
          <p:cNvPicPr>
            <a:picLocks noChangeAspect="1"/>
          </p:cNvPicPr>
          <p:nvPr/>
        </p:nvPicPr>
        <p:blipFill>
          <a:blip r:embed="rId3"/>
          <a:stretch>
            <a:fillRect/>
          </a:stretch>
        </p:blipFill>
        <p:spPr>
          <a:xfrm>
            <a:off x="0" y="429098"/>
            <a:ext cx="12192000" cy="1190248"/>
          </a:xfrm>
          <a:prstGeom prst="rect">
            <a:avLst/>
          </a:prstGeom>
        </p:spPr>
      </p:pic>
      <p:pic>
        <p:nvPicPr>
          <p:cNvPr id="5" name="Picture 4">
            <a:extLst>
              <a:ext uri="{FF2B5EF4-FFF2-40B4-BE49-F238E27FC236}">
                <a16:creationId xmlns:a16="http://schemas.microsoft.com/office/drawing/2014/main" id="{343413AD-E251-4874-BECA-504018EA4BCA}"/>
              </a:ext>
            </a:extLst>
          </p:cNvPr>
          <p:cNvPicPr>
            <a:picLocks noChangeAspect="1"/>
          </p:cNvPicPr>
          <p:nvPr/>
        </p:nvPicPr>
        <p:blipFill>
          <a:blip r:embed="rId4"/>
          <a:stretch>
            <a:fillRect/>
          </a:stretch>
        </p:blipFill>
        <p:spPr>
          <a:xfrm>
            <a:off x="10895698" y="2433924"/>
            <a:ext cx="372376" cy="409293"/>
          </a:xfrm>
          <a:prstGeom prst="rect">
            <a:avLst/>
          </a:prstGeom>
        </p:spPr>
      </p:pic>
      <p:pic>
        <p:nvPicPr>
          <p:cNvPr id="6" name="Picture 5">
            <a:extLst>
              <a:ext uri="{FF2B5EF4-FFF2-40B4-BE49-F238E27FC236}">
                <a16:creationId xmlns:a16="http://schemas.microsoft.com/office/drawing/2014/main" id="{6B63A726-5D70-45FD-8A06-19EFB9E3FBCB}"/>
              </a:ext>
            </a:extLst>
          </p:cNvPr>
          <p:cNvPicPr>
            <a:picLocks noChangeAspect="1"/>
          </p:cNvPicPr>
          <p:nvPr/>
        </p:nvPicPr>
        <p:blipFill>
          <a:blip r:embed="rId4"/>
          <a:stretch>
            <a:fillRect/>
          </a:stretch>
        </p:blipFill>
        <p:spPr>
          <a:xfrm>
            <a:off x="10895698" y="4291299"/>
            <a:ext cx="372376" cy="409293"/>
          </a:xfrm>
          <a:prstGeom prst="rect">
            <a:avLst/>
          </a:prstGeom>
        </p:spPr>
      </p:pic>
    </p:spTree>
    <p:extLst>
      <p:ext uri="{BB962C8B-B14F-4D97-AF65-F5344CB8AC3E}">
        <p14:creationId xmlns:p14="http://schemas.microsoft.com/office/powerpoint/2010/main" val="96255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D9240F-B4AA-4965-8AEF-44F091B4F613}"/>
              </a:ext>
            </a:extLst>
          </p:cNvPr>
          <p:cNvPicPr>
            <a:picLocks noChangeAspect="1"/>
          </p:cNvPicPr>
          <p:nvPr/>
        </p:nvPicPr>
        <p:blipFill>
          <a:blip r:embed="rId2"/>
          <a:stretch>
            <a:fillRect/>
          </a:stretch>
        </p:blipFill>
        <p:spPr>
          <a:xfrm>
            <a:off x="-66675" y="1124845"/>
            <a:ext cx="12192000" cy="4608309"/>
          </a:xfrm>
          <a:prstGeom prst="rect">
            <a:avLst/>
          </a:prstGeom>
        </p:spPr>
      </p:pic>
      <p:pic>
        <p:nvPicPr>
          <p:cNvPr id="5" name="Picture 4">
            <a:extLst>
              <a:ext uri="{FF2B5EF4-FFF2-40B4-BE49-F238E27FC236}">
                <a16:creationId xmlns:a16="http://schemas.microsoft.com/office/drawing/2014/main" id="{7E235C8E-123C-423B-8C30-88F54771067C}"/>
              </a:ext>
            </a:extLst>
          </p:cNvPr>
          <p:cNvPicPr>
            <a:picLocks noChangeAspect="1"/>
          </p:cNvPicPr>
          <p:nvPr/>
        </p:nvPicPr>
        <p:blipFill>
          <a:blip r:embed="rId3"/>
          <a:stretch>
            <a:fillRect/>
          </a:stretch>
        </p:blipFill>
        <p:spPr>
          <a:xfrm>
            <a:off x="828675" y="1962149"/>
            <a:ext cx="1162050" cy="1036731"/>
          </a:xfrm>
          <a:prstGeom prst="rect">
            <a:avLst/>
          </a:prstGeom>
        </p:spPr>
      </p:pic>
      <p:sp>
        <p:nvSpPr>
          <p:cNvPr id="6" name="TextBox 5">
            <a:extLst>
              <a:ext uri="{FF2B5EF4-FFF2-40B4-BE49-F238E27FC236}">
                <a16:creationId xmlns:a16="http://schemas.microsoft.com/office/drawing/2014/main" id="{80CBEED0-6C81-4B05-B98C-B8BFB2A47F89}"/>
              </a:ext>
            </a:extLst>
          </p:cNvPr>
          <p:cNvSpPr txBox="1"/>
          <p:nvPr/>
        </p:nvSpPr>
        <p:spPr>
          <a:xfrm>
            <a:off x="4219572" y="2357080"/>
            <a:ext cx="914401" cy="369332"/>
          </a:xfrm>
          <a:prstGeom prst="rect">
            <a:avLst/>
          </a:prstGeom>
          <a:noFill/>
        </p:spPr>
        <p:txBody>
          <a:bodyPr wrap="square" rtlCol="0">
            <a:spAutoFit/>
          </a:bodyPr>
          <a:lstStyle/>
          <a:p>
            <a:r>
              <a:rPr lang="en-US" dirty="0">
                <a:solidFill>
                  <a:srgbClr val="7030A0"/>
                </a:solidFill>
              </a:rPr>
              <a:t>Nick</a:t>
            </a:r>
          </a:p>
        </p:txBody>
      </p:sp>
      <p:sp>
        <p:nvSpPr>
          <p:cNvPr id="7" name="TextBox 6">
            <a:extLst>
              <a:ext uri="{FF2B5EF4-FFF2-40B4-BE49-F238E27FC236}">
                <a16:creationId xmlns:a16="http://schemas.microsoft.com/office/drawing/2014/main" id="{B166E3C9-D71F-4ED2-8476-B1F6F17EDAA5}"/>
              </a:ext>
            </a:extLst>
          </p:cNvPr>
          <p:cNvSpPr txBox="1"/>
          <p:nvPr/>
        </p:nvSpPr>
        <p:spPr>
          <a:xfrm>
            <a:off x="6429378" y="2357080"/>
            <a:ext cx="914401" cy="369332"/>
          </a:xfrm>
          <a:prstGeom prst="rect">
            <a:avLst/>
          </a:prstGeom>
          <a:noFill/>
        </p:spPr>
        <p:txBody>
          <a:bodyPr wrap="square" rtlCol="0">
            <a:spAutoFit/>
          </a:bodyPr>
          <a:lstStyle/>
          <a:p>
            <a:r>
              <a:rPr lang="en-US" dirty="0">
                <a:solidFill>
                  <a:srgbClr val="7030A0"/>
                </a:solidFill>
              </a:rPr>
              <a:t>He</a:t>
            </a:r>
          </a:p>
        </p:txBody>
      </p:sp>
      <p:sp>
        <p:nvSpPr>
          <p:cNvPr id="8" name="TextBox 7">
            <a:extLst>
              <a:ext uri="{FF2B5EF4-FFF2-40B4-BE49-F238E27FC236}">
                <a16:creationId xmlns:a16="http://schemas.microsoft.com/office/drawing/2014/main" id="{378A08E8-472B-42D7-AB87-E97A501B07DE}"/>
              </a:ext>
            </a:extLst>
          </p:cNvPr>
          <p:cNvSpPr txBox="1"/>
          <p:nvPr/>
        </p:nvSpPr>
        <p:spPr>
          <a:xfrm>
            <a:off x="7515228" y="2357080"/>
            <a:ext cx="2400300" cy="369332"/>
          </a:xfrm>
          <a:prstGeom prst="rect">
            <a:avLst/>
          </a:prstGeom>
          <a:noFill/>
        </p:spPr>
        <p:txBody>
          <a:bodyPr wrap="square" rtlCol="0">
            <a:spAutoFit/>
          </a:bodyPr>
          <a:lstStyle/>
          <a:p>
            <a:r>
              <a:rPr lang="en-US" dirty="0">
                <a:solidFill>
                  <a:srgbClr val="7030A0"/>
                </a:solidFill>
              </a:rPr>
              <a:t>reading a comic book</a:t>
            </a:r>
          </a:p>
        </p:txBody>
      </p:sp>
      <p:sp>
        <p:nvSpPr>
          <p:cNvPr id="9" name="TextBox 8">
            <a:extLst>
              <a:ext uri="{FF2B5EF4-FFF2-40B4-BE49-F238E27FC236}">
                <a16:creationId xmlns:a16="http://schemas.microsoft.com/office/drawing/2014/main" id="{38D38EF4-6336-4A09-9EFA-BEE93FB01E37}"/>
              </a:ext>
            </a:extLst>
          </p:cNvPr>
          <p:cNvSpPr txBox="1"/>
          <p:nvPr/>
        </p:nvSpPr>
        <p:spPr>
          <a:xfrm>
            <a:off x="10258426" y="2357080"/>
            <a:ext cx="1104899" cy="369332"/>
          </a:xfrm>
          <a:prstGeom prst="rect">
            <a:avLst/>
          </a:prstGeom>
          <a:noFill/>
        </p:spPr>
        <p:txBody>
          <a:bodyPr wrap="square" rtlCol="0">
            <a:spAutoFit/>
          </a:bodyPr>
          <a:lstStyle/>
          <a:p>
            <a:r>
              <a:rPr lang="en-US" b="1" dirty="0">
                <a:solidFill>
                  <a:srgbClr val="7030A0"/>
                </a:solidFill>
              </a:rPr>
              <a:t> home</a:t>
            </a:r>
          </a:p>
        </p:txBody>
      </p:sp>
    </p:spTree>
    <p:extLst>
      <p:ext uri="{BB962C8B-B14F-4D97-AF65-F5344CB8AC3E}">
        <p14:creationId xmlns:p14="http://schemas.microsoft.com/office/powerpoint/2010/main" val="1854279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352994" cy="6858000"/>
          </a:xfrm>
          <a:prstGeom prst="rect">
            <a:avLst/>
          </a:prstGeom>
        </p:spPr>
      </p:pic>
      <p:sp>
        <p:nvSpPr>
          <p:cNvPr id="3" name="TextBox 2"/>
          <p:cNvSpPr txBox="1"/>
          <p:nvPr/>
        </p:nvSpPr>
        <p:spPr>
          <a:xfrm>
            <a:off x="4096138" y="3046428"/>
            <a:ext cx="3293707" cy="923330"/>
          </a:xfrm>
          <a:prstGeom prst="rect">
            <a:avLst/>
          </a:prstGeom>
          <a:noFill/>
        </p:spPr>
        <p:txBody>
          <a:bodyPr wrap="square" rtlCol="0">
            <a:spAutoFit/>
          </a:bodyPr>
          <a:lstStyle/>
          <a:p>
            <a:r>
              <a:rPr lang="en-US" sz="5400" dirty="0">
                <a:solidFill>
                  <a:schemeClr val="bg1"/>
                </a:solidFill>
              </a:rPr>
              <a:t>Speaking</a:t>
            </a:r>
            <a:endParaRPr lang="en-US" sz="2400" dirty="0">
              <a:solidFill>
                <a:schemeClr val="bg1"/>
              </a:solidFill>
            </a:endParaRPr>
          </a:p>
        </p:txBody>
      </p:sp>
    </p:spTree>
    <p:extLst>
      <p:ext uri="{BB962C8B-B14F-4D97-AF65-F5344CB8AC3E}">
        <p14:creationId xmlns:p14="http://schemas.microsoft.com/office/powerpoint/2010/main" val="793508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1A91E35-8F45-49CA-B103-8322F3973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647825"/>
            <a:ext cx="3238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8FA6C27-6A54-43A7-B359-D663E657A8F1}"/>
              </a:ext>
            </a:extLst>
          </p:cNvPr>
          <p:cNvPicPr>
            <a:picLocks noChangeAspect="1"/>
          </p:cNvPicPr>
          <p:nvPr/>
        </p:nvPicPr>
        <p:blipFill rotWithShape="1">
          <a:blip r:embed="rId3"/>
          <a:srcRect l="27549"/>
          <a:stretch/>
        </p:blipFill>
        <p:spPr>
          <a:xfrm>
            <a:off x="6096000" y="1267493"/>
            <a:ext cx="5276850" cy="5186464"/>
          </a:xfrm>
          <a:prstGeom prst="rect">
            <a:avLst/>
          </a:prstGeom>
        </p:spPr>
      </p:pic>
      <p:pic>
        <p:nvPicPr>
          <p:cNvPr id="8" name="Picture 7">
            <a:extLst>
              <a:ext uri="{FF2B5EF4-FFF2-40B4-BE49-F238E27FC236}">
                <a16:creationId xmlns:a16="http://schemas.microsoft.com/office/drawing/2014/main" id="{6D67691D-620F-4A1F-9389-71CE4D8DCD4C}"/>
              </a:ext>
            </a:extLst>
          </p:cNvPr>
          <p:cNvPicPr>
            <a:picLocks noChangeAspect="1"/>
          </p:cNvPicPr>
          <p:nvPr/>
        </p:nvPicPr>
        <p:blipFill>
          <a:blip r:embed="rId4"/>
          <a:stretch>
            <a:fillRect/>
          </a:stretch>
        </p:blipFill>
        <p:spPr>
          <a:xfrm>
            <a:off x="95251" y="1726563"/>
            <a:ext cx="2190750" cy="1188087"/>
          </a:xfrm>
          <a:prstGeom prst="rect">
            <a:avLst/>
          </a:prstGeom>
        </p:spPr>
      </p:pic>
      <p:pic>
        <p:nvPicPr>
          <p:cNvPr id="10" name="Picture 9">
            <a:extLst>
              <a:ext uri="{FF2B5EF4-FFF2-40B4-BE49-F238E27FC236}">
                <a16:creationId xmlns:a16="http://schemas.microsoft.com/office/drawing/2014/main" id="{319DED66-0E28-4278-A6E1-FF30535CD879}"/>
              </a:ext>
            </a:extLst>
          </p:cNvPr>
          <p:cNvPicPr>
            <a:picLocks noChangeAspect="1"/>
          </p:cNvPicPr>
          <p:nvPr/>
        </p:nvPicPr>
        <p:blipFill>
          <a:blip r:embed="rId5"/>
          <a:stretch>
            <a:fillRect/>
          </a:stretch>
        </p:blipFill>
        <p:spPr>
          <a:xfrm>
            <a:off x="2119312" y="1841235"/>
            <a:ext cx="2357438" cy="1073415"/>
          </a:xfrm>
          <a:prstGeom prst="rect">
            <a:avLst/>
          </a:prstGeom>
        </p:spPr>
      </p:pic>
      <p:pic>
        <p:nvPicPr>
          <p:cNvPr id="12" name="Picture 11">
            <a:extLst>
              <a:ext uri="{FF2B5EF4-FFF2-40B4-BE49-F238E27FC236}">
                <a16:creationId xmlns:a16="http://schemas.microsoft.com/office/drawing/2014/main" id="{854AB620-0B71-482B-B5C3-99BAD1003B30}"/>
              </a:ext>
            </a:extLst>
          </p:cNvPr>
          <p:cNvPicPr>
            <a:picLocks noChangeAspect="1"/>
          </p:cNvPicPr>
          <p:nvPr/>
        </p:nvPicPr>
        <p:blipFill>
          <a:blip r:embed="rId6"/>
          <a:stretch>
            <a:fillRect/>
          </a:stretch>
        </p:blipFill>
        <p:spPr>
          <a:xfrm>
            <a:off x="129778" y="2747591"/>
            <a:ext cx="1073944" cy="491594"/>
          </a:xfrm>
          <a:prstGeom prst="rect">
            <a:avLst/>
          </a:prstGeom>
        </p:spPr>
      </p:pic>
      <p:pic>
        <p:nvPicPr>
          <p:cNvPr id="13" name="Picture 12">
            <a:extLst>
              <a:ext uri="{FF2B5EF4-FFF2-40B4-BE49-F238E27FC236}">
                <a16:creationId xmlns:a16="http://schemas.microsoft.com/office/drawing/2014/main" id="{AB931DB3-0379-4EEC-966C-BDEFA71A9285}"/>
              </a:ext>
            </a:extLst>
          </p:cNvPr>
          <p:cNvPicPr>
            <a:picLocks noChangeAspect="1"/>
          </p:cNvPicPr>
          <p:nvPr/>
        </p:nvPicPr>
        <p:blipFill>
          <a:blip r:embed="rId7"/>
          <a:stretch>
            <a:fillRect/>
          </a:stretch>
        </p:blipFill>
        <p:spPr>
          <a:xfrm>
            <a:off x="0" y="352425"/>
            <a:ext cx="5324475" cy="971550"/>
          </a:xfrm>
          <a:prstGeom prst="rect">
            <a:avLst/>
          </a:prstGeom>
        </p:spPr>
      </p:pic>
    </p:spTree>
    <p:extLst>
      <p:ext uri="{BB962C8B-B14F-4D97-AF65-F5344CB8AC3E}">
        <p14:creationId xmlns:p14="http://schemas.microsoft.com/office/powerpoint/2010/main" val="374459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2042656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18AB31-15F5-D63D-A6D0-E707FB2836A0}"/>
              </a:ext>
            </a:extLst>
          </p:cNvPr>
          <p:cNvSpPr/>
          <p:nvPr/>
        </p:nvSpPr>
        <p:spPr>
          <a:xfrm>
            <a:off x="1861008" y="1102498"/>
            <a:ext cx="3749927" cy="378565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8000" b="1" dirty="0">
                <a:ln/>
                <a:solidFill>
                  <a:schemeClr val="accent4"/>
                </a:solidFill>
              </a:rPr>
              <a:t>Word Jumble Race</a:t>
            </a:r>
          </a:p>
        </p:txBody>
      </p:sp>
      <p:sp>
        <p:nvSpPr>
          <p:cNvPr id="3" name="TextBox 2">
            <a:extLst>
              <a:ext uri="{FF2B5EF4-FFF2-40B4-BE49-F238E27FC236}">
                <a16:creationId xmlns:a16="http://schemas.microsoft.com/office/drawing/2014/main" id="{9EA9F604-87CC-B935-6894-F1862820B9C2}"/>
              </a:ext>
            </a:extLst>
          </p:cNvPr>
          <p:cNvSpPr txBox="1"/>
          <p:nvPr/>
        </p:nvSpPr>
        <p:spPr>
          <a:xfrm>
            <a:off x="339299" y="456167"/>
            <a:ext cx="1213217" cy="646331"/>
          </a:xfrm>
          <a:prstGeom prst="rect">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VN" sz="3600" dirty="0"/>
              <a:t>game</a:t>
            </a:r>
          </a:p>
        </p:txBody>
      </p:sp>
      <p:pic>
        <p:nvPicPr>
          <p:cNvPr id="5" name="Picture 4" descr="A close up of a logo&#10;&#10;Description automatically generated with low confidence">
            <a:extLst>
              <a:ext uri="{FF2B5EF4-FFF2-40B4-BE49-F238E27FC236}">
                <a16:creationId xmlns:a16="http://schemas.microsoft.com/office/drawing/2014/main" id="{4EF970E0-A650-2337-1083-9D39A9278E17}"/>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rot="20477979">
            <a:off x="6114592" y="2056466"/>
            <a:ext cx="4216400" cy="3007698"/>
          </a:xfrm>
          <a:prstGeom prst="rect">
            <a:avLst/>
          </a:prstGeom>
        </p:spPr>
      </p:pic>
    </p:spTree>
    <p:extLst>
      <p:ext uri="{BB962C8B-B14F-4D97-AF65-F5344CB8AC3E}">
        <p14:creationId xmlns:p14="http://schemas.microsoft.com/office/powerpoint/2010/main" val="4210973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73978-DE61-B68C-FFC6-84B75B18ECAD}"/>
              </a:ext>
            </a:extLst>
          </p:cNvPr>
          <p:cNvSpPr/>
          <p:nvPr/>
        </p:nvSpPr>
        <p:spPr>
          <a:xfrm>
            <a:off x="3037765" y="363835"/>
            <a:ext cx="610038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6000" b="1" dirty="0">
                <a:ln/>
                <a:solidFill>
                  <a:schemeClr val="accent4"/>
                </a:solidFill>
              </a:rPr>
              <a:t>Word Jumble Race</a:t>
            </a:r>
          </a:p>
        </p:txBody>
      </p:sp>
      <p:sp>
        <p:nvSpPr>
          <p:cNvPr id="4" name="TextBox 3">
            <a:extLst>
              <a:ext uri="{FF2B5EF4-FFF2-40B4-BE49-F238E27FC236}">
                <a16:creationId xmlns:a16="http://schemas.microsoft.com/office/drawing/2014/main" id="{6A2BA44F-52CA-4994-7AE7-FA4AA55C2A26}"/>
              </a:ext>
            </a:extLst>
          </p:cNvPr>
          <p:cNvSpPr txBox="1"/>
          <p:nvPr/>
        </p:nvSpPr>
        <p:spPr>
          <a:xfrm>
            <a:off x="1444696" y="1979052"/>
            <a:ext cx="10442504" cy="3108543"/>
          </a:xfrm>
          <a:prstGeom prst="rect">
            <a:avLst/>
          </a:prstGeom>
          <a:noFill/>
        </p:spPr>
        <p:txBody>
          <a:bodyPr wrap="square">
            <a:spAutoFit/>
          </a:bodyPr>
          <a:lstStyle/>
          <a:p>
            <a:pPr algn="l">
              <a:buFont typeface="Arial" panose="020B0604020202020204" pitchFamily="34" charset="0"/>
              <a:buChar char="•"/>
            </a:pPr>
            <a:r>
              <a:rPr lang="en-US" sz="2800" b="0" i="0" dirty="0">
                <a:solidFill>
                  <a:srgbClr val="3F434A"/>
                </a:solidFill>
                <a:effectLst/>
                <a:latin typeface="+mj-lt"/>
              </a:rPr>
              <a:t>Write out 3 sentences, using different colors for each sentence. </a:t>
            </a:r>
          </a:p>
          <a:p>
            <a:pPr algn="l">
              <a:buFont typeface="Arial" panose="020B0604020202020204" pitchFamily="34" charset="0"/>
              <a:buChar char="•"/>
            </a:pPr>
            <a:r>
              <a:rPr lang="en-US" sz="2800" b="0" i="0" dirty="0">
                <a:solidFill>
                  <a:srgbClr val="3F434A"/>
                </a:solidFill>
                <a:effectLst/>
                <a:latin typeface="+mj-lt"/>
              </a:rPr>
              <a:t>Cut up the sentences so you have a handful of words.</a:t>
            </a:r>
          </a:p>
          <a:p>
            <a:pPr algn="l">
              <a:buFont typeface="Arial" panose="020B0604020202020204" pitchFamily="34" charset="0"/>
              <a:buChar char="•"/>
            </a:pPr>
            <a:r>
              <a:rPr lang="en-US" sz="2800" b="0" i="0" dirty="0">
                <a:solidFill>
                  <a:srgbClr val="3F434A"/>
                </a:solidFill>
                <a:effectLst/>
                <a:latin typeface="+mj-lt"/>
              </a:rPr>
              <a:t>Put each sentence into hats, cups or bags, keeping each separate.</a:t>
            </a:r>
          </a:p>
          <a:p>
            <a:pPr algn="l">
              <a:buFont typeface="Arial" panose="020B0604020202020204" pitchFamily="34" charset="0"/>
              <a:buChar char="•"/>
            </a:pPr>
            <a:r>
              <a:rPr lang="en-US" sz="2800" b="0" i="0" dirty="0">
                <a:solidFill>
                  <a:srgbClr val="3F434A"/>
                </a:solidFill>
                <a:effectLst/>
                <a:latin typeface="+mj-lt"/>
              </a:rPr>
              <a:t>Split your class into teams of 4. </a:t>
            </a:r>
          </a:p>
          <a:p>
            <a:pPr algn="l">
              <a:buFont typeface="Arial" panose="020B0604020202020204" pitchFamily="34" charset="0"/>
              <a:buChar char="•"/>
            </a:pPr>
            <a:r>
              <a:rPr lang="en-US" sz="2800" b="0" i="0" dirty="0">
                <a:solidFill>
                  <a:srgbClr val="3F434A"/>
                </a:solidFill>
                <a:effectLst/>
                <a:latin typeface="+mj-lt"/>
              </a:rPr>
              <a:t>Teams must now put their sentences in the correct order.</a:t>
            </a:r>
          </a:p>
          <a:p>
            <a:pPr algn="l">
              <a:buFont typeface="Arial" panose="020B0604020202020204" pitchFamily="34" charset="0"/>
              <a:buChar char="•"/>
            </a:pPr>
            <a:r>
              <a:rPr lang="en-US" sz="2800" b="0" i="0" dirty="0">
                <a:solidFill>
                  <a:srgbClr val="3F434A"/>
                </a:solidFill>
                <a:effectLst/>
                <a:latin typeface="+mj-lt"/>
              </a:rPr>
              <a:t>The winning team is the first team to have all sentences correctly ordered.</a:t>
            </a:r>
          </a:p>
        </p:txBody>
      </p:sp>
      <p:sp>
        <p:nvSpPr>
          <p:cNvPr id="8" name="TextBox 7">
            <a:extLst>
              <a:ext uri="{FF2B5EF4-FFF2-40B4-BE49-F238E27FC236}">
                <a16:creationId xmlns:a16="http://schemas.microsoft.com/office/drawing/2014/main" id="{3F2D0761-8F05-E565-999C-CAC3503397CF}"/>
              </a:ext>
            </a:extLst>
          </p:cNvPr>
          <p:cNvSpPr txBox="1"/>
          <p:nvPr/>
        </p:nvSpPr>
        <p:spPr>
          <a:xfrm>
            <a:off x="339299" y="456167"/>
            <a:ext cx="2413994" cy="646331"/>
          </a:xfrm>
          <a:prstGeom prst="rect">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VN" sz="3600" dirty="0"/>
              <a:t>How to play</a:t>
            </a:r>
          </a:p>
        </p:txBody>
      </p:sp>
    </p:spTree>
    <p:extLst>
      <p:ext uri="{BB962C8B-B14F-4D97-AF65-F5344CB8AC3E}">
        <p14:creationId xmlns:p14="http://schemas.microsoft.com/office/powerpoint/2010/main" val="2195341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2476888630"/>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73978-DE61-B68C-FFC6-84B75B18ECAD}"/>
              </a:ext>
            </a:extLst>
          </p:cNvPr>
          <p:cNvSpPr/>
          <p:nvPr/>
        </p:nvSpPr>
        <p:spPr>
          <a:xfrm>
            <a:off x="3319611" y="440792"/>
            <a:ext cx="4912435" cy="830997"/>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4800" b="1" dirty="0">
                <a:ln/>
                <a:solidFill>
                  <a:schemeClr val="accent4"/>
                </a:solidFill>
              </a:rPr>
              <a:t>Word Jumble Race</a:t>
            </a:r>
          </a:p>
        </p:txBody>
      </p:sp>
      <p:sp>
        <p:nvSpPr>
          <p:cNvPr id="5" name="Rectangle 4">
            <a:extLst>
              <a:ext uri="{FF2B5EF4-FFF2-40B4-BE49-F238E27FC236}">
                <a16:creationId xmlns:a16="http://schemas.microsoft.com/office/drawing/2014/main" id="{A7805E7B-25B3-80A9-6FE9-BF8C8442F478}"/>
              </a:ext>
            </a:extLst>
          </p:cNvPr>
          <p:cNvSpPr/>
          <p:nvPr/>
        </p:nvSpPr>
        <p:spPr>
          <a:xfrm>
            <a:off x="3186389" y="1884317"/>
            <a:ext cx="615989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What are you doing?</a:t>
            </a:r>
          </a:p>
        </p:txBody>
      </p:sp>
      <p:sp>
        <p:nvSpPr>
          <p:cNvPr id="6" name="Rectangle 5">
            <a:extLst>
              <a:ext uri="{FF2B5EF4-FFF2-40B4-BE49-F238E27FC236}">
                <a16:creationId xmlns:a16="http://schemas.microsoft.com/office/drawing/2014/main" id="{BD74A9A9-69DF-5621-2D32-DFECDEC31545}"/>
              </a:ext>
            </a:extLst>
          </p:cNvPr>
          <p:cNvSpPr/>
          <p:nvPr/>
        </p:nvSpPr>
        <p:spPr>
          <a:xfrm>
            <a:off x="1337019" y="2889944"/>
            <a:ext cx="887762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He’s skating at the skate park.</a:t>
            </a:r>
          </a:p>
        </p:txBody>
      </p:sp>
      <p:sp>
        <p:nvSpPr>
          <p:cNvPr id="7" name="Rectangle 6">
            <a:extLst>
              <a:ext uri="{FF2B5EF4-FFF2-40B4-BE49-F238E27FC236}">
                <a16:creationId xmlns:a16="http://schemas.microsoft.com/office/drawing/2014/main" id="{F18729A1-2C30-6EB8-B01E-7B62C3F7DB42}"/>
              </a:ext>
            </a:extLst>
          </p:cNvPr>
          <p:cNvSpPr/>
          <p:nvPr/>
        </p:nvSpPr>
        <p:spPr>
          <a:xfrm>
            <a:off x="213466" y="4050354"/>
            <a:ext cx="1176508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Are they reading a comic book at home?</a:t>
            </a:r>
          </a:p>
        </p:txBody>
      </p:sp>
      <p:sp>
        <p:nvSpPr>
          <p:cNvPr id="8" name="TextBox 7">
            <a:extLst>
              <a:ext uri="{FF2B5EF4-FFF2-40B4-BE49-F238E27FC236}">
                <a16:creationId xmlns:a16="http://schemas.microsoft.com/office/drawing/2014/main" id="{EAD517B0-B6BA-C6E1-4F5E-CE0A87B4FAEF}"/>
              </a:ext>
            </a:extLst>
          </p:cNvPr>
          <p:cNvSpPr txBox="1"/>
          <p:nvPr/>
        </p:nvSpPr>
        <p:spPr>
          <a:xfrm>
            <a:off x="339299" y="456167"/>
            <a:ext cx="1762277" cy="646331"/>
          </a:xfrm>
          <a:prstGeom prst="rect">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VN" sz="3600" dirty="0"/>
              <a:t>Answers</a:t>
            </a:r>
          </a:p>
        </p:txBody>
      </p:sp>
    </p:spTree>
    <p:extLst>
      <p:ext uri="{BB962C8B-B14F-4D97-AF65-F5344CB8AC3E}">
        <p14:creationId xmlns:p14="http://schemas.microsoft.com/office/powerpoint/2010/main" val="1521351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3783370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23092" y="1818408"/>
            <a:ext cx="5565531" cy="393954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500" i="1" dirty="0">
                <a:solidFill>
                  <a:srgbClr val="FF0000"/>
                </a:solidFill>
              </a:rPr>
              <a:t>Vocabularies</a:t>
            </a:r>
          </a:p>
          <a:p>
            <a:r>
              <a:rPr lang="en-US" sz="2500" dirty="0">
                <a:solidFill>
                  <a:srgbClr val="0070C0"/>
                </a:solidFill>
              </a:rPr>
              <a:t>Activities: </a:t>
            </a:r>
            <a:r>
              <a:rPr lang="en-US" sz="2500" b="0" i="0" dirty="0">
                <a:solidFill>
                  <a:srgbClr val="000000"/>
                </a:solidFill>
                <a:effectLst/>
                <a:latin typeface="MyriadPro-Regular"/>
              </a:rPr>
              <a:t>listen to music, watch television, play table tennis, do martial arts, skate, play chess</a:t>
            </a:r>
            <a:r>
              <a:rPr lang="en-US" sz="2500" dirty="0">
                <a:solidFill>
                  <a:srgbClr val="000000"/>
                </a:solidFill>
                <a:latin typeface="MyriadPro-Regular"/>
              </a:rPr>
              <a:t>,</a:t>
            </a:r>
            <a:r>
              <a:rPr lang="en-US" sz="2500" b="0" i="0" dirty="0">
                <a:solidFill>
                  <a:srgbClr val="000000"/>
                </a:solidFill>
                <a:effectLst/>
                <a:latin typeface="MyriadPro-Regular"/>
              </a:rPr>
              <a:t> play a board game, do a puzzle, read a comic book, eat snacks, take photos, play video games.</a:t>
            </a:r>
            <a:r>
              <a:rPr lang="en-US" sz="2500" dirty="0"/>
              <a:t> </a:t>
            </a:r>
            <a:br>
              <a:rPr lang="en-US" sz="2500" dirty="0"/>
            </a:br>
            <a:r>
              <a:rPr lang="en-US" sz="2500" dirty="0">
                <a:solidFill>
                  <a:srgbClr val="0070C0"/>
                </a:solidFill>
              </a:rPr>
              <a:t>Places: </a:t>
            </a:r>
            <a:r>
              <a:rPr lang="en-US" sz="2500" dirty="0"/>
              <a:t>library, stadium, park, water park, market,</a:t>
            </a:r>
            <a:r>
              <a:rPr lang="en-US" sz="2500" dirty="0">
                <a:solidFill>
                  <a:srgbClr val="FF0000"/>
                </a:solidFill>
              </a:rPr>
              <a:t> </a:t>
            </a:r>
            <a:r>
              <a:rPr lang="en-US" sz="2500" dirty="0"/>
              <a:t>swimming pool.</a:t>
            </a:r>
            <a:r>
              <a:rPr lang="en-US" sz="2500" b="0" i="0" dirty="0">
                <a:solidFill>
                  <a:srgbClr val="000000"/>
                </a:solidFill>
                <a:effectLst/>
                <a:latin typeface="MyriadPro-Regular"/>
              </a:rPr>
              <a:t> studio, soccer field, arcade, skate park, coffee shop</a:t>
            </a:r>
            <a:r>
              <a:rPr lang="en-US" sz="2500" dirty="0">
                <a:solidFill>
                  <a:srgbClr val="000000"/>
                </a:solidFill>
                <a:latin typeface="MyriadPro-Regular"/>
              </a:rPr>
              <a:t>.</a:t>
            </a:r>
            <a:endParaRPr lang="en-US" sz="2500" dirty="0"/>
          </a:p>
        </p:txBody>
      </p:sp>
      <p:sp>
        <p:nvSpPr>
          <p:cNvPr id="6" name="Rectangle 5"/>
          <p:cNvSpPr/>
          <p:nvPr/>
        </p:nvSpPr>
        <p:spPr>
          <a:xfrm>
            <a:off x="5780318" y="1818408"/>
            <a:ext cx="5892278" cy="378565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000" i="1" dirty="0">
                <a:solidFill>
                  <a:srgbClr val="FF0000"/>
                </a:solidFill>
              </a:rPr>
              <a:t>Structures/ Sentence patterns</a:t>
            </a:r>
          </a:p>
          <a:p>
            <a:endParaRPr lang="en-US" sz="3000" i="1" dirty="0">
              <a:solidFill>
                <a:srgbClr val="FF0000"/>
              </a:solidFill>
            </a:endParaRPr>
          </a:p>
          <a:p>
            <a:pPr marL="342900" indent="-342900">
              <a:buFont typeface="Arial" panose="020B0604020202020204" pitchFamily="34" charset="0"/>
              <a:buChar char="•"/>
            </a:pPr>
            <a:r>
              <a:rPr lang="en-US" sz="3000" dirty="0"/>
              <a:t>What are you doing?                              </a:t>
            </a:r>
          </a:p>
          <a:p>
            <a:pPr marL="342900" indent="-342900">
              <a:buFont typeface="Arial" panose="020B0604020202020204" pitchFamily="34" charset="0"/>
              <a:buChar char="•"/>
            </a:pPr>
            <a:r>
              <a:rPr lang="en-US" sz="3000" dirty="0"/>
              <a:t>I’m </a:t>
            </a:r>
            <a:r>
              <a:rPr lang="en-US" sz="3000" dirty="0">
                <a:solidFill>
                  <a:schemeClr val="accent5"/>
                </a:solidFill>
              </a:rPr>
              <a:t>swimming </a:t>
            </a:r>
            <a:r>
              <a:rPr lang="en-US" sz="3000" dirty="0">
                <a:solidFill>
                  <a:srgbClr val="002060"/>
                </a:solidFill>
              </a:rPr>
              <a:t>at the </a:t>
            </a:r>
            <a:r>
              <a:rPr lang="en-US" sz="3000" dirty="0">
                <a:solidFill>
                  <a:schemeClr val="accent5"/>
                </a:solidFill>
              </a:rPr>
              <a:t>pool.     </a:t>
            </a:r>
          </a:p>
          <a:p>
            <a:pPr marL="342900" indent="-342900">
              <a:buFont typeface="Arial" panose="020B0604020202020204" pitchFamily="34" charset="0"/>
              <a:buChar char="•"/>
            </a:pPr>
            <a:r>
              <a:rPr lang="en-US" sz="3000" dirty="0"/>
              <a:t>What are they doing?    </a:t>
            </a:r>
          </a:p>
          <a:p>
            <a:pPr marL="342900" indent="-342900">
              <a:buFont typeface="Arial" panose="020B0604020202020204" pitchFamily="34" charset="0"/>
              <a:buChar char="•"/>
            </a:pPr>
            <a:r>
              <a:rPr lang="en-US" sz="3000" dirty="0"/>
              <a:t>They’re</a:t>
            </a:r>
            <a:r>
              <a:rPr lang="en-US" sz="3000" dirty="0">
                <a:solidFill>
                  <a:schemeClr val="accent5"/>
                </a:solidFill>
              </a:rPr>
              <a:t> swimming </a:t>
            </a:r>
            <a:r>
              <a:rPr lang="en-US" sz="3000" dirty="0"/>
              <a:t>at the </a:t>
            </a:r>
            <a:r>
              <a:rPr lang="en-US" sz="3000" dirty="0">
                <a:solidFill>
                  <a:schemeClr val="accent5"/>
                </a:solidFill>
              </a:rPr>
              <a:t>pool.</a:t>
            </a:r>
          </a:p>
          <a:p>
            <a:pPr marL="342900" indent="-342900">
              <a:buFont typeface="Arial" panose="020B0604020202020204" pitchFamily="34" charset="0"/>
              <a:buChar char="•"/>
            </a:pPr>
            <a:r>
              <a:rPr lang="en-US" sz="3000" dirty="0"/>
              <a:t>What is he/she doing?       </a:t>
            </a:r>
          </a:p>
          <a:p>
            <a:pPr marL="342900" indent="-342900">
              <a:buFont typeface="Arial" panose="020B0604020202020204" pitchFamily="34" charset="0"/>
              <a:buChar char="•"/>
            </a:pPr>
            <a:r>
              <a:rPr lang="en-US" sz="3000" dirty="0"/>
              <a:t>He/she </a:t>
            </a:r>
            <a:r>
              <a:rPr lang="en-US" sz="3000" dirty="0">
                <a:solidFill>
                  <a:schemeClr val="accent5"/>
                </a:solidFill>
              </a:rPr>
              <a:t>swimming </a:t>
            </a:r>
            <a:r>
              <a:rPr lang="en-US" sz="3000" dirty="0">
                <a:solidFill>
                  <a:srgbClr val="002060"/>
                </a:solidFill>
              </a:rPr>
              <a:t>at the </a:t>
            </a:r>
            <a:r>
              <a:rPr lang="en-US" sz="3000" dirty="0">
                <a:solidFill>
                  <a:schemeClr val="accent5"/>
                </a:solidFill>
              </a:rPr>
              <a:t>pool.</a:t>
            </a:r>
          </a:p>
        </p:txBody>
      </p:sp>
    </p:spTree>
    <p:extLst>
      <p:ext uri="{BB962C8B-B14F-4D97-AF65-F5344CB8AC3E}">
        <p14:creationId xmlns:p14="http://schemas.microsoft.com/office/powerpoint/2010/main" val="1601880872"/>
      </p:ext>
    </p:extLst>
  </p:cSld>
  <p:clrMapOvr>
    <a:masterClrMapping/>
  </p:clrMapOvr>
  <p:transition spd="med">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42595" y="1273530"/>
            <a:ext cx="11872029" cy="480131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400" i="1" dirty="0">
                <a:solidFill>
                  <a:srgbClr val="0070C0"/>
                </a:solidFill>
              </a:rPr>
              <a:t>Practice the vocabularies and structure; and make sentences using them. </a:t>
            </a:r>
          </a:p>
          <a:p>
            <a:pPr marL="571500" indent="-571500">
              <a:buFontTx/>
              <a:buChar char="-"/>
            </a:pPr>
            <a:r>
              <a:rPr lang="en-US" sz="3400" i="1" dirty="0">
                <a:solidFill>
                  <a:srgbClr val="0070C0"/>
                </a:solidFill>
              </a:rPr>
              <a:t>Do the exercises in </a:t>
            </a:r>
            <a:r>
              <a:rPr lang="en-US" sz="3400" b="1" i="1" dirty="0" err="1">
                <a:solidFill>
                  <a:srgbClr val="0070C0"/>
                </a:solidFill>
              </a:rPr>
              <a:t>Tiếng</a:t>
            </a:r>
            <a:r>
              <a:rPr lang="en-US" sz="3400" b="1" i="1" dirty="0">
                <a:solidFill>
                  <a:srgbClr val="0070C0"/>
                </a:solidFill>
              </a:rPr>
              <a:t> Anh 4 </a:t>
            </a:r>
            <a:r>
              <a:rPr lang="en-US" sz="3400" b="1" i="1" dirty="0" err="1">
                <a:solidFill>
                  <a:srgbClr val="0070C0"/>
                </a:solidFill>
              </a:rPr>
              <a:t>i</a:t>
            </a:r>
            <a:r>
              <a:rPr lang="en-US" sz="3400" b="1" i="1" dirty="0">
                <a:solidFill>
                  <a:srgbClr val="0070C0"/>
                </a:solidFill>
              </a:rPr>
              <a:t>-Learn Smart Start WB </a:t>
            </a:r>
            <a:r>
              <a:rPr lang="en-US" sz="3400" i="1" dirty="0">
                <a:solidFill>
                  <a:srgbClr val="0070C0"/>
                </a:solidFill>
              </a:rPr>
              <a:t>(page 40)</a:t>
            </a:r>
          </a:p>
          <a:p>
            <a:pPr marL="571500" indent="-571500">
              <a:buFontTx/>
              <a:buChar char="-"/>
            </a:pPr>
            <a:r>
              <a:rPr lang="en-US" sz="3400" i="1" dirty="0">
                <a:solidFill>
                  <a:srgbClr val="0070C0"/>
                </a:solidFill>
              </a:rPr>
              <a:t>Do the exercises in </a:t>
            </a:r>
            <a:r>
              <a:rPr lang="en-US" sz="3400" b="1" i="1" dirty="0" err="1">
                <a:solidFill>
                  <a:srgbClr val="0070C0"/>
                </a:solidFill>
              </a:rPr>
              <a:t>Tiếng</a:t>
            </a:r>
            <a:r>
              <a:rPr lang="en-US" sz="3400" b="1" i="1" dirty="0">
                <a:solidFill>
                  <a:srgbClr val="0070C0"/>
                </a:solidFill>
              </a:rPr>
              <a:t> Anh 4 </a:t>
            </a:r>
            <a:r>
              <a:rPr lang="en-US" sz="3400" b="1" i="1" dirty="0" err="1">
                <a:solidFill>
                  <a:srgbClr val="0070C0"/>
                </a:solidFill>
              </a:rPr>
              <a:t>i</a:t>
            </a:r>
            <a:r>
              <a:rPr lang="en-US" sz="3400" b="1" i="1" dirty="0">
                <a:solidFill>
                  <a:srgbClr val="0070C0"/>
                </a:solidFill>
              </a:rPr>
              <a:t>-Learn Smart Start Notebook</a:t>
            </a:r>
            <a:r>
              <a:rPr lang="en-US" sz="3400" i="1" dirty="0">
                <a:solidFill>
                  <a:srgbClr val="0070C0"/>
                </a:solidFill>
              </a:rPr>
              <a:t> (</a:t>
            </a:r>
            <a:r>
              <a:rPr lang="en-US" sz="3400" i="1">
                <a:solidFill>
                  <a:srgbClr val="0070C0"/>
                </a:solidFill>
              </a:rPr>
              <a:t>page 26</a:t>
            </a:r>
            <a:r>
              <a:rPr lang="en-US" sz="3400" i="1">
                <a:solidFill>
                  <a:schemeClr val="accent5"/>
                </a:solidFill>
              </a:rPr>
              <a:t>).</a:t>
            </a:r>
            <a:endParaRPr lang="en-US" sz="3400" i="1" dirty="0">
              <a:solidFill>
                <a:schemeClr val="accent5"/>
              </a:solidFill>
            </a:endParaRPr>
          </a:p>
          <a:p>
            <a:pPr marL="571500" indent="-571500">
              <a:buFontTx/>
              <a:buChar char="-"/>
            </a:pPr>
            <a:r>
              <a:rPr lang="en-US" sz="3400" i="1" dirty="0">
                <a:solidFill>
                  <a:srgbClr val="0070C0"/>
                </a:solidFill>
              </a:rPr>
              <a:t>Prepare the next lesson (page 61 SB)</a:t>
            </a:r>
          </a:p>
          <a:p>
            <a:pPr marL="571500" indent="-571500">
              <a:buFontTx/>
              <a:buChar char="-"/>
            </a:pPr>
            <a:r>
              <a:rPr lang="en-US" sz="3400" i="1" dirty="0">
                <a:solidFill>
                  <a:srgbClr val="0070C0"/>
                </a:solidFill>
              </a:rPr>
              <a:t>Play the consolidation games in </a:t>
            </a:r>
            <a:r>
              <a:rPr lang="en-US" sz="3400" b="1" i="1" dirty="0" err="1">
                <a:solidFill>
                  <a:srgbClr val="0070C0"/>
                </a:solidFill>
              </a:rPr>
              <a:t>Tiếng</a:t>
            </a:r>
            <a:r>
              <a:rPr lang="en-US" sz="3400" b="1" i="1" dirty="0">
                <a:solidFill>
                  <a:srgbClr val="0070C0"/>
                </a:solidFill>
              </a:rPr>
              <a:t> </a:t>
            </a:r>
            <a:r>
              <a:rPr lang="en-US" sz="3400" b="1" i="1" dirty="0" err="1">
                <a:solidFill>
                  <a:srgbClr val="0070C0"/>
                </a:solidFill>
              </a:rPr>
              <a:t>Anh</a:t>
            </a:r>
            <a:r>
              <a:rPr lang="en-US" sz="3400" b="1" i="1" dirty="0">
                <a:solidFill>
                  <a:srgbClr val="0070C0"/>
                </a:solidFill>
              </a:rPr>
              <a:t> 4 </a:t>
            </a:r>
            <a:r>
              <a:rPr lang="en-US" sz="3400" b="1" i="1" dirty="0" err="1">
                <a:solidFill>
                  <a:srgbClr val="0070C0"/>
                </a:solidFill>
              </a:rPr>
              <a:t>i</a:t>
            </a:r>
            <a:r>
              <a:rPr lang="en-US" sz="3400" b="1" i="1" dirty="0">
                <a:solidFill>
                  <a:srgbClr val="0070C0"/>
                </a:solidFill>
              </a:rPr>
              <a:t>-Learn Smart Start DHA App </a:t>
            </a:r>
            <a:r>
              <a:rPr lang="en-US" sz="3400" i="1" dirty="0">
                <a:solidFill>
                  <a:srgbClr val="0070C0"/>
                </a:solidFill>
              </a:rPr>
              <a:t>on</a:t>
            </a:r>
            <a:r>
              <a:rPr lang="en-US" sz="3400" b="1" i="1" dirty="0">
                <a:solidFill>
                  <a:srgbClr val="0070C0"/>
                </a:solidFill>
              </a:rPr>
              <a:t> </a:t>
            </a:r>
            <a:r>
              <a:rPr lang="en-US" sz="3400" b="1" i="1" dirty="0">
                <a:solidFill>
                  <a:srgbClr val="0070C0"/>
                </a:solidFill>
                <a:hlinkClick r:id="rId2"/>
              </a:rPr>
              <a:t>www.eduhome.com.vn</a:t>
            </a:r>
            <a:r>
              <a:rPr lang="en-US" sz="3400" b="1" i="1" dirty="0">
                <a:solidFill>
                  <a:srgbClr val="0070C0"/>
                </a:solidFill>
              </a:rPr>
              <a:t> </a:t>
            </a:r>
            <a:endParaRPr lang="en-US" sz="3400" i="1" dirty="0">
              <a:solidFill>
                <a:srgbClr val="0070C0"/>
              </a:solidFill>
            </a:endParaRPr>
          </a:p>
        </p:txBody>
      </p:sp>
    </p:spTree>
    <p:extLst>
      <p:ext uri="{BB962C8B-B14F-4D97-AF65-F5344CB8AC3E}">
        <p14:creationId xmlns:p14="http://schemas.microsoft.com/office/powerpoint/2010/main" val="28011572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328466-E1D1-A11B-6438-C3DE0CB79646}"/>
              </a:ext>
            </a:extLst>
          </p:cNvPr>
          <p:cNvSpPr txBox="1"/>
          <p:nvPr/>
        </p:nvSpPr>
        <p:spPr>
          <a:xfrm>
            <a:off x="1796162" y="2363134"/>
            <a:ext cx="5344733"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VN" sz="6000" b="1" dirty="0">
                <a:ln/>
                <a:solidFill>
                  <a:schemeClr val="accent6"/>
                </a:solidFill>
              </a:rPr>
              <a:t>What’s missing?</a:t>
            </a:r>
          </a:p>
        </p:txBody>
      </p:sp>
      <p:sp>
        <p:nvSpPr>
          <p:cNvPr id="3" name="TextBox 2">
            <a:extLst>
              <a:ext uri="{FF2B5EF4-FFF2-40B4-BE49-F238E27FC236}">
                <a16:creationId xmlns:a16="http://schemas.microsoft.com/office/drawing/2014/main" id="{7BFF6D59-6477-48C3-4FEA-4F8E6FCCAE30}"/>
              </a:ext>
            </a:extLst>
          </p:cNvPr>
          <p:cNvSpPr txBox="1"/>
          <p:nvPr/>
        </p:nvSpPr>
        <p:spPr>
          <a:xfrm>
            <a:off x="3127440" y="543093"/>
            <a:ext cx="2842445" cy="769441"/>
          </a:xfrm>
          <a:prstGeom prst="rect">
            <a:avLst/>
          </a:prstGeom>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VN" sz="4400" b="1" dirty="0"/>
              <a:t>LET’S PLAY!</a:t>
            </a:r>
          </a:p>
        </p:txBody>
      </p:sp>
      <p:pic>
        <p:nvPicPr>
          <p:cNvPr id="5" name="Picture 4" descr="Icon&#10;&#10;Description automatically generated">
            <a:extLst>
              <a:ext uri="{FF2B5EF4-FFF2-40B4-BE49-F238E27FC236}">
                <a16:creationId xmlns:a16="http://schemas.microsoft.com/office/drawing/2014/main" id="{2FBA4625-4CF0-88B8-1279-CF42C09D5DE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59118" y="965615"/>
            <a:ext cx="4588239" cy="4588239"/>
          </a:xfrm>
          <a:prstGeom prst="rect">
            <a:avLst/>
          </a:prstGeom>
        </p:spPr>
      </p:pic>
    </p:spTree>
    <p:extLst>
      <p:ext uri="{BB962C8B-B14F-4D97-AF65-F5344CB8AC3E}">
        <p14:creationId xmlns:p14="http://schemas.microsoft.com/office/powerpoint/2010/main" val="3034721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8983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6079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4245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5347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1491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TotalTime>
  <Words>569</Words>
  <Application>Microsoft Office PowerPoint</Application>
  <PresentationFormat>Widescreen</PresentationFormat>
  <Paragraphs>77</Paragraphs>
  <Slides>33</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Comic Sans MS</vt:lpstr>
      <vt:lpstr>MyriadPro-Regular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hoacuong197905@gmail.com</cp:lastModifiedBy>
  <cp:revision>125</cp:revision>
  <dcterms:created xsi:type="dcterms:W3CDTF">2023-01-31T08:21:18Z</dcterms:created>
  <dcterms:modified xsi:type="dcterms:W3CDTF">2025-01-13T16:53:17Z</dcterms:modified>
</cp:coreProperties>
</file>