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67" r:id="rId3"/>
    <p:sldId id="268" r:id="rId4"/>
    <p:sldId id="257" r:id="rId5"/>
    <p:sldId id="269" r:id="rId6"/>
    <p:sldId id="303" r:id="rId7"/>
    <p:sldId id="304" r:id="rId8"/>
    <p:sldId id="305" r:id="rId9"/>
    <p:sldId id="306" r:id="rId10"/>
    <p:sldId id="270" r:id="rId11"/>
    <p:sldId id="289" r:id="rId12"/>
    <p:sldId id="314" r:id="rId13"/>
    <p:sldId id="333" r:id="rId14"/>
    <p:sldId id="335" r:id="rId15"/>
    <p:sldId id="315" r:id="rId16"/>
    <p:sldId id="339" r:id="rId17"/>
    <p:sldId id="285" r:id="rId18"/>
    <p:sldId id="316" r:id="rId19"/>
    <p:sldId id="317" r:id="rId20"/>
    <p:sldId id="336" r:id="rId21"/>
    <p:sldId id="337" r:id="rId22"/>
    <p:sldId id="284" r:id="rId23"/>
    <p:sldId id="318" r:id="rId24"/>
    <p:sldId id="293" r:id="rId25"/>
    <p:sldId id="294" r:id="rId26"/>
    <p:sldId id="295" r:id="rId27"/>
    <p:sldId id="29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  <a:srgbClr val="CC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B0AE18-79EA-0A0E-BE23-DDAFB1C45E8C}" v="203" dt="2023-08-29T06:39:37.5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i Hang (Selina Nguyen)" userId="S::hangnt@dtp-education.com::c72dbb92-5c6d-4e82-b6ac-f3684107e39d" providerId="AD" clId="Web-{51B0AE18-79EA-0A0E-BE23-DDAFB1C45E8C}"/>
    <pc:docChg chg="modSld">
      <pc:chgData name="Nguyen Thi Hang (Selina Nguyen)" userId="S::hangnt@dtp-education.com::c72dbb92-5c6d-4e82-b6ac-f3684107e39d" providerId="AD" clId="Web-{51B0AE18-79EA-0A0E-BE23-DDAFB1C45E8C}" dt="2023-08-29T06:39:37.537" v="149" actId="20577"/>
      <pc:docMkLst>
        <pc:docMk/>
      </pc:docMkLst>
      <pc:sldChg chg="modSp">
        <pc:chgData name="Nguyen Thi Hang (Selina Nguyen)" userId="S::hangnt@dtp-education.com::c72dbb92-5c6d-4e82-b6ac-f3684107e39d" providerId="AD" clId="Web-{51B0AE18-79EA-0A0E-BE23-DDAFB1C45E8C}" dt="2023-08-29T06:21:42.112" v="7" actId="20577"/>
        <pc:sldMkLst>
          <pc:docMk/>
          <pc:sldMk cId="2928246867" sldId="267"/>
        </pc:sldMkLst>
        <pc:spChg chg="mod">
          <ac:chgData name="Nguyen Thi Hang (Selina Nguyen)" userId="S::hangnt@dtp-education.com::c72dbb92-5c6d-4e82-b6ac-f3684107e39d" providerId="AD" clId="Web-{51B0AE18-79EA-0A0E-BE23-DDAFB1C45E8C}" dt="2023-08-29T06:21:42.112" v="7" actId="20577"/>
          <ac:spMkLst>
            <pc:docMk/>
            <pc:sldMk cId="2928246867" sldId="267"/>
            <ac:spMk id="3" creationId="{00000000-0000-0000-0000-000000000000}"/>
          </ac:spMkLst>
        </pc:spChg>
      </pc:sldChg>
      <pc:sldChg chg="delSp">
        <pc:chgData name="Nguyen Thi Hang (Selina Nguyen)" userId="S::hangnt@dtp-education.com::c72dbb92-5c6d-4e82-b6ac-f3684107e39d" providerId="AD" clId="Web-{51B0AE18-79EA-0A0E-BE23-DDAFB1C45E8C}" dt="2023-08-29T06:22:51.833" v="8"/>
        <pc:sldMkLst>
          <pc:docMk/>
          <pc:sldMk cId="3298789979" sldId="303"/>
        </pc:sldMkLst>
        <pc:picChg chg="del">
          <ac:chgData name="Nguyen Thi Hang (Selina Nguyen)" userId="S::hangnt@dtp-education.com::c72dbb92-5c6d-4e82-b6ac-f3684107e39d" providerId="AD" clId="Web-{51B0AE18-79EA-0A0E-BE23-DDAFB1C45E8C}" dt="2023-08-29T06:22:51.833" v="8"/>
          <ac:picMkLst>
            <pc:docMk/>
            <pc:sldMk cId="3298789979" sldId="303"/>
            <ac:picMk id="3" creationId="{77D3816C-3382-493A-82B5-B49DE0062124}"/>
          </ac:picMkLst>
        </pc:picChg>
      </pc:sldChg>
      <pc:sldChg chg="addSp delSp modSp modMedia addAnim delAnim">
        <pc:chgData name="Nguyen Thi Hang (Selina Nguyen)" userId="S::hangnt@dtp-education.com::c72dbb92-5c6d-4e82-b6ac-f3684107e39d" providerId="AD" clId="Web-{51B0AE18-79EA-0A0E-BE23-DDAFB1C45E8C}" dt="2023-08-29T06:32:02.819" v="73" actId="1076"/>
        <pc:sldMkLst>
          <pc:docMk/>
          <pc:sldMk cId="582901887" sldId="315"/>
        </pc:sldMkLst>
        <pc:picChg chg="add mod">
          <ac:chgData name="Nguyen Thi Hang (Selina Nguyen)" userId="S::hangnt@dtp-education.com::c72dbb92-5c6d-4e82-b6ac-f3684107e39d" providerId="AD" clId="Web-{51B0AE18-79EA-0A0E-BE23-DDAFB1C45E8C}" dt="2023-08-29T06:31:11.974" v="67" actId="1076"/>
          <ac:picMkLst>
            <pc:docMk/>
            <pc:sldMk cId="582901887" sldId="315"/>
            <ac:picMk id="2" creationId="{A96F8F5D-4495-782D-7DE3-12F29C5DF14A}"/>
          </ac:picMkLst>
        </pc:picChg>
        <pc:picChg chg="add mod">
          <ac:chgData name="Nguyen Thi Hang (Selina Nguyen)" userId="S::hangnt@dtp-education.com::c72dbb92-5c6d-4e82-b6ac-f3684107e39d" providerId="AD" clId="Web-{51B0AE18-79EA-0A0E-BE23-DDAFB1C45E8C}" dt="2023-08-29T06:32:02.819" v="73" actId="1076"/>
          <ac:picMkLst>
            <pc:docMk/>
            <pc:sldMk cId="582901887" sldId="315"/>
            <ac:picMk id="3" creationId="{2BB84CA2-4624-579E-FC53-D5120D3D2BB2}"/>
          </ac:picMkLst>
        </pc:picChg>
        <pc:picChg chg="del">
          <ac:chgData name="Nguyen Thi Hang (Selina Nguyen)" userId="S::hangnt@dtp-education.com::c72dbb92-5c6d-4e82-b6ac-f3684107e39d" providerId="AD" clId="Web-{51B0AE18-79EA-0A0E-BE23-DDAFB1C45E8C}" dt="2023-08-29T06:30:56.411" v="63"/>
          <ac:picMkLst>
            <pc:docMk/>
            <pc:sldMk cId="582901887" sldId="315"/>
            <ac:picMk id="7" creationId="{27B69569-4A24-4857-8E28-804A93276BC7}"/>
          </ac:picMkLst>
        </pc:picChg>
        <pc:picChg chg="del">
          <ac:chgData name="Nguyen Thi Hang (Selina Nguyen)" userId="S::hangnt@dtp-education.com::c72dbb92-5c6d-4e82-b6ac-f3684107e39d" providerId="AD" clId="Web-{51B0AE18-79EA-0A0E-BE23-DDAFB1C45E8C}" dt="2023-08-29T06:31:13.067" v="68"/>
          <ac:picMkLst>
            <pc:docMk/>
            <pc:sldMk cId="582901887" sldId="315"/>
            <ac:picMk id="8" creationId="{F43A527F-048A-4B7D-8021-8CA717383916}"/>
          </ac:picMkLst>
        </pc:picChg>
      </pc:sldChg>
      <pc:sldChg chg="addSp delSp modSp mod setBg">
        <pc:chgData name="Nguyen Thi Hang (Selina Nguyen)" userId="S::hangnt@dtp-education.com::c72dbb92-5c6d-4e82-b6ac-f3684107e39d" providerId="AD" clId="Web-{51B0AE18-79EA-0A0E-BE23-DDAFB1C45E8C}" dt="2023-08-29T06:30:44.817" v="62" actId="1076"/>
        <pc:sldMkLst>
          <pc:docMk/>
          <pc:sldMk cId="2371215640" sldId="333"/>
        </pc:sldMkLst>
        <pc:spChg chg="add del">
          <ac:chgData name="Nguyen Thi Hang (Selina Nguyen)" userId="S::hangnt@dtp-education.com::c72dbb92-5c6d-4e82-b6ac-f3684107e39d" providerId="AD" clId="Web-{51B0AE18-79EA-0A0E-BE23-DDAFB1C45E8C}" dt="2023-08-29T06:30:30.254" v="57"/>
          <ac:spMkLst>
            <pc:docMk/>
            <pc:sldMk cId="2371215640" sldId="333"/>
            <ac:spMk id="4" creationId="{F3060C83-F051-4F0E-ABAD-AA0DFC48B218}"/>
          </ac:spMkLst>
        </pc:spChg>
        <pc:spChg chg="add del">
          <ac:chgData name="Nguyen Thi Hang (Selina Nguyen)" userId="S::hangnt@dtp-education.com::c72dbb92-5c6d-4e82-b6ac-f3684107e39d" providerId="AD" clId="Web-{51B0AE18-79EA-0A0E-BE23-DDAFB1C45E8C}" dt="2023-08-29T06:30:30.254" v="57"/>
          <ac:spMkLst>
            <pc:docMk/>
            <pc:sldMk cId="2371215640" sldId="333"/>
            <ac:spMk id="9" creationId="{83C98ABE-055B-441F-B07E-44F97F083C39}"/>
          </ac:spMkLst>
        </pc:spChg>
        <pc:spChg chg="add del">
          <ac:chgData name="Nguyen Thi Hang (Selina Nguyen)" userId="S::hangnt@dtp-education.com::c72dbb92-5c6d-4e82-b6ac-f3684107e39d" providerId="AD" clId="Web-{51B0AE18-79EA-0A0E-BE23-DDAFB1C45E8C}" dt="2023-08-29T06:30:30.254" v="57"/>
          <ac:spMkLst>
            <pc:docMk/>
            <pc:sldMk cId="2371215640" sldId="333"/>
            <ac:spMk id="11" creationId="{29FDB030-9B49-4CED-8CCD-4D99382388AC}"/>
          </ac:spMkLst>
        </pc:spChg>
        <pc:spChg chg="add del">
          <ac:chgData name="Nguyen Thi Hang (Selina Nguyen)" userId="S::hangnt@dtp-education.com::c72dbb92-5c6d-4e82-b6ac-f3684107e39d" providerId="AD" clId="Web-{51B0AE18-79EA-0A0E-BE23-DDAFB1C45E8C}" dt="2023-08-29T06:30:30.254" v="57"/>
          <ac:spMkLst>
            <pc:docMk/>
            <pc:sldMk cId="2371215640" sldId="333"/>
            <ac:spMk id="13" creationId="{3783CA14-24A1-485C-8B30-D6A5D87987AD}"/>
          </ac:spMkLst>
        </pc:spChg>
        <pc:spChg chg="add del">
          <ac:chgData name="Nguyen Thi Hang (Selina Nguyen)" userId="S::hangnt@dtp-education.com::c72dbb92-5c6d-4e82-b6ac-f3684107e39d" providerId="AD" clId="Web-{51B0AE18-79EA-0A0E-BE23-DDAFB1C45E8C}" dt="2023-08-29T06:30:30.254" v="57"/>
          <ac:spMkLst>
            <pc:docMk/>
            <pc:sldMk cId="2371215640" sldId="333"/>
            <ac:spMk id="15" creationId="{9A97C86A-04D6-40F7-AE84-31AB43E6A846}"/>
          </ac:spMkLst>
        </pc:spChg>
        <pc:spChg chg="add del">
          <ac:chgData name="Nguyen Thi Hang (Selina Nguyen)" userId="S::hangnt@dtp-education.com::c72dbb92-5c6d-4e82-b6ac-f3684107e39d" providerId="AD" clId="Web-{51B0AE18-79EA-0A0E-BE23-DDAFB1C45E8C}" dt="2023-08-29T06:30:30.254" v="57"/>
          <ac:spMkLst>
            <pc:docMk/>
            <pc:sldMk cId="2371215640" sldId="333"/>
            <ac:spMk id="17" creationId="{FF9F2414-84E8-453E-B1F3-389FDE8192D9}"/>
          </ac:spMkLst>
        </pc:spChg>
        <pc:spChg chg="add del">
          <ac:chgData name="Nguyen Thi Hang (Selina Nguyen)" userId="S::hangnt@dtp-education.com::c72dbb92-5c6d-4e82-b6ac-f3684107e39d" providerId="AD" clId="Web-{51B0AE18-79EA-0A0E-BE23-DDAFB1C45E8C}" dt="2023-08-29T06:30:30.254" v="57"/>
          <ac:spMkLst>
            <pc:docMk/>
            <pc:sldMk cId="2371215640" sldId="333"/>
            <ac:spMk id="19" creationId="{3ECA69A1-7536-43AC-85EF-C7106179F5ED}"/>
          </ac:spMkLst>
        </pc:spChg>
        <pc:picChg chg="add mod">
          <ac:chgData name="Nguyen Thi Hang (Selina Nguyen)" userId="S::hangnt@dtp-education.com::c72dbb92-5c6d-4e82-b6ac-f3684107e39d" providerId="AD" clId="Web-{51B0AE18-79EA-0A0E-BE23-DDAFB1C45E8C}" dt="2023-08-29T06:30:44.817" v="62" actId="1076"/>
          <ac:picMkLst>
            <pc:docMk/>
            <pc:sldMk cId="2371215640" sldId="333"/>
            <ac:picMk id="2" creationId="{FADA7D9F-147C-3088-08A8-E3FE20FF8981}"/>
          </ac:picMkLst>
        </pc:picChg>
        <pc:picChg chg="del mod">
          <ac:chgData name="Nguyen Thi Hang (Selina Nguyen)" userId="S::hangnt@dtp-education.com::c72dbb92-5c6d-4e82-b6ac-f3684107e39d" providerId="AD" clId="Web-{51B0AE18-79EA-0A0E-BE23-DDAFB1C45E8C}" dt="2023-08-29T06:30:20.441" v="53"/>
          <ac:picMkLst>
            <pc:docMk/>
            <pc:sldMk cId="2371215640" sldId="333"/>
            <ac:picMk id="3" creationId="{AC5CFC4D-C88D-4573-8B86-A5946C9C9961}"/>
          </ac:picMkLst>
        </pc:picChg>
        <pc:picChg chg="del">
          <ac:chgData name="Nguyen Thi Hang (Selina Nguyen)" userId="S::hangnt@dtp-education.com::c72dbb92-5c6d-4e82-b6ac-f3684107e39d" providerId="AD" clId="Web-{51B0AE18-79EA-0A0E-BE23-DDAFB1C45E8C}" dt="2023-08-29T06:30:19.300" v="51"/>
          <ac:picMkLst>
            <pc:docMk/>
            <pc:sldMk cId="2371215640" sldId="333"/>
            <ac:picMk id="7" creationId="{B6A6AEFC-6AB6-4DB9-8F60-A7A9BB95656B}"/>
          </ac:picMkLst>
        </pc:picChg>
        <pc:picChg chg="del">
          <ac:chgData name="Nguyen Thi Hang (Selina Nguyen)" userId="S::hangnt@dtp-education.com::c72dbb92-5c6d-4e82-b6ac-f3684107e39d" providerId="AD" clId="Web-{51B0AE18-79EA-0A0E-BE23-DDAFB1C45E8C}" dt="2023-08-29T06:30:19.863" v="52"/>
          <ac:picMkLst>
            <pc:docMk/>
            <pc:sldMk cId="2371215640" sldId="333"/>
            <ac:picMk id="8" creationId="{6E00847F-AE31-482B-A716-DE0F18386692}"/>
          </ac:picMkLst>
        </pc:picChg>
        <pc:picChg chg="del">
          <ac:chgData name="Nguyen Thi Hang (Selina Nguyen)" userId="S::hangnt@dtp-education.com::c72dbb92-5c6d-4e82-b6ac-f3684107e39d" providerId="AD" clId="Web-{51B0AE18-79EA-0A0E-BE23-DDAFB1C45E8C}" dt="2023-08-29T06:30:21.363" v="54"/>
          <ac:picMkLst>
            <pc:docMk/>
            <pc:sldMk cId="2371215640" sldId="333"/>
            <ac:picMk id="10" creationId="{58E41EFD-1AC1-45C0-94E2-92D4204CA4CB}"/>
          </ac:picMkLst>
        </pc:picChg>
      </pc:sldChg>
      <pc:sldChg chg="addSp delSp modSp">
        <pc:chgData name="Nguyen Thi Hang (Selina Nguyen)" userId="S::hangnt@dtp-education.com::c72dbb92-5c6d-4e82-b6ac-f3684107e39d" providerId="AD" clId="Web-{51B0AE18-79EA-0A0E-BE23-DDAFB1C45E8C}" dt="2023-08-29T06:29:35.096" v="49" actId="20577"/>
        <pc:sldMkLst>
          <pc:docMk/>
          <pc:sldMk cId="2197290462" sldId="334"/>
        </pc:sldMkLst>
        <pc:spChg chg="mod">
          <ac:chgData name="Nguyen Thi Hang (Selina Nguyen)" userId="S::hangnt@dtp-education.com::c72dbb92-5c6d-4e82-b6ac-f3684107e39d" providerId="AD" clId="Web-{51B0AE18-79EA-0A0E-BE23-DDAFB1C45E8C}" dt="2023-08-29T06:29:35.096" v="49" actId="20577"/>
          <ac:spMkLst>
            <pc:docMk/>
            <pc:sldMk cId="2197290462" sldId="334"/>
            <ac:spMk id="9" creationId="{A1B31FD3-8F61-47BD-8227-3CDF81A8444F}"/>
          </ac:spMkLst>
        </pc:spChg>
        <pc:picChg chg="add mod">
          <ac:chgData name="Nguyen Thi Hang (Selina Nguyen)" userId="S::hangnt@dtp-education.com::c72dbb92-5c6d-4e82-b6ac-f3684107e39d" providerId="AD" clId="Web-{51B0AE18-79EA-0A0E-BE23-DDAFB1C45E8C}" dt="2023-08-29T06:27:18.857" v="16" actId="14100"/>
          <ac:picMkLst>
            <pc:docMk/>
            <pc:sldMk cId="2197290462" sldId="334"/>
            <ac:picMk id="2" creationId="{EEF3A8AF-2913-3540-ACE0-5AB6C472F1A4}"/>
          </ac:picMkLst>
        </pc:picChg>
        <pc:picChg chg="del">
          <ac:chgData name="Nguyen Thi Hang (Selina Nguyen)" userId="S::hangnt@dtp-education.com::c72dbb92-5c6d-4e82-b6ac-f3684107e39d" providerId="AD" clId="Web-{51B0AE18-79EA-0A0E-BE23-DDAFB1C45E8C}" dt="2023-08-29T06:26:47.622" v="10"/>
          <ac:picMkLst>
            <pc:docMk/>
            <pc:sldMk cId="2197290462" sldId="334"/>
            <ac:picMk id="3" creationId="{AC5CFC4D-C88D-4573-8B86-A5946C9C9961}"/>
          </ac:picMkLst>
        </pc:picChg>
        <pc:picChg chg="add del mod">
          <ac:chgData name="Nguyen Thi Hang (Selina Nguyen)" userId="S::hangnt@dtp-education.com::c72dbb92-5c6d-4e82-b6ac-f3684107e39d" providerId="AD" clId="Web-{51B0AE18-79EA-0A0E-BE23-DDAFB1C45E8C}" dt="2023-08-29T06:27:42.280" v="20"/>
          <ac:picMkLst>
            <pc:docMk/>
            <pc:sldMk cId="2197290462" sldId="334"/>
            <ac:picMk id="5" creationId="{FE815B89-D3AD-FDC1-C9D4-1891672A0813}"/>
          </ac:picMkLst>
        </pc:picChg>
        <pc:picChg chg="add mod">
          <ac:chgData name="Nguyen Thi Hang (Selina Nguyen)" userId="S::hangnt@dtp-education.com::c72dbb92-5c6d-4e82-b6ac-f3684107e39d" providerId="AD" clId="Web-{51B0AE18-79EA-0A0E-BE23-DDAFB1C45E8C}" dt="2023-08-29T06:28:56.235" v="28" actId="1076"/>
          <ac:picMkLst>
            <pc:docMk/>
            <pc:sldMk cId="2197290462" sldId="334"/>
            <ac:picMk id="6" creationId="{C94817D3-AF89-4A24-427D-16CCE407C974}"/>
          </ac:picMkLst>
        </pc:picChg>
        <pc:picChg chg="add mod">
          <ac:chgData name="Nguyen Thi Hang (Selina Nguyen)" userId="S::hangnt@dtp-education.com::c72dbb92-5c6d-4e82-b6ac-f3684107e39d" providerId="AD" clId="Web-{51B0AE18-79EA-0A0E-BE23-DDAFB1C45E8C}" dt="2023-08-29T06:28:40.375" v="24" actId="1076"/>
          <ac:picMkLst>
            <pc:docMk/>
            <pc:sldMk cId="2197290462" sldId="334"/>
            <ac:picMk id="7" creationId="{84E35690-7B46-3FC4-F4D5-51DA8315E296}"/>
          </ac:picMkLst>
        </pc:picChg>
        <pc:picChg chg="del">
          <ac:chgData name="Nguyen Thi Hang (Selina Nguyen)" userId="S::hangnt@dtp-education.com::c72dbb92-5c6d-4e82-b6ac-f3684107e39d" providerId="AD" clId="Web-{51B0AE18-79EA-0A0E-BE23-DDAFB1C45E8C}" dt="2023-08-29T06:26:36.981" v="9"/>
          <ac:picMkLst>
            <pc:docMk/>
            <pc:sldMk cId="2197290462" sldId="334"/>
            <ac:picMk id="8" creationId="{6E00847F-AE31-482B-A716-DE0F18386692}"/>
          </ac:picMkLst>
        </pc:picChg>
        <pc:picChg chg="del">
          <ac:chgData name="Nguyen Thi Hang (Selina Nguyen)" userId="S::hangnt@dtp-education.com::c72dbb92-5c6d-4e82-b6ac-f3684107e39d" providerId="AD" clId="Web-{51B0AE18-79EA-0A0E-BE23-DDAFB1C45E8C}" dt="2023-08-29T06:26:49.434" v="11"/>
          <ac:picMkLst>
            <pc:docMk/>
            <pc:sldMk cId="2197290462" sldId="334"/>
            <ac:picMk id="10" creationId="{58E41EFD-1AC1-45C0-94E2-92D4204CA4CB}"/>
          </ac:picMkLst>
        </pc:picChg>
      </pc:sldChg>
      <pc:sldChg chg="addSp delSp modSp delAnim">
        <pc:chgData name="Nguyen Thi Hang (Selina Nguyen)" userId="S::hangnt@dtp-education.com::c72dbb92-5c6d-4e82-b6ac-f3684107e39d" providerId="AD" clId="Web-{51B0AE18-79EA-0A0E-BE23-DDAFB1C45E8C}" dt="2023-08-29T06:36:55.047" v="135" actId="1076"/>
        <pc:sldMkLst>
          <pc:docMk/>
          <pc:sldMk cId="2557831217" sldId="335"/>
        </pc:sldMkLst>
        <pc:spChg chg="ord">
          <ac:chgData name="Nguyen Thi Hang (Selina Nguyen)" userId="S::hangnt@dtp-education.com::c72dbb92-5c6d-4e82-b6ac-f3684107e39d" providerId="AD" clId="Web-{51B0AE18-79EA-0A0E-BE23-DDAFB1C45E8C}" dt="2023-08-29T06:35:16.294" v="83"/>
          <ac:spMkLst>
            <pc:docMk/>
            <pc:sldMk cId="2557831217" sldId="335"/>
            <ac:spMk id="2" creationId="{18EE1974-96A7-4CAA-9FE2-4A92A0A5097E}"/>
          </ac:spMkLst>
        </pc:spChg>
        <pc:spChg chg="ord">
          <ac:chgData name="Nguyen Thi Hang (Selina Nguyen)" userId="S::hangnt@dtp-education.com::c72dbb92-5c6d-4e82-b6ac-f3684107e39d" providerId="AD" clId="Web-{51B0AE18-79EA-0A0E-BE23-DDAFB1C45E8C}" dt="2023-08-29T06:35:16.575" v="86"/>
          <ac:spMkLst>
            <pc:docMk/>
            <pc:sldMk cId="2557831217" sldId="335"/>
            <ac:spMk id="15" creationId="{1AE0D77C-1F6D-424E-8473-DCF2F570CDA5}"/>
          </ac:spMkLst>
        </pc:spChg>
        <pc:spChg chg="ord">
          <ac:chgData name="Nguyen Thi Hang (Selina Nguyen)" userId="S::hangnt@dtp-education.com::c72dbb92-5c6d-4e82-b6ac-f3684107e39d" providerId="AD" clId="Web-{51B0AE18-79EA-0A0E-BE23-DDAFB1C45E8C}" dt="2023-08-29T06:35:16.825" v="89"/>
          <ac:spMkLst>
            <pc:docMk/>
            <pc:sldMk cId="2557831217" sldId="335"/>
            <ac:spMk id="21" creationId="{5471E6FC-CAA0-4174-936E-5377C8984C45}"/>
          </ac:spMkLst>
        </pc:spChg>
        <pc:spChg chg="ord">
          <ac:chgData name="Nguyen Thi Hang (Selina Nguyen)" userId="S::hangnt@dtp-education.com::c72dbb92-5c6d-4e82-b6ac-f3684107e39d" providerId="AD" clId="Web-{51B0AE18-79EA-0A0E-BE23-DDAFB1C45E8C}" dt="2023-08-29T06:35:17.106" v="95"/>
          <ac:spMkLst>
            <pc:docMk/>
            <pc:sldMk cId="2557831217" sldId="335"/>
            <ac:spMk id="27" creationId="{66FA8CD9-7657-4FF6-9507-C63661277ED2}"/>
          </ac:spMkLst>
        </pc:spChg>
        <pc:picChg chg="add mod">
          <ac:chgData name="Nguyen Thi Hang (Selina Nguyen)" userId="S::hangnt@dtp-education.com::c72dbb92-5c6d-4e82-b6ac-f3684107e39d" providerId="AD" clId="Web-{51B0AE18-79EA-0A0E-BE23-DDAFB1C45E8C}" dt="2023-08-29T06:35:54.998" v="119" actId="1076"/>
          <ac:picMkLst>
            <pc:docMk/>
            <pc:sldMk cId="2557831217" sldId="335"/>
            <ac:picMk id="5" creationId="{A6E4C1B4-F813-2317-73E8-DEE72D9535F9}"/>
          </ac:picMkLst>
        </pc:picChg>
        <pc:picChg chg="del mod">
          <ac:chgData name="Nguyen Thi Hang (Selina Nguyen)" userId="S::hangnt@dtp-education.com::c72dbb92-5c6d-4e82-b6ac-f3684107e39d" providerId="AD" clId="Web-{51B0AE18-79EA-0A0E-BE23-DDAFB1C45E8C}" dt="2023-08-29T06:34:32.605" v="75"/>
          <ac:picMkLst>
            <pc:docMk/>
            <pc:sldMk cId="2557831217" sldId="335"/>
            <ac:picMk id="8" creationId="{6E00847F-AE31-482B-A716-DE0F18386692}"/>
          </ac:picMkLst>
        </pc:picChg>
        <pc:cxnChg chg="del">
          <ac:chgData name="Nguyen Thi Hang (Selina Nguyen)" userId="S::hangnt@dtp-education.com::c72dbb92-5c6d-4e82-b6ac-f3684107e39d" providerId="AD" clId="Web-{51B0AE18-79EA-0A0E-BE23-DDAFB1C45E8C}" dt="2023-08-29T06:35:17.481" v="109"/>
          <ac:cxnSpMkLst>
            <pc:docMk/>
            <pc:sldMk cId="2557831217" sldId="335"/>
            <ac:cxnSpMk id="6" creationId="{E618FBFA-D25C-4EFA-9D0E-06FC99FE6227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5:57.780" v="120" actId="1076"/>
          <ac:cxnSpMkLst>
            <pc:docMk/>
            <pc:sldMk cId="2557831217" sldId="335"/>
            <ac:cxnSpMk id="7" creationId="{693F3CFD-092D-01C1-F2C3-302BAF28BF32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81" v="108"/>
          <ac:cxnSpMkLst>
            <pc:docMk/>
            <pc:sldMk cId="2557831217" sldId="335"/>
            <ac:cxnSpMk id="14" creationId="{9FCDBAFA-B043-4E68-AC41-D36FD27AD69F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66" v="107"/>
          <ac:cxnSpMkLst>
            <pc:docMk/>
            <pc:sldMk cId="2557831217" sldId="335"/>
            <ac:cxnSpMk id="16" creationId="{0042CEE5-13CA-4220-A72C-F1E61C58FE95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66" v="106"/>
          <ac:cxnSpMkLst>
            <pc:docMk/>
            <pc:sldMk cId="2557831217" sldId="335"/>
            <ac:cxnSpMk id="17" creationId="{693B4D5C-21F1-49DF-95F5-D10000A19F34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66" v="105"/>
          <ac:cxnSpMkLst>
            <pc:docMk/>
            <pc:sldMk cId="2557831217" sldId="335"/>
            <ac:cxnSpMk id="18" creationId="{7CB30C44-AA82-4228-A33F-5AF3E1436BA3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5:59.967" v="121" actId="1076"/>
          <ac:cxnSpMkLst>
            <pc:docMk/>
            <pc:sldMk cId="2557831217" sldId="335"/>
            <ac:cxnSpMk id="19" creationId="{CC4AC3E1-3FB7-EC38-F7A1-43BF85EB2355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05.217" v="122" actId="1076"/>
          <ac:cxnSpMkLst>
            <pc:docMk/>
            <pc:sldMk cId="2557831217" sldId="335"/>
            <ac:cxnSpMk id="20" creationId="{CDABEC61-0E33-A374-F863-9A5928C87892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66" v="104"/>
          <ac:cxnSpMkLst>
            <pc:docMk/>
            <pc:sldMk cId="2557831217" sldId="335"/>
            <ac:cxnSpMk id="22" creationId="{26C6119D-15E5-48C4-8136-9FBDCC8E39C0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66" v="103"/>
          <ac:cxnSpMkLst>
            <pc:docMk/>
            <pc:sldMk cId="2557831217" sldId="335"/>
            <ac:cxnSpMk id="23" creationId="{C961485A-1D6B-4FC6-9059-BC58C45E988D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09.624" v="123" actId="1076"/>
          <ac:cxnSpMkLst>
            <pc:docMk/>
            <pc:sldMk cId="2557831217" sldId="335"/>
            <ac:cxnSpMk id="24" creationId="{CB50A64C-004C-B78D-BB6F-935C1D996BF3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66" v="102"/>
          <ac:cxnSpMkLst>
            <pc:docMk/>
            <pc:sldMk cId="2557831217" sldId="335"/>
            <ac:cxnSpMk id="25" creationId="{242A0ED9-78CC-46EB-A8BF-716B3ED77836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20.437" v="126" actId="1076"/>
          <ac:cxnSpMkLst>
            <pc:docMk/>
            <pc:sldMk cId="2557831217" sldId="335"/>
            <ac:cxnSpMk id="26" creationId="{88B4D2A8-138A-E7F6-2AB3-C9EDE736B7B0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66" v="101"/>
          <ac:cxnSpMkLst>
            <pc:docMk/>
            <pc:sldMk cId="2557831217" sldId="335"/>
            <ac:cxnSpMk id="28" creationId="{04E5161D-AA93-4609-816F-FEFEBBE92897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55.047" v="135" actId="1076"/>
          <ac:cxnSpMkLst>
            <pc:docMk/>
            <pc:sldMk cId="2557831217" sldId="335"/>
            <ac:cxnSpMk id="29" creationId="{CF44D34A-1EE2-9A5E-13C9-0E6E67676759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66" v="100"/>
          <ac:cxnSpMkLst>
            <pc:docMk/>
            <pc:sldMk cId="2557831217" sldId="335"/>
            <ac:cxnSpMk id="30" creationId="{2009F6CC-B242-4CA6-845F-AFED5B2BD2AD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23.734" v="127" actId="1076"/>
          <ac:cxnSpMkLst>
            <pc:docMk/>
            <pc:sldMk cId="2557831217" sldId="335"/>
            <ac:cxnSpMk id="31" creationId="{773968AD-0098-137B-D79A-23349FFC0361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66" v="99"/>
          <ac:cxnSpMkLst>
            <pc:docMk/>
            <pc:sldMk cId="2557831217" sldId="335"/>
            <ac:cxnSpMk id="32" creationId="{2286F9DB-3850-406D-9157-F705949722E5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34.843" v="129" actId="1076"/>
          <ac:cxnSpMkLst>
            <pc:docMk/>
            <pc:sldMk cId="2557831217" sldId="335"/>
            <ac:cxnSpMk id="33" creationId="{717AA44D-31EE-FBFC-7947-8CEAB045A7A3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66" v="98"/>
          <ac:cxnSpMkLst>
            <pc:docMk/>
            <pc:sldMk cId="2557831217" sldId="335"/>
            <ac:cxnSpMk id="34" creationId="{3B233170-C651-4B5C-AA4F-365479720555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36.953" v="130" actId="1076"/>
          <ac:cxnSpMkLst>
            <pc:docMk/>
            <pc:sldMk cId="2557831217" sldId="335"/>
            <ac:cxnSpMk id="35" creationId="{AEB8E8B4-030D-30D9-0D3B-90FDF687BD1F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50" v="97"/>
          <ac:cxnSpMkLst>
            <pc:docMk/>
            <pc:sldMk cId="2557831217" sldId="335"/>
            <ac:cxnSpMk id="36" creationId="{879EB975-7F51-4F87-AB95-E9984D7D9026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28.937" v="128" actId="1076"/>
          <ac:cxnSpMkLst>
            <pc:docMk/>
            <pc:sldMk cId="2557831217" sldId="335"/>
            <ac:cxnSpMk id="37" creationId="{2609937F-9B16-9E08-698B-26667C5CECFB}"/>
          </ac:cxnSpMkLst>
        </pc:cxnChg>
        <pc:cxnChg chg="del">
          <ac:chgData name="Nguyen Thi Hang (Selina Nguyen)" userId="S::hangnt@dtp-education.com::c72dbb92-5c6d-4e82-b6ac-f3684107e39d" providerId="AD" clId="Web-{51B0AE18-79EA-0A0E-BE23-DDAFB1C45E8C}" dt="2023-08-29T06:35:17.450" v="96"/>
          <ac:cxnSpMkLst>
            <pc:docMk/>
            <pc:sldMk cId="2557831217" sldId="335"/>
            <ac:cxnSpMk id="38" creationId="{569C334A-0181-4EC2-A95D-EF3E79F3FCA0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40.531" v="131" actId="1076"/>
          <ac:cxnSpMkLst>
            <pc:docMk/>
            <pc:sldMk cId="2557831217" sldId="335"/>
            <ac:cxnSpMk id="39" creationId="{35C0419B-9B67-6113-B66A-48ACB2607B37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45.515" v="132" actId="1076"/>
          <ac:cxnSpMkLst>
            <pc:docMk/>
            <pc:sldMk cId="2557831217" sldId="335"/>
            <ac:cxnSpMk id="41" creationId="{7795F3A6-F056-9586-6B18-95721B70CFA5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47.672" v="133" actId="1076"/>
          <ac:cxnSpMkLst>
            <pc:docMk/>
            <pc:sldMk cId="2557831217" sldId="335"/>
            <ac:cxnSpMk id="42" creationId="{FF753DEE-9ED2-A12A-D98C-64D98E77F81E}"/>
          </ac:cxnSpMkLst>
        </pc:cxnChg>
        <pc:cxnChg chg="add mod">
          <ac:chgData name="Nguyen Thi Hang (Selina Nguyen)" userId="S::hangnt@dtp-education.com::c72dbb92-5c6d-4e82-b6ac-f3684107e39d" providerId="AD" clId="Web-{51B0AE18-79EA-0A0E-BE23-DDAFB1C45E8C}" dt="2023-08-29T06:36:50.891" v="134" actId="1076"/>
          <ac:cxnSpMkLst>
            <pc:docMk/>
            <pc:sldMk cId="2557831217" sldId="335"/>
            <ac:cxnSpMk id="43" creationId="{3ABF2DB3-61E5-A23A-2A9A-CF6DAE3F806B}"/>
          </ac:cxnSpMkLst>
        </pc:cxnChg>
      </pc:sldChg>
      <pc:sldChg chg="modSp">
        <pc:chgData name="Nguyen Thi Hang (Selina Nguyen)" userId="S::hangnt@dtp-education.com::c72dbb92-5c6d-4e82-b6ac-f3684107e39d" providerId="AD" clId="Web-{51B0AE18-79EA-0A0E-BE23-DDAFB1C45E8C}" dt="2023-08-29T06:39:37.537" v="149" actId="20577"/>
        <pc:sldMkLst>
          <pc:docMk/>
          <pc:sldMk cId="4002911208" sldId="337"/>
        </pc:sldMkLst>
        <pc:spChg chg="mod">
          <ac:chgData name="Nguyen Thi Hang (Selina Nguyen)" userId="S::hangnt@dtp-education.com::c72dbb92-5c6d-4e82-b6ac-f3684107e39d" providerId="AD" clId="Web-{51B0AE18-79EA-0A0E-BE23-DDAFB1C45E8C}" dt="2023-08-29T06:39:26.646" v="146" actId="20577"/>
          <ac:spMkLst>
            <pc:docMk/>
            <pc:sldMk cId="4002911208" sldId="337"/>
            <ac:spMk id="5" creationId="{B1D5BEE0-3B58-412D-9EB9-E81068168DD5}"/>
          </ac:spMkLst>
        </pc:spChg>
        <pc:spChg chg="mod">
          <ac:chgData name="Nguyen Thi Hang (Selina Nguyen)" userId="S::hangnt@dtp-education.com::c72dbb92-5c6d-4e82-b6ac-f3684107e39d" providerId="AD" clId="Web-{51B0AE18-79EA-0A0E-BE23-DDAFB1C45E8C}" dt="2023-08-29T06:39:37.537" v="149" actId="20577"/>
          <ac:spMkLst>
            <pc:docMk/>
            <pc:sldMk cId="4002911208" sldId="337"/>
            <ac:spMk id="6" creationId="{02841B07-82DE-45E2-BCE3-5B4F319771A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divides Ss into 2 teams.</a:t>
            </a:r>
          </a:p>
          <a:p>
            <a:r>
              <a:rPr lang="en-US" dirty="0"/>
              <a:t>Each team has a leader.</a:t>
            </a:r>
          </a:p>
          <a:p>
            <a:r>
              <a:rPr lang="en-US" dirty="0"/>
              <a:t>Team leaders have to play Rock, Scissors, Paper for each question. </a:t>
            </a:r>
          </a:p>
          <a:p>
            <a:r>
              <a:rPr lang="en-US" dirty="0"/>
              <a:t>The winner will get a turn to answer the question. </a:t>
            </a:r>
          </a:p>
          <a:p>
            <a:r>
              <a:rPr lang="en-US" dirty="0"/>
              <a:t>Ss can step once for a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86F8B-E003-42A9-8C2E-E3F0646C0CA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339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099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31472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698363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489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9348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2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2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82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4: Activities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9736" y="-4207"/>
            <a:ext cx="130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4.2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9" r:id="rId14"/>
    <p:sldLayoutId id="2147483670" r:id="rId15"/>
    <p:sldLayoutId id="2147483671" r:id="rId16"/>
    <p:sldLayoutId id="2147483681" r:id="rId17"/>
    <p:sldLayoutId id="2147483685" r:id="rId18"/>
    <p:sldLayoutId id="2147483694" r:id="rId19"/>
    <p:sldLayoutId id="214748369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0.png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slide" Target="slide5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7.png"/><Relationship Id="rId7" Type="http://schemas.openxmlformats.org/officeDocument/2006/relationships/audio" Target="../media/audio3.wav"/><Relationship Id="rId12" Type="http://schemas.openxmlformats.org/officeDocument/2006/relationships/image" Target="../media/image8.gif"/><Relationship Id="rId17" Type="http://schemas.openxmlformats.org/officeDocument/2006/relationships/image" Target="../media/image13.png"/><Relationship Id="rId25" Type="http://schemas.openxmlformats.org/officeDocument/2006/relationships/image" Target="../media/image21.gif"/><Relationship Id="rId2" Type="http://schemas.openxmlformats.org/officeDocument/2006/relationships/audio" Target="../media/media1.wav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slide" Target="slide7.xml"/><Relationship Id="rId1" Type="http://schemas.microsoft.com/office/2007/relationships/media" Target="../media/media1.wav"/><Relationship Id="rId6" Type="http://schemas.openxmlformats.org/officeDocument/2006/relationships/audio" Target="../media/audio2.wav"/><Relationship Id="rId11" Type="http://schemas.openxmlformats.org/officeDocument/2006/relationships/image" Target="../media/image7.png"/><Relationship Id="rId24" Type="http://schemas.openxmlformats.org/officeDocument/2006/relationships/image" Target="../media/image20.png"/><Relationship Id="rId32" Type="http://schemas.openxmlformats.org/officeDocument/2006/relationships/image" Target="../media/image23.png"/><Relationship Id="rId5" Type="http://schemas.openxmlformats.org/officeDocument/2006/relationships/audio" Target="../media/audio1.wav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slide" Target="slide6.xml"/><Relationship Id="rId10" Type="http://schemas.openxmlformats.org/officeDocument/2006/relationships/image" Target="../media/image6.gif"/><Relationship Id="rId19" Type="http://schemas.openxmlformats.org/officeDocument/2006/relationships/image" Target="../media/image15.png"/><Relationship Id="rId31" Type="http://schemas.openxmlformats.org/officeDocument/2006/relationships/slide" Target="slide9.xml"/><Relationship Id="rId4" Type="http://schemas.openxmlformats.org/officeDocument/2006/relationships/notesSlide" Target="../notesSlides/notesSlide1.xml"/><Relationship Id="rId9" Type="http://schemas.openxmlformats.org/officeDocument/2006/relationships/slide" Target="slide10.xml"/><Relationship Id="rId14" Type="http://schemas.openxmlformats.org/officeDocument/2006/relationships/image" Target="../media/image10.gif"/><Relationship Id="rId22" Type="http://schemas.openxmlformats.org/officeDocument/2006/relationships/image" Target="../media/image18.png"/><Relationship Id="rId27" Type="http://schemas.openxmlformats.org/officeDocument/2006/relationships/image" Target="../media/image22.gif"/><Relationship Id="rId30" Type="http://schemas.openxmlformats.org/officeDocument/2006/relationships/slide" Target="slide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slide" Target="slide4.xml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slide" Target="slide4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slide" Target="slide4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slide" Target="slide4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g"/><Relationship Id="rId5" Type="http://schemas.openxmlformats.org/officeDocument/2006/relationships/slide" Target="slide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95061D-2449-4027-9F2C-C70FEEA79F9A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4 </a:t>
            </a: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58</a:t>
            </a:r>
          </a:p>
        </p:txBody>
      </p:sp>
    </p:spTree>
    <p:extLst>
      <p:ext uri="{BB962C8B-B14F-4D97-AF65-F5344CB8AC3E}">
        <p14:creationId xmlns:p14="http://schemas.microsoft.com/office/powerpoint/2010/main" val="2071441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97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B4358CB-51EA-4C18-B875-AEECB9D4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20"/>
            <a:ext cx="6144482" cy="1095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85" y="0"/>
            <a:ext cx="1663800" cy="14992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3DD3086-B70E-4297-AAB8-E12B5C550E4E}"/>
              </a:ext>
            </a:extLst>
          </p:cNvPr>
          <p:cNvSpPr/>
          <p:nvPr/>
        </p:nvSpPr>
        <p:spPr>
          <a:xfrm>
            <a:off x="1476374" y="2200276"/>
            <a:ext cx="8582025" cy="2228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Underline key words in each statement.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Read the text carefully and find information.</a:t>
            </a:r>
          </a:p>
        </p:txBody>
      </p:sp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id="{74C01343-41D1-426F-892C-C7BE5FC1C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14924" y="1643063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105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llage of images of a child and a child&#10;&#10;Description automatically generated">
            <a:extLst>
              <a:ext uri="{FF2B5EF4-FFF2-40B4-BE49-F238E27FC236}">
                <a16:creationId xmlns:a16="http://schemas.microsoft.com/office/drawing/2014/main" id="{FADA7D9F-147C-3088-08A8-E3FE20FF8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877" y="651851"/>
            <a:ext cx="10808676" cy="568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215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ED10ED-704F-40E7-AB15-D088F1E400AC}"/>
              </a:ext>
            </a:extLst>
          </p:cNvPr>
          <p:cNvSpPr txBox="1"/>
          <p:nvPr/>
        </p:nvSpPr>
        <p:spPr>
          <a:xfrm>
            <a:off x="180975" y="3695700"/>
            <a:ext cx="8991600" cy="55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1.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Shay</a:t>
            </a:r>
            <a:r>
              <a:rPr lang="en-US" sz="3000" dirty="0">
                <a:latin typeface="Comic Sans MS" panose="030F0702030302020204" pitchFamily="66" charset="0"/>
              </a:rPr>
              <a:t> is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from</a:t>
            </a:r>
            <a:r>
              <a:rPr lang="en-US" sz="3000" dirty="0">
                <a:latin typeface="Comic Sans MS" panose="030F0702030302020204" pitchFamily="66" charset="0"/>
              </a:rPr>
              <a:t> England/ Ireland.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B31FD3-8F61-47BD-8227-3CDF81A8444F}"/>
              </a:ext>
            </a:extLst>
          </p:cNvPr>
          <p:cNvSpPr txBox="1"/>
          <p:nvPr/>
        </p:nvSpPr>
        <p:spPr>
          <a:xfrm>
            <a:off x="180975" y="4279821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Grace</a:t>
            </a:r>
            <a:r>
              <a:rPr lang="en-US" sz="2800" dirty="0">
                <a:latin typeface="Comic Sans MS" panose="030F0702030302020204" pitchFamily="66" charset="0"/>
              </a:rPr>
              <a:t> is reading/doing homework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coffee shop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3C4CF36-46BB-4509-8C93-76A9CDF4D978}"/>
              </a:ext>
            </a:extLst>
          </p:cNvPr>
          <p:cNvSpPr txBox="1"/>
          <p:nvPr/>
        </p:nvSpPr>
        <p:spPr>
          <a:xfrm>
            <a:off x="180975" y="484513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Harry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video games at</a:t>
            </a:r>
            <a:r>
              <a:rPr lang="en-US" sz="2800" dirty="0">
                <a:latin typeface="Comic Sans MS" panose="030F0702030302020204" pitchFamily="66" charset="0"/>
              </a:rPr>
              <a:t> home/the arcade.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FE11DE-8731-4D30-8D0C-D8856A8BF9E5}"/>
              </a:ext>
            </a:extLst>
          </p:cNvPr>
          <p:cNvSpPr txBox="1"/>
          <p:nvPr/>
        </p:nvSpPr>
        <p:spPr>
          <a:xfrm>
            <a:off x="180975" y="5368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Rian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a kite at </a:t>
            </a:r>
            <a:r>
              <a:rPr lang="en-US" sz="2800" dirty="0">
                <a:latin typeface="Comic Sans MS" panose="030F0702030302020204" pitchFamily="66" charset="0"/>
              </a:rPr>
              <a:t>the soccer field/park.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9458B9-90D0-4646-BB86-927A513DBA14}"/>
              </a:ext>
            </a:extLst>
          </p:cNvPr>
          <p:cNvSpPr txBox="1"/>
          <p:nvPr/>
        </p:nvSpPr>
        <p:spPr>
          <a:xfrm>
            <a:off x="180975" y="5979084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Ava</a:t>
            </a:r>
            <a:r>
              <a:rPr lang="en-US" sz="2800" dirty="0">
                <a:latin typeface="Comic Sans MS" panose="030F0702030302020204" pitchFamily="66" charset="0"/>
              </a:rPr>
              <a:t> is singing/dancing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studio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8EE1974-96A7-4CAA-9FE2-4A92A0A5097E}"/>
              </a:ext>
            </a:extLst>
          </p:cNvPr>
          <p:cNvSpPr/>
          <p:nvPr/>
        </p:nvSpPr>
        <p:spPr>
          <a:xfrm>
            <a:off x="4619625" y="3695700"/>
            <a:ext cx="155257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AE0D77C-1F6D-424E-8473-DCF2F570CDA5}"/>
              </a:ext>
            </a:extLst>
          </p:cNvPr>
          <p:cNvSpPr/>
          <p:nvPr/>
        </p:nvSpPr>
        <p:spPr>
          <a:xfrm>
            <a:off x="2124075" y="4259341"/>
            <a:ext cx="1304926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471E6FC-CAA0-4174-936E-5377C8984C45}"/>
              </a:ext>
            </a:extLst>
          </p:cNvPr>
          <p:cNvSpPr/>
          <p:nvPr/>
        </p:nvSpPr>
        <p:spPr>
          <a:xfrm>
            <a:off x="6915149" y="4868407"/>
            <a:ext cx="187642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6FA8CD9-7657-4FF6-9507-C63661277ED2}"/>
              </a:ext>
            </a:extLst>
          </p:cNvPr>
          <p:cNvSpPr/>
          <p:nvPr/>
        </p:nvSpPr>
        <p:spPr>
          <a:xfrm>
            <a:off x="5367337" y="5368350"/>
            <a:ext cx="187642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7859FDE-BF54-4364-B02A-76C1541855D4}"/>
              </a:ext>
            </a:extLst>
          </p:cNvPr>
          <p:cNvSpPr/>
          <p:nvPr/>
        </p:nvSpPr>
        <p:spPr>
          <a:xfrm>
            <a:off x="3038476" y="5988609"/>
            <a:ext cx="1333500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blue sky with black text&#10;&#10;Description automatically generated">
            <a:extLst>
              <a:ext uri="{FF2B5EF4-FFF2-40B4-BE49-F238E27FC236}">
                <a16:creationId xmlns:a16="http://schemas.microsoft.com/office/drawing/2014/main" id="{A6E4C1B4-F813-2317-73E8-DEE72D9535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902" y="380021"/>
            <a:ext cx="9150907" cy="3050109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F3CFD-092D-01C1-F2C3-302BAF28BF32}"/>
              </a:ext>
            </a:extLst>
          </p:cNvPr>
          <p:cNvCxnSpPr/>
          <p:nvPr/>
        </p:nvCxnSpPr>
        <p:spPr>
          <a:xfrm>
            <a:off x="2314575" y="955221"/>
            <a:ext cx="695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CC4AC3E1-3FB7-EC38-F7A1-43BF85EB2355}"/>
              </a:ext>
            </a:extLst>
          </p:cNvPr>
          <p:cNvCxnSpPr>
            <a:cxnSpLocks/>
          </p:cNvCxnSpPr>
          <p:nvPr/>
        </p:nvCxnSpPr>
        <p:spPr>
          <a:xfrm>
            <a:off x="5223782" y="955221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DABEC61-0E33-A374-F863-9A5928C87892}"/>
              </a:ext>
            </a:extLst>
          </p:cNvPr>
          <p:cNvCxnSpPr>
            <a:cxnSpLocks/>
          </p:cNvCxnSpPr>
          <p:nvPr/>
        </p:nvCxnSpPr>
        <p:spPr>
          <a:xfrm>
            <a:off x="6060621" y="1782536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50A64C-004C-B78D-BB6F-935C1D996BF3}"/>
              </a:ext>
            </a:extLst>
          </p:cNvPr>
          <p:cNvCxnSpPr>
            <a:cxnSpLocks/>
          </p:cNvCxnSpPr>
          <p:nvPr/>
        </p:nvCxnSpPr>
        <p:spPr>
          <a:xfrm>
            <a:off x="7463518" y="1782536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8B4D2A8-138A-E7F6-2AB3-C9EDE736B7B0}"/>
              </a:ext>
            </a:extLst>
          </p:cNvPr>
          <p:cNvCxnSpPr>
            <a:cxnSpLocks/>
          </p:cNvCxnSpPr>
          <p:nvPr/>
        </p:nvCxnSpPr>
        <p:spPr>
          <a:xfrm>
            <a:off x="1147082" y="2201636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F44D34A-1EE2-9A5E-13C9-0E6E67676759}"/>
              </a:ext>
            </a:extLst>
          </p:cNvPr>
          <p:cNvCxnSpPr>
            <a:cxnSpLocks/>
          </p:cNvCxnSpPr>
          <p:nvPr/>
        </p:nvCxnSpPr>
        <p:spPr>
          <a:xfrm>
            <a:off x="3165930" y="2201636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73968AD-0098-137B-D79A-23349FFC0361}"/>
              </a:ext>
            </a:extLst>
          </p:cNvPr>
          <p:cNvCxnSpPr>
            <a:cxnSpLocks/>
          </p:cNvCxnSpPr>
          <p:nvPr/>
        </p:nvCxnSpPr>
        <p:spPr>
          <a:xfrm>
            <a:off x="4516211" y="2201636"/>
            <a:ext cx="3171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17AA44D-31EE-FBFC-7947-8CEAB045A7A3}"/>
              </a:ext>
            </a:extLst>
          </p:cNvPr>
          <p:cNvCxnSpPr>
            <a:cxnSpLocks/>
          </p:cNvCxnSpPr>
          <p:nvPr/>
        </p:nvCxnSpPr>
        <p:spPr>
          <a:xfrm>
            <a:off x="393246" y="25908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AEB8E8B4-030D-30D9-0D3B-90FDF687BD1F}"/>
              </a:ext>
            </a:extLst>
          </p:cNvPr>
          <p:cNvCxnSpPr>
            <a:cxnSpLocks/>
          </p:cNvCxnSpPr>
          <p:nvPr/>
        </p:nvCxnSpPr>
        <p:spPr>
          <a:xfrm>
            <a:off x="1784804" y="2618014"/>
            <a:ext cx="771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2609937F-9B16-9E08-698B-26667C5CECFB}"/>
              </a:ext>
            </a:extLst>
          </p:cNvPr>
          <p:cNvCxnSpPr>
            <a:cxnSpLocks/>
          </p:cNvCxnSpPr>
          <p:nvPr/>
        </p:nvCxnSpPr>
        <p:spPr>
          <a:xfrm>
            <a:off x="2957513" y="2658836"/>
            <a:ext cx="1743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35C0419B-9B67-6113-B66A-48ACB2607B37}"/>
              </a:ext>
            </a:extLst>
          </p:cNvPr>
          <p:cNvCxnSpPr>
            <a:cxnSpLocks/>
          </p:cNvCxnSpPr>
          <p:nvPr/>
        </p:nvCxnSpPr>
        <p:spPr>
          <a:xfrm>
            <a:off x="5789385" y="2645229"/>
            <a:ext cx="1781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795F3A6-F056-9586-6B18-95721B70CFA5}"/>
              </a:ext>
            </a:extLst>
          </p:cNvPr>
          <p:cNvCxnSpPr>
            <a:cxnSpLocks/>
          </p:cNvCxnSpPr>
          <p:nvPr/>
        </p:nvCxnSpPr>
        <p:spPr>
          <a:xfrm>
            <a:off x="7797800" y="2658382"/>
            <a:ext cx="809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F753DEE-9ED2-A12A-D98C-64D98E77F81E}"/>
              </a:ext>
            </a:extLst>
          </p:cNvPr>
          <p:cNvCxnSpPr>
            <a:cxnSpLocks/>
          </p:cNvCxnSpPr>
          <p:nvPr/>
        </p:nvCxnSpPr>
        <p:spPr>
          <a:xfrm>
            <a:off x="479198" y="3075668"/>
            <a:ext cx="1228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ABF2DB3-61E5-A23A-2A9A-CF6DAE3F806B}"/>
              </a:ext>
            </a:extLst>
          </p:cNvPr>
          <p:cNvCxnSpPr>
            <a:cxnSpLocks/>
          </p:cNvCxnSpPr>
          <p:nvPr/>
        </p:nvCxnSpPr>
        <p:spPr>
          <a:xfrm>
            <a:off x="2754993" y="3076575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8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" grpId="0" animBg="1"/>
      <p:bldP spid="15" grpId="0" animBg="1"/>
      <p:bldP spid="21" grpId="0" animBg="1"/>
      <p:bldP spid="27" grpId="0" animBg="1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33B1F9-A1A6-4819-A702-A2BFB9968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28650"/>
            <a:ext cx="6200775" cy="1104900"/>
          </a:xfrm>
          <a:prstGeom prst="rect">
            <a:avLst/>
          </a:prstGeom>
        </p:spPr>
      </p:pic>
      <p:pic>
        <p:nvPicPr>
          <p:cNvPr id="2" name="Picture 1" descr="A blue sky with black text&#10;&#10;Description automatically generated">
            <a:extLst>
              <a:ext uri="{FF2B5EF4-FFF2-40B4-BE49-F238E27FC236}">
                <a16:creationId xmlns:a16="http://schemas.microsoft.com/office/drawing/2014/main" id="{A96F8F5D-4495-782D-7DE3-12F29C5DF1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53" y="2153016"/>
            <a:ext cx="10952671" cy="3630271"/>
          </a:xfrm>
          <a:prstGeom prst="rect">
            <a:avLst/>
          </a:prstGeom>
        </p:spPr>
      </p:pic>
      <p:pic>
        <p:nvPicPr>
          <p:cNvPr id="3" name="CD2 TRACK 21">
            <a:hlinkClick r:id="" action="ppaction://media"/>
            <a:extLst>
              <a:ext uri="{FF2B5EF4-FFF2-40B4-BE49-F238E27FC236}">
                <a16:creationId xmlns:a16="http://schemas.microsoft.com/office/drawing/2014/main" id="{2BB84CA2-4624-579E-FC53-D5120D3D2B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607893" y="821008"/>
            <a:ext cx="730250" cy="73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901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51461"/>
            <a:ext cx="12192000" cy="45665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9C620F-0030-46B7-80D4-25213919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3727">
            <a:off x="4762029" y="-259436"/>
            <a:ext cx="1598569" cy="2148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9812DE7-DC12-4EEB-8AAD-F8B6EE1A07F3}"/>
              </a:ext>
            </a:extLst>
          </p:cNvPr>
          <p:cNvSpPr/>
          <p:nvPr/>
        </p:nvSpPr>
        <p:spPr>
          <a:xfrm>
            <a:off x="129208" y="496957"/>
            <a:ext cx="4097919" cy="7056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3. Read and complete.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A011FB-C59F-4193-8588-9E13F48699CF}"/>
              </a:ext>
            </a:extLst>
          </p:cNvPr>
          <p:cNvSpPr/>
          <p:nvPr/>
        </p:nvSpPr>
        <p:spPr>
          <a:xfrm>
            <a:off x="6734912" y="496957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skating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1FF9AB0-3E40-4025-BF9F-72F59F9A7053}"/>
              </a:ext>
            </a:extLst>
          </p:cNvPr>
          <p:cNvSpPr/>
          <p:nvPr/>
        </p:nvSpPr>
        <p:spPr>
          <a:xfrm>
            <a:off x="9082109" y="509897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arcade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E9EB53C-DA47-45CC-B2CB-F459796F2C72}"/>
              </a:ext>
            </a:extLst>
          </p:cNvPr>
          <p:cNvSpPr/>
          <p:nvPr/>
        </p:nvSpPr>
        <p:spPr>
          <a:xfrm>
            <a:off x="6734911" y="1306390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dancing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9BD0CF68-E4F7-4DE4-9A52-A673B98BE241}"/>
              </a:ext>
            </a:extLst>
          </p:cNvPr>
          <p:cNvSpPr/>
          <p:nvPr/>
        </p:nvSpPr>
        <p:spPr>
          <a:xfrm>
            <a:off x="6275453" y="5690928"/>
            <a:ext cx="2646067" cy="666081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soccer field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139818E-262A-49EE-9E1B-82A18FBEE5AC}"/>
              </a:ext>
            </a:extLst>
          </p:cNvPr>
          <p:cNvSpPr/>
          <p:nvPr/>
        </p:nvSpPr>
        <p:spPr>
          <a:xfrm>
            <a:off x="10175413" y="4318835"/>
            <a:ext cx="2016587" cy="62326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dancing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07D057F-6803-47F5-AFE9-F37EB0CB7566}"/>
              </a:ext>
            </a:extLst>
          </p:cNvPr>
          <p:cNvSpPr/>
          <p:nvPr/>
        </p:nvSpPr>
        <p:spPr>
          <a:xfrm>
            <a:off x="9082110" y="1306390"/>
            <a:ext cx="2268378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soccer field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C3935E7-4C33-4110-A509-FEA5CD41887D}"/>
              </a:ext>
            </a:extLst>
          </p:cNvPr>
          <p:cNvSpPr/>
          <p:nvPr/>
        </p:nvSpPr>
        <p:spPr>
          <a:xfrm>
            <a:off x="6507875" y="4318835"/>
            <a:ext cx="1728352" cy="623267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arcade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D51895D-4106-4FC3-9A3B-9E23841CCD33}"/>
              </a:ext>
            </a:extLst>
          </p:cNvPr>
          <p:cNvSpPr/>
          <p:nvPr/>
        </p:nvSpPr>
        <p:spPr>
          <a:xfrm>
            <a:off x="4227127" y="3648550"/>
            <a:ext cx="1728351" cy="58618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skating</a:t>
            </a:r>
          </a:p>
        </p:txBody>
      </p:sp>
    </p:spTree>
    <p:extLst>
      <p:ext uri="{BB962C8B-B14F-4D97-AF65-F5344CB8AC3E}">
        <p14:creationId xmlns:p14="http://schemas.microsoft.com/office/powerpoint/2010/main" val="354199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934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98390-F9D4-4DE1-A425-8BD5B0C37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E7E1EF-09ED-48D3-8C11-47E40DD07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5693"/>
            <a:ext cx="12192000" cy="3581602"/>
          </a:xfrm>
          <a:prstGeom prst="rect">
            <a:avLst/>
          </a:prstGeom>
        </p:spPr>
      </p:pic>
      <p:pic>
        <p:nvPicPr>
          <p:cNvPr id="12" name="CD2 TRACK 22">
            <a:hlinkClick r:id="" action="ppaction://media"/>
            <a:extLst>
              <a:ext uri="{FF2B5EF4-FFF2-40B4-BE49-F238E27FC236}">
                <a16:creationId xmlns:a16="http://schemas.microsoft.com/office/drawing/2014/main" id="{6F308E50-F40A-4DA8-8C2C-96B1E55402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" end="29281.89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28259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3B4F7D-C5BC-46B1-8684-5F38314D8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CD2 TRACK 22">
            <a:hlinkClick r:id="" action="ppaction://media"/>
            <a:extLst>
              <a:ext uri="{FF2B5EF4-FFF2-40B4-BE49-F238E27FC236}">
                <a16:creationId xmlns:a16="http://schemas.microsoft.com/office/drawing/2014/main" id="{68535453-1C2C-4A91-B1E4-9FF0926F8C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83" end="573.89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F9A041-453D-49A0-A99C-6D36387D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5693"/>
            <a:ext cx="12192000" cy="50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17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7730" y="1073020"/>
            <a:ext cx="10832836" cy="53553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read and listen about where people do some different activities that are popular in their culture</a:t>
            </a:r>
            <a:r>
              <a:rPr lang="en-US" sz="3000" dirty="0">
                <a:solidFill>
                  <a:srgbClr val="FF0000"/>
                </a:solidFill>
              </a:rPr>
              <a:t>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studio, soccer field, arcade, skate park, bookstore.</a:t>
            </a:r>
            <a:endParaRPr lang="en-US" sz="3600" dirty="0">
              <a:ea typeface="Calibri"/>
              <a:cs typeface="Calibri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/>
              <a:t>What's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She's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/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</a:t>
            </a:r>
            <a:r>
              <a:rPr lang="en-US" sz="3600" dirty="0"/>
              <a:t>.</a:t>
            </a:r>
          </a:p>
          <a:p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They're playing </a:t>
            </a:r>
            <a:r>
              <a:rPr lang="en-US" sz="3600" dirty="0"/>
              <a:t>soccer at the </a:t>
            </a:r>
            <a:r>
              <a:rPr lang="en-US" sz="3600" dirty="0">
                <a:solidFill>
                  <a:schemeClr val="accent5"/>
                </a:solidFill>
              </a:rPr>
              <a:t>soccer field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28246867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98390-F9D4-4DE1-A425-8BD5B0C37B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E7E1EF-09ED-48D3-8C11-47E40DD077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825693"/>
            <a:ext cx="12192000" cy="3581602"/>
          </a:xfrm>
          <a:prstGeom prst="rect">
            <a:avLst/>
          </a:prstGeom>
        </p:spPr>
      </p:pic>
      <p:pic>
        <p:nvPicPr>
          <p:cNvPr id="12" name="CD2 TRACK 22">
            <a:hlinkClick r:id="" action="ppaction://media"/>
            <a:extLst>
              <a:ext uri="{FF2B5EF4-FFF2-40B4-BE49-F238E27FC236}">
                <a16:creationId xmlns:a16="http://schemas.microsoft.com/office/drawing/2014/main" id="{6F308E50-F40A-4DA8-8C2C-96B1E55402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9" end="29281.897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6ABF5BF-C00C-4253-9BA5-5F00349DAA70}"/>
              </a:ext>
            </a:extLst>
          </p:cNvPr>
          <p:cNvSpPr txBox="1"/>
          <p:nvPr/>
        </p:nvSpPr>
        <p:spPr>
          <a:xfrm>
            <a:off x="9044609" y="4899991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</p:spTree>
    <p:extLst>
      <p:ext uri="{BB962C8B-B14F-4D97-AF65-F5344CB8AC3E}">
        <p14:creationId xmlns:p14="http://schemas.microsoft.com/office/powerpoint/2010/main" val="172497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33B4F7D-C5BC-46B1-8684-5F38314D8A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CD2 TRACK 22">
            <a:hlinkClick r:id="" action="ppaction://media"/>
            <a:extLst>
              <a:ext uri="{FF2B5EF4-FFF2-40B4-BE49-F238E27FC236}">
                <a16:creationId xmlns:a16="http://schemas.microsoft.com/office/drawing/2014/main" id="{68535453-1C2C-4A91-B1E4-9FF0926F8C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783" end="573.89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F9A041-453D-49A0-A99C-6D36387D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5693"/>
            <a:ext cx="12192000" cy="5026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1D5BEE0-3B58-412D-9EB9-E81068168DD5}"/>
              </a:ext>
            </a:extLst>
          </p:cNvPr>
          <p:cNvSpPr txBox="1"/>
          <p:nvPr/>
        </p:nvSpPr>
        <p:spPr>
          <a:xfrm>
            <a:off x="6579705" y="2604052"/>
            <a:ext cx="217666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Skate park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41B07-82DE-45E2-BCE3-5B4F319771A3}"/>
              </a:ext>
            </a:extLst>
          </p:cNvPr>
          <p:cNvSpPr txBox="1"/>
          <p:nvPr/>
        </p:nvSpPr>
        <p:spPr>
          <a:xfrm>
            <a:off x="6368912" y="5330878"/>
            <a:ext cx="2176669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b="1">
                <a:solidFill>
                  <a:srgbClr val="C00000"/>
                </a:solidFill>
              </a:rPr>
              <a:t>bookstore</a:t>
            </a:r>
            <a:endParaRPr lang="en-US" sz="2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9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372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69E57F2-4222-4E14-BB99-BAC76E03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678"/>
            <a:ext cx="11325225" cy="3638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3E3A8A2-E62E-4079-A7E3-F0F34AABCE7A}"/>
              </a:ext>
            </a:extLst>
          </p:cNvPr>
          <p:cNvSpPr/>
          <p:nvPr/>
        </p:nvSpPr>
        <p:spPr>
          <a:xfrm>
            <a:off x="0" y="2852115"/>
            <a:ext cx="2359508" cy="1451113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2122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20426567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378" y="18184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chemeClr val="accent5"/>
                </a:solidFill>
              </a:rPr>
              <a:t>studio, soccer field, arcade, skate park, bookstore.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58611" y="1818408"/>
            <a:ext cx="735601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</a:t>
            </a:r>
            <a:r>
              <a:rPr lang="en-US" sz="3600" i="1" dirty="0">
                <a:solidFill>
                  <a:schemeClr val="accent5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6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8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9" action="ppaction://hlinksldjump"/>
          </p:cNvPr>
          <p:cNvSpPr/>
          <p:nvPr/>
        </p:nvSpPr>
        <p:spPr>
          <a:xfrm>
            <a:off x="11403815" y="190548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30" action="ppaction://hlinksldjump"/>
          </p:cNvPr>
          <p:cNvSpPr/>
          <p:nvPr/>
        </p:nvSpPr>
        <p:spPr>
          <a:xfrm>
            <a:off x="11448334" y="111276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69190" y="544237"/>
            <a:ext cx="34607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769840" y="524345"/>
            <a:ext cx="33212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4454112" y="2914290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/>
              <a:t>overtop</a:t>
            </a:r>
          </a:p>
        </p:txBody>
      </p:sp>
      <p:sp>
        <p:nvSpPr>
          <p:cNvPr id="3" name="Oval 2">
            <a:hlinkClick r:id="rId31" action="ppaction://hlinksldjump"/>
            <a:extLst>
              <a:ext uri="{FF2B5EF4-FFF2-40B4-BE49-F238E27FC236}">
                <a16:creationId xmlns:a16="http://schemas.microsoft.com/office/drawing/2014/main" id="{69E4575E-E626-056F-4D24-4E3FD9F2FED4}"/>
              </a:ext>
            </a:extLst>
          </p:cNvPr>
          <p:cNvSpPr/>
          <p:nvPr/>
        </p:nvSpPr>
        <p:spPr>
          <a:xfrm>
            <a:off x="11428498" y="41089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85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6" grpId="0"/>
      <p:bldP spid="6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5965548" y="935298"/>
            <a:ext cx="595975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29424" y="2627415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playing soccer at the soccer field.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 soccer at the soccer field.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35733" y="35993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playing soccer at the soccer field.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id="{80AD5A63-FB51-4B88-AAA2-F4DBC6933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F02922-5DEC-46AC-97DA-B552B71C699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916C3CCA-6E08-4B7A-8CF5-D933FA660B52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4B5A175-0EB1-4E65-9417-A632135B0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175" y="3437703"/>
            <a:ext cx="2622832" cy="22193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B4089AC6-7D5B-4D1D-A6B7-F098FB59202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play soccer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" y="37675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665746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241774" y="3462986"/>
            <a:ext cx="5806106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chatting the bookstore.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223899" y="4541819"/>
            <a:ext cx="5812751" cy="731520"/>
            <a:chOff x="6529424" y="4529462"/>
            <a:chExt cx="5518457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23567" y="4529462"/>
              <a:ext cx="4624314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read at the bookstore.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235466" y="2460750"/>
            <a:ext cx="5806106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reading at the bookstore.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id="{5D0428EF-B761-4EBC-9D23-DD85987A6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25C4E68-B39A-47AD-9AC4-13A93E43D2AB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3DFB6FE-FF18-40A0-9361-D592216A839A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65F7389-2370-4522-BEA1-72F3A6E473E9}"/>
              </a:ext>
            </a:extLst>
          </p:cNvPr>
          <p:cNvSpPr/>
          <p:nvPr/>
        </p:nvSpPr>
        <p:spPr>
          <a:xfrm>
            <a:off x="3332835" y="2167240"/>
            <a:ext cx="2010689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read</a:t>
            </a:r>
          </a:p>
        </p:txBody>
      </p:sp>
    </p:spTree>
    <p:extLst>
      <p:ext uri="{BB962C8B-B14F-4D97-AF65-F5344CB8AC3E}">
        <p14:creationId xmlns:p14="http://schemas.microsoft.com/office/powerpoint/2010/main" val="32987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793490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dance at the studio.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They’s</a:t>
              </a: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dancing at the studio.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879196"/>
            <a:chOff x="6535733" y="3599350"/>
            <a:chExt cx="5512148" cy="879196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7919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dancing at the studio.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id="{EBD6A94B-ED67-4655-BE57-F10877083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65A85A0-874D-4114-9415-B0C617FAB8F7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5F42306-2778-4DD4-8A22-F6A5228967C1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C091AB-6719-4028-A47B-23BDC9136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175" y="3177933"/>
            <a:ext cx="2643380" cy="223178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3873F69-E410-44DA-B9C7-96E820D2A21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dance</a:t>
            </a:r>
          </a:p>
        </p:txBody>
      </p:sp>
    </p:spTree>
    <p:extLst>
      <p:ext uri="{BB962C8B-B14F-4D97-AF65-F5344CB8AC3E}">
        <p14:creationId xmlns:p14="http://schemas.microsoft.com/office/powerpoint/2010/main" val="150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he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playing at the arcade.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play at the arcade.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playing at the arcade.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7FFD0A1F-B17A-4381-8173-AFA0D913A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21A7F4E-D24B-4F53-BE6A-C3BF5FC5C2CC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5D17B9-0E4C-4695-A0EA-9A463A1E6385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4623B6-EA19-4434-86BA-B1F59BA56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921" y="3216451"/>
            <a:ext cx="2734057" cy="219105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3E793CBC-3294-4066-99AC-EDDAA5CB243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playing</a:t>
            </a:r>
          </a:p>
        </p:txBody>
      </p:sp>
    </p:spTree>
    <p:extLst>
      <p:ext uri="{BB962C8B-B14F-4D97-AF65-F5344CB8AC3E}">
        <p14:creationId xmlns:p14="http://schemas.microsoft.com/office/powerpoint/2010/main" val="400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are skate at the skate park.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id="{ED60D525-22C1-41EB-955B-51183D22F849}"/>
                </a:ext>
              </a:extLst>
            </p:cNvPr>
            <p:cNvSpPr/>
            <p:nvPr/>
          </p:nvSpPr>
          <p:spPr>
            <a:xfrm>
              <a:off x="7412335" y="4529462"/>
              <a:ext cx="4635545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skating at the skate park.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50C28B1-6639-4F03-A450-7E64DD6F656B}"/>
              </a:ext>
            </a:extLst>
          </p:cNvPr>
          <p:cNvGrpSpPr/>
          <p:nvPr/>
        </p:nvGrpSpPr>
        <p:grpSpPr>
          <a:xfrm>
            <a:off x="6529424" y="2460750"/>
            <a:ext cx="5512148" cy="853950"/>
            <a:chOff x="6535733" y="3599350"/>
            <a:chExt cx="5512148" cy="853950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53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skating at the skate park.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id="{0EE8D7BB-B16A-41E6-BAC5-CFE75CD24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4A7C2AF-0D69-4755-A865-218E5A54B45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5CE6EEC9-23EF-43D4-A6AD-0914872A868E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CE0DF7F-E66B-4B05-B08B-FFAC3CA68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413" y="3277175"/>
            <a:ext cx="2715004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1536</TotalTime>
  <Words>567</Words>
  <Application>Microsoft Office PowerPoint</Application>
  <PresentationFormat>Widescreen</PresentationFormat>
  <Paragraphs>121</Paragraphs>
  <Slides>27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Arial</vt:lpstr>
      <vt:lpstr>Arial Black</vt:lpstr>
      <vt:lpstr>Calibri</vt:lpstr>
      <vt:lpstr>Calibri Light</vt:lpstr>
      <vt:lpstr>Comic Sans MS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hoacuong197905@gmail.com</cp:lastModifiedBy>
  <cp:revision>154</cp:revision>
  <dcterms:created xsi:type="dcterms:W3CDTF">2023-01-31T08:21:18Z</dcterms:created>
  <dcterms:modified xsi:type="dcterms:W3CDTF">2025-01-13T16:51:09Z</dcterms:modified>
</cp:coreProperties>
</file>