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61" r:id="rId2"/>
    <p:sldId id="258" r:id="rId3"/>
    <p:sldId id="285" r:id="rId4"/>
    <p:sldId id="266" r:id="rId5"/>
    <p:sldId id="267" r:id="rId6"/>
    <p:sldId id="270" r:id="rId7"/>
  </p:sldIdLst>
  <p:sldSz cx="12192000" cy="6858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21" autoAdjust="0"/>
  </p:normalViewPr>
  <p:slideViewPr>
    <p:cSldViewPr snapToGrid="0">
      <p:cViewPr varScale="1">
        <p:scale>
          <a:sx n="65" d="100"/>
          <a:sy n="65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427A4-7509-4586-BF9D-3713A7D59A7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77D98-A229-4BF3-9831-8E76E6AB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H: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CB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77D98-A229-4BF3-9831-8E76E6AB21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7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4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5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712" y="829466"/>
            <a:ext cx="104625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44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xoải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hon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i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371,982 Cartoon Bird Stock Photos and Images - 123RF | Cartoon birds,  Cartoon, Stock photo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695">
            <a:off x="270078" y="4737602"/>
            <a:ext cx="1366398" cy="18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7838" y="5792682"/>
            <a:ext cx="9232890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(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7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8521" y="1020549"/>
            <a:ext cx="3321448" cy="2272144"/>
            <a:chOff x="648521" y="1020549"/>
            <a:chExt cx="3321448" cy="22721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521" y="1020549"/>
              <a:ext cx="3321448" cy="2272144"/>
            </a:xfrm>
            <a:prstGeom prst="rect">
              <a:avLst/>
            </a:prstGeom>
          </p:spPr>
        </p:pic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142" y="1974242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Chiếc</a:t>
              </a: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tăm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2097" y="3043986"/>
            <a:ext cx="3321448" cy="2272144"/>
            <a:chOff x="2462097" y="3043986"/>
            <a:chExt cx="3321448" cy="227214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0B8BACC-E9C2-4ED9-B832-61F0FA28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2097" y="3043986"/>
              <a:ext cx="3321448" cy="2272144"/>
            </a:xfrm>
            <a:prstGeom prst="rect">
              <a:avLst/>
            </a:prstGeom>
          </p:spPr>
        </p:pic>
        <p:sp>
          <p:nvSpPr>
            <p:cNvPr id="13" name="文本框 31">
              <a:extLst>
                <a:ext uri="{FF2B5EF4-FFF2-40B4-BE49-F238E27FC236}">
                  <a16:creationId xmlns:a16="http://schemas.microsoft.com/office/drawing/2014/main" id="{24E71851-13BF-41B0-A36E-63D2B7929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5718" y="4063911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vun</a:t>
              </a: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vút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35276" y="1020549"/>
            <a:ext cx="3321448" cy="2272144"/>
            <a:chOff x="4435276" y="1020549"/>
            <a:chExt cx="3321448" cy="227214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D946955-64D5-4399-A1C5-0BB9C0658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276" y="1020549"/>
              <a:ext cx="3321448" cy="227214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0A697CBB-EB47-41B7-9DFD-0D156A31B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897" y="1974242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liên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liến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8852" y="3043986"/>
            <a:ext cx="3321448" cy="2272144"/>
            <a:chOff x="6248852" y="3043986"/>
            <a:chExt cx="3321448" cy="22721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B521C9-E6C8-4BD7-8C34-AAEADF58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8852" y="3043986"/>
              <a:ext cx="3321448" cy="2272144"/>
            </a:xfrm>
            <a:prstGeom prst="rect">
              <a:avLst/>
            </a:prstGeom>
          </p:spPr>
        </p:pic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BCBDB95A-E1AB-40D8-BECC-735C992B4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0662" y="4063911"/>
              <a:ext cx="320963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thoăn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thoắt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22031" y="1020549"/>
            <a:ext cx="3321448" cy="2272144"/>
            <a:chOff x="8222031" y="1020549"/>
            <a:chExt cx="3321448" cy="227214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16BFE9-76FF-48E0-88FC-B5AD8241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2031" y="1020549"/>
              <a:ext cx="3321448" cy="2272144"/>
            </a:xfrm>
            <a:prstGeom prst="rect">
              <a:avLst/>
            </a:prstGeom>
          </p:spPr>
        </p:pic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91CD8E36-871A-45E1-97FE-EF6A22E7B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3841" y="1967284"/>
              <a:ext cx="309782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x</a:t>
              </a: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oải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nhanh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83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289" r="26817"/>
          <a:stretch/>
        </p:blipFill>
        <p:spPr>
          <a:xfrm>
            <a:off x="140809" y="-82695"/>
            <a:ext cx="3888677" cy="1792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712" y="1228397"/>
            <a:ext cx="104625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44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xoải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hon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i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15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224644"/>
            <a:ext cx="11366696" cy="64087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90720" y="2245360"/>
            <a:ext cx="242824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864684" y="2773680"/>
            <a:ext cx="192803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952564" y="2773680"/>
            <a:ext cx="185183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979318" y="2773680"/>
            <a:ext cx="1328762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70560" y="3302000"/>
            <a:ext cx="86360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127482" y="3302000"/>
            <a:ext cx="1819998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89604" y="3895030"/>
            <a:ext cx="240047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442876" y="3895030"/>
            <a:ext cx="1940643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70560" y="4423350"/>
            <a:ext cx="206248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722" y="1078875"/>
            <a:ext cx="11108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	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	</a:t>
            </a:r>
            <a:r>
              <a:rPr lang="en-US" sz="36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lang="en-US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56" y="-50036"/>
            <a:ext cx="212159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7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ABE52DE-543E-467E-983C-6D36C1107A04}"/>
              </a:ext>
            </a:extLst>
          </p:cNvPr>
          <p:cNvSpPr/>
          <p:nvPr/>
        </p:nvSpPr>
        <p:spPr>
          <a:xfrm>
            <a:off x="412652" y="487680"/>
            <a:ext cx="11366696" cy="6136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1592" cy="14936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" y="1343035"/>
            <a:ext cx="111087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iêu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khướu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lót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245872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606800" y="245872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435600" y="2458720"/>
            <a:ext cx="81280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075680" y="4104640"/>
            <a:ext cx="7823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464560" y="492760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64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9954">
            <a:off x="144615" y="231007"/>
            <a:ext cx="4402360" cy="3031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5843" y="2451024"/>
            <a:ext cx="60072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iêu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ươu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ât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âc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33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131</Words>
  <Application>Microsoft Office PowerPoint</Application>
  <PresentationFormat>Widescreen</PresentationFormat>
  <Paragraphs>27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等线</vt:lpstr>
      <vt:lpstr>Arial</vt:lpstr>
      <vt:lpstr>Cambria</vt:lpstr>
      <vt:lpstr>等线 Light</vt:lpstr>
      <vt:lpstr>Calibri</vt:lpstr>
      <vt:lpstr>字魂5号-无外润黑体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LOP_2E</cp:lastModifiedBy>
  <cp:revision>22</cp:revision>
  <dcterms:created xsi:type="dcterms:W3CDTF">2023-01-15T16:24:00Z</dcterms:created>
  <dcterms:modified xsi:type="dcterms:W3CDTF">2025-02-11T05:15:57Z</dcterms:modified>
</cp:coreProperties>
</file>