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9" r:id="rId2"/>
    <p:sldId id="269" r:id="rId3"/>
    <p:sldId id="286" r:id="rId4"/>
    <p:sldId id="265" r:id="rId5"/>
    <p:sldId id="268" r:id="rId6"/>
    <p:sldId id="267" r:id="rId7"/>
    <p:sldId id="287" r:id="rId8"/>
    <p:sldId id="293" r:id="rId9"/>
    <p:sldId id="266" r:id="rId10"/>
    <p:sldId id="294" r:id="rId11"/>
    <p:sldId id="271" r:id="rId12"/>
    <p:sldId id="276" r:id="rId13"/>
    <p:sldId id="273" r:id="rId14"/>
    <p:sldId id="289" r:id="rId15"/>
    <p:sldId id="274" r:id="rId16"/>
    <p:sldId id="275" r:id="rId17"/>
  </p:sldIdLst>
  <p:sldSz cx="12192000" cy="6858000"/>
  <p:notesSz cx="6858000" cy="9144000"/>
  <p:embeddedFontLst>
    <p:embeddedFont>
      <p:font typeface="#9Slide05 Pattaya" panose="020B0604020202020204" charset="-34"/>
      <p:regular r:id="rId19"/>
    </p:embeddedFont>
    <p:embeddedFont>
      <p:font typeface="#9Slide07 HoneyCrea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#9Slide07 Altus" panose="020B0604020202020204" charset="0"/>
      <p:regular r:id="rId29"/>
    </p:embeddedFont>
    <p:embeddedFont>
      <p:font typeface="#9Slide07 IcielPony" panose="020B0604020202020204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33C"/>
    <a:srgbClr val="95AB45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2C4D-0380-4C9A-944B-E170CEAD5E2C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62735-9B3D-4AEE-AC26-4EC6968266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6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16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814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74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750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39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963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84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54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16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47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02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9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605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0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210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62735-9B3D-4AEE-AC26-4EC6968266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0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A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emf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394298-9EC3-AA47-BCDD-6779A2B6C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4"/>
            <a:ext cx="12192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105" y="367554"/>
            <a:ext cx="1242408" cy="124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78" y="5233422"/>
            <a:ext cx="460552" cy="78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60" y="139226"/>
            <a:ext cx="10644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394298-9EC3-AA47-BCDD-6779A2B6C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4"/>
            <a:ext cx="12192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105" y="367554"/>
            <a:ext cx="1242408" cy="1242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78" y="5233422"/>
            <a:ext cx="460552" cy="78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60" y="139226"/>
            <a:ext cx="10644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EE1A45B-3FD4-AF47-9023-06D16BBD4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29BDEB-EEFD-B44B-8682-E740AD6AA205}"/>
              </a:ext>
            </a:extLst>
          </p:cNvPr>
          <p:cNvSpPr txBox="1"/>
          <p:nvPr/>
        </p:nvSpPr>
        <p:spPr>
          <a:xfrm>
            <a:off x="1744953" y="386108"/>
            <a:ext cx="445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err="1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0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000" dirty="0" err="1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0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3</a:t>
            </a:r>
            <a:endParaRPr kumimoji="1" lang="zh-CN" altLang="en-US" sz="40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99936C-216B-BE4A-914A-F0518D9BD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520">
            <a:off x="7454703" y="314322"/>
            <a:ext cx="3113810" cy="70522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52A0B8-5D6D-BE46-882D-E48D1A5F8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658">
            <a:off x="381141" y="999608"/>
            <a:ext cx="6934294" cy="51791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C24A79-EE79-4E40-8C23-D5FC3AFFF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41" y="4126786"/>
            <a:ext cx="3554062" cy="35540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0CD00AE-F5B7-7D48-893C-976D4189FBE6}"/>
              </a:ext>
            </a:extLst>
          </p:cNvPr>
          <p:cNvSpPr txBox="1"/>
          <p:nvPr/>
        </p:nvSpPr>
        <p:spPr>
          <a:xfrm rot="20593615">
            <a:off x="1112796" y="2643196"/>
            <a:ext cx="58559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Nêu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cách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sử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dụng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hợp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lí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 smtClean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động</a:t>
            </a:r>
            <a:r>
              <a:rPr lang="en-US" sz="4000" b="1" dirty="0" smtClean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 smtClean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 smtClean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,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thực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của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gia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đình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em</a:t>
            </a:r>
            <a:r>
              <a:rPr lang="en-US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 </a:t>
            </a:r>
            <a:r>
              <a:rPr lang="nl-NL" sz="40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</a:rPr>
              <a:t>. </a:t>
            </a:r>
            <a:endParaRPr kumimoji="1" lang="zh-CN" altLang="en-US" sz="44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4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4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7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D5A985-1897-DF4B-B7E9-82FA9448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4828B5-D73B-304C-A65F-92EA0C8554F3}"/>
              </a:ext>
            </a:extLst>
          </p:cNvPr>
          <p:cNvSpPr txBox="1"/>
          <p:nvPr/>
        </p:nvSpPr>
        <p:spPr>
          <a:xfrm>
            <a:off x="1616744" y="301365"/>
            <a:ext cx="9768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1"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6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1" lang="zh-CN" altLang="en-US" sz="36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161A212-7DC4-0B4C-B530-5BDFA3F77C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72" y="2742335"/>
            <a:ext cx="3890211" cy="38902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30685" y="1790996"/>
            <a:ext cx="3439578" cy="3145629"/>
            <a:chOff x="4267201" y="1622199"/>
            <a:chExt cx="3439578" cy="3145629"/>
          </a:xfrm>
        </p:grpSpPr>
        <p:sp>
          <p:nvSpPr>
            <p:cNvPr id="7" name="云形 6">
              <a:extLst>
                <a:ext uri="{FF2B5EF4-FFF2-40B4-BE49-F238E27FC236}">
                  <a16:creationId xmlns:a16="http://schemas.microsoft.com/office/drawing/2014/main" id="{B1AC80F9-A057-7F4D-A5A8-70B53BA4F62B}"/>
                </a:ext>
              </a:extLst>
            </p:cNvPr>
            <p:cNvSpPr/>
            <p:nvPr/>
          </p:nvSpPr>
          <p:spPr>
            <a:xfrm>
              <a:off x="4267201" y="1622199"/>
              <a:ext cx="3439578" cy="247833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E61E1A3-FCDB-A34C-8B48-2AB6E1204D14}"/>
                </a:ext>
              </a:extLst>
            </p:cNvPr>
            <p:cNvSpPr txBox="1"/>
            <p:nvPr/>
          </p:nvSpPr>
          <p:spPr>
            <a:xfrm>
              <a:off x="4711773" y="2090172"/>
              <a:ext cx="253487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1" lang="zh-CN" altLang="en-US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6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37031" y="4351715"/>
            <a:ext cx="3336054" cy="2890847"/>
            <a:chOff x="7623899" y="3775657"/>
            <a:chExt cx="3336054" cy="2890847"/>
          </a:xfrm>
        </p:grpSpPr>
        <p:sp>
          <p:nvSpPr>
            <p:cNvPr id="13" name="云形 12">
              <a:extLst>
                <a:ext uri="{FF2B5EF4-FFF2-40B4-BE49-F238E27FC236}">
                  <a16:creationId xmlns:a16="http://schemas.microsoft.com/office/drawing/2014/main" id="{FCDAB375-7699-124D-8568-23ECB4B9D70E}"/>
                </a:ext>
              </a:extLst>
            </p:cNvPr>
            <p:cNvSpPr/>
            <p:nvPr/>
          </p:nvSpPr>
          <p:spPr>
            <a:xfrm>
              <a:off x="7623899" y="3775657"/>
              <a:ext cx="3336054" cy="231300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A76F879-2137-944B-9D3E-4AA88F92C77E}"/>
                </a:ext>
              </a:extLst>
            </p:cNvPr>
            <p:cNvSpPr txBox="1"/>
            <p:nvPr/>
          </p:nvSpPr>
          <p:spPr>
            <a:xfrm>
              <a:off x="7929052" y="4296624"/>
              <a:ext cx="2882207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1" lang="zh-CN" alt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  <a:p>
              <a:pPr algn="ctr"/>
              <a:endParaRPr kumimoji="1" lang="zh-CN" altLang="en-US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54839" y="1053020"/>
            <a:ext cx="3546955" cy="2242879"/>
            <a:chOff x="7154839" y="1053020"/>
            <a:chExt cx="3546955" cy="2242879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EAAB20CE-E4FF-0D42-985B-0591893F657A}"/>
                </a:ext>
              </a:extLst>
            </p:cNvPr>
            <p:cNvSpPr/>
            <p:nvPr/>
          </p:nvSpPr>
          <p:spPr>
            <a:xfrm>
              <a:off x="7154839" y="1053020"/>
              <a:ext cx="3546955" cy="2242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614907" y="1523689"/>
              <a:ext cx="28568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nháp</a:t>
              </a:r>
              <a:r>
                <a:rPr lang="en-US" sz="2400" dirty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Khởi động Chương trình “NGỪNG LÃNG PHÍ THỨC ĂN” - CHANGE - CHAN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100000">
                        <a14:foregroundMark x1="48000" y1="52333" x2="58000" y2="54667"/>
                        <a14:foregroundMark x1="58333" y1="53000" x2="37333" y2="58000"/>
                        <a14:foregroundMark x1="57000" y1="51667" x2="57000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95" y="1002745"/>
            <a:ext cx="1520653" cy="15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bón từ đồ ăn thừa: Nguồn dinh dưỡng giá trị cho cây trồ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69" y="4746127"/>
            <a:ext cx="1947192" cy="1298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ự làm một cuốn sổ tay handmade độc lạ không đụng hà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11761" r="6595" b="10256"/>
          <a:stretch/>
        </p:blipFill>
        <p:spPr bwMode="auto">
          <a:xfrm>
            <a:off x="9030314" y="2821715"/>
            <a:ext cx="2184479" cy="1489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EC7F91A-41C6-0846-858A-D60EB31E1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72A963-8A8F-234A-BC6F-5633EE7F5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7" y="2705573"/>
            <a:ext cx="3107919" cy="3782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53EF05-0879-344F-AB0F-5ED6CF4C1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>
            <a:off x="395069" y="67591"/>
            <a:ext cx="8666890" cy="699396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A27DD80-FC0D-3546-92AA-89458ABBDD53}"/>
              </a:ext>
            </a:extLst>
          </p:cNvPr>
          <p:cNvSpPr txBox="1"/>
          <p:nvPr/>
        </p:nvSpPr>
        <p:spPr>
          <a:xfrm>
            <a:off x="2287262" y="1930310"/>
            <a:ext cx="4940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Chia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sẻ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một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số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việc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em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đã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làm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để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những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người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xung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quanh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sử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dụng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hợp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lý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thực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và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động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 </a:t>
            </a:r>
            <a:r>
              <a:rPr lang="en-US" sz="40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vật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IcielPony" panose="02000000000000000000" pitchFamily="2" charset="0"/>
              </a:rPr>
              <a:t>? </a:t>
            </a:r>
            <a:endParaRPr kumimoji="1" lang="zh-CN" altLang="en-US" sz="440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D629BDEB-EEFD-B44B-8682-E740AD6AA205}"/>
              </a:ext>
            </a:extLst>
          </p:cNvPr>
          <p:cNvSpPr txBox="1"/>
          <p:nvPr/>
        </p:nvSpPr>
        <p:spPr>
          <a:xfrm>
            <a:off x="1744953" y="386108"/>
            <a:ext cx="445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err="1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0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000" dirty="0" err="1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0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4</a:t>
            </a:r>
            <a:endParaRPr kumimoji="1" lang="zh-CN" altLang="en-US" sz="40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25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72A963-8A8F-234A-BC6F-5633EE7F5A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7" y="2705573"/>
            <a:ext cx="3107919" cy="3782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85" y="608088"/>
            <a:ext cx="7994968" cy="5586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B5BF4E8-D3E3-854C-AC37-878749B55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17" y="143211"/>
            <a:ext cx="3059840" cy="24191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10148" y="691066"/>
            <a:ext cx="16882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LÀM VIỆC</a:t>
            </a:r>
          </a:p>
          <a:p>
            <a:pPr algn="ctr"/>
            <a:r>
              <a:rPr kumimoji="1"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NHÓM 4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C9457BD-B86E-0D40-8736-FFAC74C98B31}"/>
              </a:ext>
            </a:extLst>
          </p:cNvPr>
          <p:cNvSpPr txBox="1"/>
          <p:nvPr/>
        </p:nvSpPr>
        <p:spPr>
          <a:xfrm>
            <a:off x="306662" y="325397"/>
            <a:ext cx="957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B5DCA7-F247-D340-B57F-26466039B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3" y="1525726"/>
            <a:ext cx="2968011" cy="5093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834" y="1776333"/>
            <a:ext cx="7911364" cy="40811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2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7915" y="986343"/>
            <a:ext cx="8317823" cy="5312223"/>
          </a:xfrm>
          <a:prstGeom prst="rect">
            <a:avLst/>
          </a:prstGeom>
          <a:solidFill>
            <a:schemeClr val="bg1"/>
          </a:solidFill>
          <a:ln w="57150">
            <a:solidFill>
              <a:srgbClr val="7F933C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A9E638-C8EC-BC46-AAA9-C8545C405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82" y="229932"/>
            <a:ext cx="996904" cy="6677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CB81DD0-961B-4B4F-845A-59E2CF3CA384}"/>
              </a:ext>
            </a:extLst>
          </p:cNvPr>
          <p:cNvSpPr txBox="1"/>
          <p:nvPr/>
        </p:nvSpPr>
        <p:spPr>
          <a:xfrm>
            <a:off x="3232367" y="148311"/>
            <a:ext cx="445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KẾT LUẬN</a:t>
            </a:r>
            <a:endParaRPr kumimoji="1" lang="zh-CN" altLang="en-US" sz="4800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/>
          <a:srcRect l="56251" t="42670" r="15952" b="13694"/>
          <a:stretch>
            <a:fillRect/>
          </a:stretch>
        </p:blipFill>
        <p:spPr>
          <a:xfrm>
            <a:off x="8715738" y="2662177"/>
            <a:ext cx="3476262" cy="336310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3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2E06C1-CF88-A842-A830-8AF3E5D7A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23A9FE-430C-D445-B2AE-641A11235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6E2CF1-239A-B845-B6BB-029299ECEDAC}"/>
              </a:ext>
            </a:extLst>
          </p:cNvPr>
          <p:cNvSpPr txBox="1"/>
          <p:nvPr/>
        </p:nvSpPr>
        <p:spPr>
          <a:xfrm>
            <a:off x="1667435" y="403026"/>
            <a:ext cx="445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8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8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8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1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64585A-A75C-0D43-84F1-E6126FB73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9" y="988245"/>
            <a:ext cx="6120063" cy="61200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CA9D8B-CA54-9347-96CC-7FCA9FE30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1" y="4048276"/>
            <a:ext cx="3554062" cy="35540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8E2C73-7542-0D41-B3A5-476AA3255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29" y="0"/>
            <a:ext cx="6614205" cy="56007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36D454B-E7CC-2D49-A798-87EA9166B51E}"/>
              </a:ext>
            </a:extLst>
          </p:cNvPr>
          <p:cNvSpPr txBox="1"/>
          <p:nvPr/>
        </p:nvSpPr>
        <p:spPr>
          <a:xfrm>
            <a:off x="6366075" y="1828690"/>
            <a:ext cx="47696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sơ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gợi</a:t>
            </a:r>
            <a:r>
              <a:rPr lang="en-US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ý</a:t>
            </a:r>
            <a:r>
              <a:rPr lang="nl-NL" sz="4400" b="1" dirty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. 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83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2082CA-7994-D545-A4CA-7D7981968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37" y="2662177"/>
            <a:ext cx="2155652" cy="41958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CC5EA6-B704-C345-86D0-3BA9DBDB2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38" y="5521123"/>
            <a:ext cx="3376162" cy="144499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BB5A670-5E57-4741-9728-D4419FC462BB}"/>
              </a:ext>
            </a:extLst>
          </p:cNvPr>
          <p:cNvSpPr txBox="1"/>
          <p:nvPr/>
        </p:nvSpPr>
        <p:spPr>
          <a:xfrm>
            <a:off x="5752654" y="2104167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第二课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BD00E43-5DA6-844B-B59C-211919A86756}"/>
              </a:ext>
            </a:extLst>
          </p:cNvPr>
          <p:cNvSpPr txBox="1"/>
          <p:nvPr/>
        </p:nvSpPr>
        <p:spPr>
          <a:xfrm>
            <a:off x="5040504" y="4469364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第课</a:t>
            </a:r>
            <a:endParaRPr kumimoji="1" lang="zh-CN" altLang="en-US" sz="4400" dirty="0">
              <a:solidFill>
                <a:srgbClr val="95AB45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A1A53C3-9F06-FB4D-845C-89911E0489C8}"/>
              </a:ext>
            </a:extLst>
          </p:cNvPr>
          <p:cNvSpPr txBox="1"/>
          <p:nvPr/>
        </p:nvSpPr>
        <p:spPr>
          <a:xfrm>
            <a:off x="937207" y="213814"/>
            <a:ext cx="8345689" cy="1007566"/>
          </a:xfrm>
          <a:prstGeom prst="roundRect">
            <a:avLst>
              <a:gd name="adj" fmla="val 41141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Thảo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luận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và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hoàn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thành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sơ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đồ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theo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gợi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 ý </a:t>
            </a:r>
            <a:r>
              <a:rPr kumimoji="1" lang="en-US" altLang="zh-CN" sz="4400" dirty="0" err="1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sau</a:t>
            </a:r>
            <a:r>
              <a:rPr kumimoji="1" lang="en-US" altLang="zh-CN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:</a:t>
            </a:r>
            <a:endParaRPr kumimoji="1" lang="zh-CN" altLang="en-US" sz="4400" dirty="0">
              <a:solidFill>
                <a:srgbClr val="95AB45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BEF8BD-F290-6441-A3B2-9D2991D336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7" y="328023"/>
            <a:ext cx="1080736" cy="8498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59755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68304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18863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827412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77676" y="2526546"/>
            <a:ext cx="2176041" cy="1168382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519511" y="2488887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73920" y="5956092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990558" y="5955454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874856" y="4456653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884184" y="2817136"/>
            <a:ext cx="2110959" cy="1426701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0061" y="3244292"/>
            <a:ext cx="2039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VẬT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</a:p>
        </p:txBody>
      </p:sp>
      <p:cxnSp>
        <p:nvCxnSpPr>
          <p:cNvPr id="7" name="Straight Connector 6"/>
          <p:cNvCxnSpPr>
            <a:stCxn id="2" idx="2"/>
            <a:endCxn id="30" idx="0"/>
          </p:cNvCxnSpPr>
          <p:nvPr/>
        </p:nvCxnSpPr>
        <p:spPr>
          <a:xfrm>
            <a:off x="1747776" y="2135311"/>
            <a:ext cx="1417921" cy="3912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0" idx="0"/>
            <a:endCxn id="25" idx="2"/>
          </p:cNvCxnSpPr>
          <p:nvPr/>
        </p:nvCxnSpPr>
        <p:spPr>
          <a:xfrm flipV="1">
            <a:off x="3165697" y="2135311"/>
            <a:ext cx="1290628" cy="3912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64784" y="2128955"/>
            <a:ext cx="1502286" cy="308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567070" y="2128955"/>
            <a:ext cx="1206263" cy="308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0" idx="3"/>
            <a:endCxn id="35" idx="2"/>
          </p:cNvCxnSpPr>
          <p:nvPr/>
        </p:nvCxnSpPr>
        <p:spPr>
          <a:xfrm>
            <a:off x="4253717" y="3110737"/>
            <a:ext cx="630467" cy="4197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6"/>
            <a:endCxn id="31" idx="1"/>
          </p:cNvCxnSpPr>
          <p:nvPr/>
        </p:nvCxnSpPr>
        <p:spPr>
          <a:xfrm flipV="1">
            <a:off x="6995143" y="3120482"/>
            <a:ext cx="524368" cy="41000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2" idx="0"/>
            <a:endCxn id="34" idx="2"/>
          </p:cNvCxnSpPr>
          <p:nvPr/>
        </p:nvCxnSpPr>
        <p:spPr>
          <a:xfrm flipV="1">
            <a:off x="4461941" y="5719843"/>
            <a:ext cx="1500936" cy="2362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4" idx="2"/>
            <a:endCxn id="33" idx="0"/>
          </p:cNvCxnSpPr>
          <p:nvPr/>
        </p:nvCxnSpPr>
        <p:spPr>
          <a:xfrm>
            <a:off x="5962877" y="5719843"/>
            <a:ext cx="1115702" cy="2356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图片 7">
            <a:extLst>
              <a:ext uri="{FF2B5EF4-FFF2-40B4-BE49-F238E27FC236}">
                <a16:creationId xmlns:a16="http://schemas.microsoft.com/office/drawing/2014/main" id="{3B5BF4E8-D3E3-854C-AC37-878749B55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" y="4133546"/>
            <a:ext cx="3059840" cy="241915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23198" y="4681401"/>
            <a:ext cx="21483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THẢO LUẬN  </a:t>
            </a:r>
          </a:p>
          <a:p>
            <a:pPr algn="ctr"/>
            <a:r>
              <a:rPr kumimoji="1"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NHÓM 4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939664" y="4136799"/>
            <a:ext cx="23213" cy="319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0BB5A670-5E57-4741-9728-D4419FC462BB}"/>
              </a:ext>
            </a:extLst>
          </p:cNvPr>
          <p:cNvSpPr txBox="1"/>
          <p:nvPr/>
        </p:nvSpPr>
        <p:spPr>
          <a:xfrm>
            <a:off x="5752654" y="2104167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第二课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BD00E43-5DA6-844B-B59C-211919A86756}"/>
              </a:ext>
            </a:extLst>
          </p:cNvPr>
          <p:cNvSpPr txBox="1"/>
          <p:nvPr/>
        </p:nvSpPr>
        <p:spPr>
          <a:xfrm>
            <a:off x="5040504" y="4469364"/>
            <a:ext cx="3009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 smtClean="0">
                <a:solidFill>
                  <a:srgbClr val="95AB45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第课</a:t>
            </a:r>
            <a:endParaRPr kumimoji="1" lang="zh-CN" altLang="en-US" sz="4400" dirty="0">
              <a:solidFill>
                <a:srgbClr val="95AB45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5168" y="1334509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801492" y="13709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52879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361428" y="1394531"/>
            <a:ext cx="2176041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77676" y="2526546"/>
            <a:ext cx="2176041" cy="1168382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053527" y="2488887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690467" y="5955454"/>
            <a:ext cx="2176041" cy="60128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51295" y="5974333"/>
            <a:ext cx="2176041" cy="59284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874856" y="4456653"/>
            <a:ext cx="2176041" cy="126319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884184" y="3109219"/>
            <a:ext cx="2110959" cy="102758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0061" y="3244292"/>
            <a:ext cx="2039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VẬT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</a:p>
        </p:txBody>
      </p:sp>
      <p:cxnSp>
        <p:nvCxnSpPr>
          <p:cNvPr id="7" name="Straight Connector 6"/>
          <p:cNvCxnSpPr>
            <a:stCxn id="2" idx="2"/>
            <a:endCxn id="30" idx="0"/>
          </p:cNvCxnSpPr>
          <p:nvPr/>
        </p:nvCxnSpPr>
        <p:spPr>
          <a:xfrm>
            <a:off x="1283189" y="2075289"/>
            <a:ext cx="1882508" cy="4512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0" idx="0"/>
            <a:endCxn id="25" idx="2"/>
          </p:cNvCxnSpPr>
          <p:nvPr/>
        </p:nvCxnSpPr>
        <p:spPr>
          <a:xfrm flipV="1">
            <a:off x="3165697" y="2111711"/>
            <a:ext cx="723816" cy="4148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344031" y="2144138"/>
            <a:ext cx="757055" cy="2929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9101086" y="2128955"/>
            <a:ext cx="1206263" cy="30813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0" idx="3"/>
            <a:endCxn id="35" idx="2"/>
          </p:cNvCxnSpPr>
          <p:nvPr/>
        </p:nvCxnSpPr>
        <p:spPr>
          <a:xfrm>
            <a:off x="4253717" y="3110737"/>
            <a:ext cx="630467" cy="5122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1" idx="1"/>
          </p:cNvCxnSpPr>
          <p:nvPr/>
        </p:nvCxnSpPr>
        <p:spPr>
          <a:xfrm flipV="1">
            <a:off x="7060225" y="3120482"/>
            <a:ext cx="993302" cy="3897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708179" y="5625296"/>
            <a:ext cx="2242258" cy="3307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023949" y="5638013"/>
            <a:ext cx="2077137" cy="3174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5" idx="4"/>
            <a:endCxn id="34" idx="0"/>
          </p:cNvCxnSpPr>
          <p:nvPr/>
        </p:nvCxnSpPr>
        <p:spPr>
          <a:xfrm>
            <a:off x="5939664" y="4136799"/>
            <a:ext cx="23213" cy="319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2682095" y="524259"/>
            <a:ext cx="2368826" cy="171591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93298" y="1058818"/>
            <a:ext cx="2297634" cy="109733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7798" y="2598499"/>
            <a:ext cx="1817270" cy="2193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3" name="Straight Connector 72"/>
          <p:cNvCxnSpPr>
            <a:endCxn id="30" idx="1"/>
          </p:cNvCxnSpPr>
          <p:nvPr/>
        </p:nvCxnSpPr>
        <p:spPr>
          <a:xfrm flipV="1">
            <a:off x="1833366" y="3110737"/>
            <a:ext cx="244310" cy="6262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5583429" y="567196"/>
            <a:ext cx="1817270" cy="2193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6" name="Straight Connector 75"/>
          <p:cNvCxnSpPr>
            <a:endCxn id="75" idx="1"/>
          </p:cNvCxnSpPr>
          <p:nvPr/>
        </p:nvCxnSpPr>
        <p:spPr>
          <a:xfrm flipV="1">
            <a:off x="4269060" y="1663906"/>
            <a:ext cx="1314369" cy="14256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10307348" y="739699"/>
            <a:ext cx="1673569" cy="15585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589408" y="567196"/>
            <a:ext cx="2266299" cy="15585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342115" y="5955454"/>
            <a:ext cx="2838996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5962876" y="5723975"/>
            <a:ext cx="0" cy="2296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89"/>
          <p:cNvSpPr/>
          <p:nvPr/>
        </p:nvSpPr>
        <p:spPr>
          <a:xfrm>
            <a:off x="7919817" y="5953648"/>
            <a:ext cx="2838996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590554" y="5946323"/>
            <a:ext cx="2838996" cy="7407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33" grpId="0" animBg="1"/>
      <p:bldP spid="70" grpId="0" animBg="1"/>
      <p:bldP spid="71" grpId="0" animBg="1"/>
      <p:bldP spid="72" grpId="0" animBg="1"/>
      <p:bldP spid="75" grpId="0" animBg="1"/>
      <p:bldP spid="77" grpId="0" animBg="1"/>
      <p:bldP spid="79" grpId="0" animBg="1"/>
      <p:bldP spid="87" grpId="0" animBg="1"/>
      <p:bldP spid="90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8281658-2263-744E-B7A6-BAEBF4EE3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61" y="431800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7058B4-AF4A-DC46-BE2C-1F746F16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403026"/>
            <a:ext cx="1247377" cy="8355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9501A8-18B5-304D-9C12-9B17327D8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442" y="1238552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5BF4E8-D3E3-854C-AC37-878749B55C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492" y="1238552"/>
            <a:ext cx="6821804" cy="3581098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936E2CF1-239A-B845-B6BB-029299ECEDAC}"/>
              </a:ext>
            </a:extLst>
          </p:cNvPr>
          <p:cNvSpPr txBox="1"/>
          <p:nvPr/>
        </p:nvSpPr>
        <p:spPr>
          <a:xfrm>
            <a:off x="1667435" y="403026"/>
            <a:ext cx="445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Hoạt</a:t>
            </a:r>
            <a:r>
              <a:rPr kumimoji="1" lang="en-US" altLang="zh-CN" sz="48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kumimoji="1" lang="en-US" altLang="zh-CN" sz="48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động</a:t>
            </a:r>
            <a:r>
              <a:rPr kumimoji="1" lang="en-US" altLang="zh-CN" sz="48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IcielPony" panose="02000000000000000000" pitchFamily="2" charset="0"/>
                <a:ea typeface="迷你简卡通" panose="03000509000000000000" pitchFamily="65" charset="-122"/>
              </a:rPr>
              <a:t> 2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D36D454B-E7CC-2D49-A798-87EA9166B51E}"/>
              </a:ext>
            </a:extLst>
          </p:cNvPr>
          <p:cNvSpPr txBox="1"/>
          <p:nvPr/>
        </p:nvSpPr>
        <p:spPr>
          <a:xfrm>
            <a:off x="4008583" y="1874989"/>
            <a:ext cx="47696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Em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ứng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xử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như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thế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nào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trong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sau</a:t>
            </a:r>
            <a:r>
              <a:rPr lang="en-US" sz="4400" b="1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92D050"/>
                </a:solidFill>
                <a:latin typeface="#9Slide07 IcielPony" panose="02000000000000000000" pitchFamily="2" charset="0"/>
                <a:ea typeface="Cambria" panose="02040503050406030204" pitchFamily="18" charset="0"/>
              </a:rPr>
              <a:t>?</a:t>
            </a:r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endParaRPr kumimoji="1" lang="zh-CN" altLang="en-US" sz="4800" dirty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92D050"/>
              </a:solidFill>
              <a:latin typeface="#9Slide07 IcielPony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7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40F2286-0F61-204B-B3F7-95D417072AB0}"/>
              </a:ext>
            </a:extLst>
          </p:cNvPr>
          <p:cNvSpPr txBox="1"/>
          <p:nvPr/>
        </p:nvSpPr>
        <p:spPr>
          <a:xfrm rot="20877334">
            <a:off x="312474" y="479322"/>
            <a:ext cx="5957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38100"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dirty="0">
              <a:ln w="38100">
                <a:noFill/>
              </a:ln>
              <a:solidFill>
                <a:schemeClr val="bg1"/>
              </a:solidFill>
              <a:latin typeface="Cambria" panose="0204050305040603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AA6780-E138-F248-87BC-2255DD3E5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19" y="0"/>
            <a:ext cx="345914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7933">
            <a:off x="628165" y="1735290"/>
            <a:ext cx="7048652" cy="4273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26A3AD-7DD7-4D48-99D1-EB4FCC00F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75" y="576088"/>
            <a:ext cx="976175" cy="6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40F2286-0F61-204B-B3F7-95D417072AB0}"/>
              </a:ext>
            </a:extLst>
          </p:cNvPr>
          <p:cNvSpPr txBox="1"/>
          <p:nvPr/>
        </p:nvSpPr>
        <p:spPr>
          <a:xfrm>
            <a:off x="543966" y="686106"/>
            <a:ext cx="5957888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1" lang="zh-CN" altLang="en-US" sz="4000" dirty="0">
              <a:ln w="3810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477">
            <a:off x="633794" y="2122930"/>
            <a:ext cx="6409243" cy="3885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26A3AD-7DD7-4D48-99D1-EB4FCC00F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15" y="1347201"/>
            <a:ext cx="976175" cy="65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4220" y="1173259"/>
            <a:ext cx="430298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B0B87F-099A-AB4E-810B-9EF13CBBC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5" y="1447886"/>
            <a:ext cx="4775124" cy="54101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618AB5-EBD1-CF41-8108-E4089AE05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04" y="3888208"/>
            <a:ext cx="1151579" cy="7713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89D401-C6B6-C040-B07D-738CA03E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0" y="1588168"/>
            <a:ext cx="684562" cy="4585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510511-B730-9444-AB44-F14070903C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36" y="5700965"/>
            <a:ext cx="632668" cy="4237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F8CBB7-F87B-1749-863A-BF23CB3F2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63" y="1834817"/>
            <a:ext cx="677576" cy="45385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C40165B1-7C4F-8445-8B99-BF55A818DFA4}"/>
              </a:ext>
            </a:extLst>
          </p:cNvPr>
          <p:cNvSpPr/>
          <p:nvPr/>
        </p:nvSpPr>
        <p:spPr>
          <a:xfrm>
            <a:off x="5245093" y="3365500"/>
            <a:ext cx="469584" cy="46522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AF29FED-E6E1-0D42-BA96-BF07B358DA07}"/>
              </a:ext>
            </a:extLst>
          </p:cNvPr>
          <p:cNvSpPr/>
          <p:nvPr/>
        </p:nvSpPr>
        <p:spPr>
          <a:xfrm>
            <a:off x="5809623" y="2751889"/>
            <a:ext cx="469584" cy="46522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6FF173E-94B9-7443-8808-0DFAB02CD670}"/>
              </a:ext>
            </a:extLst>
          </p:cNvPr>
          <p:cNvSpPr/>
          <p:nvPr/>
        </p:nvSpPr>
        <p:spPr>
          <a:xfrm>
            <a:off x="7504079" y="398046"/>
            <a:ext cx="3816711" cy="378125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13F1632-32BD-234E-81E7-7BAD1A86E66E}"/>
              </a:ext>
            </a:extLst>
          </p:cNvPr>
          <p:cNvSpPr/>
          <p:nvPr/>
        </p:nvSpPr>
        <p:spPr>
          <a:xfrm>
            <a:off x="6551204" y="2046706"/>
            <a:ext cx="696614" cy="69014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0B0D1B1-2AB7-BB40-9ADC-06C8C12866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31" y="3923934"/>
            <a:ext cx="3554062" cy="355406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5C192AD-F1D5-CB4B-BAF8-1E39F8397D06}"/>
              </a:ext>
            </a:extLst>
          </p:cNvPr>
          <p:cNvSpPr txBox="1"/>
          <p:nvPr/>
        </p:nvSpPr>
        <p:spPr>
          <a:xfrm>
            <a:off x="7837359" y="367291"/>
            <a:ext cx="3009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0" b="1" dirty="0" smtClean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-03- </a:t>
            </a:r>
          </a:p>
          <a:p>
            <a:pPr algn="ctr"/>
            <a:r>
              <a:rPr kumimoji="1" lang="en-US" altLang="zh-CN" sz="8000" b="1" dirty="0" smtClean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VẬN</a:t>
            </a:r>
          </a:p>
          <a:p>
            <a:pPr algn="ctr"/>
            <a:r>
              <a:rPr kumimoji="1" lang="en-US" altLang="zh-CN" sz="8000" b="1" dirty="0" smtClean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DỤNG</a:t>
            </a:r>
            <a:endParaRPr kumimoji="1" lang="zh-CN" altLang="en-US" sz="8000" b="1" dirty="0">
              <a:ln w="1905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7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A6392A-C903-FC46-8CFC-E965679EC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81" y="631616"/>
            <a:ext cx="11367198" cy="6858000"/>
          </a:xfrm>
          <a:prstGeom prst="rect">
            <a:avLst/>
          </a:prstGeom>
        </p:spPr>
      </p:pic>
      <p:pic>
        <p:nvPicPr>
          <p:cNvPr id="1026" name="Picture 2" descr="Apple Tree with Root System, Flowers, Fruits Isolated on White Background  Stock Vector - Illustration of twig, branch: 12494823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8" y="135110"/>
            <a:ext cx="6216607" cy="659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768113B-E946-114B-9577-B88536B2FC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0" r="53087"/>
          <a:stretch/>
        </p:blipFill>
        <p:spPr>
          <a:xfrm>
            <a:off x="1" y="4504947"/>
            <a:ext cx="3958542" cy="24145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485" y="3430122"/>
            <a:ext cx="4728667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4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i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7320" y="3422562"/>
            <a:ext cx="4879862" cy="9417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800" dirty="0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Ai </a:t>
            </a:r>
            <a:r>
              <a:rPr lang="en-US" sz="4800" dirty="0" err="1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nhanh</a:t>
            </a:r>
            <a:r>
              <a:rPr lang="en-US" sz="4800" dirty="0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, </a:t>
            </a:r>
            <a:r>
              <a:rPr lang="en-US" sz="4800" dirty="0" err="1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ai</a:t>
            </a:r>
            <a:r>
              <a:rPr lang="en-US" sz="4800" dirty="0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đúng</a:t>
            </a:r>
            <a:r>
              <a:rPr lang="en-US" sz="4800" dirty="0" smtClean="0">
                <a:solidFill>
                  <a:srgbClr val="0070C0"/>
                </a:solidFill>
                <a:latin typeface="#9Slide05 Pattaya" panose="00000500000000000000" pitchFamily="2" charset="-34"/>
                <a:ea typeface="Cambria" panose="02040503050406030204" pitchFamily="18" charset="0"/>
                <a:cs typeface="#9Slide05 Pattaya" panose="00000500000000000000" pitchFamily="2" charset="-34"/>
              </a:rPr>
              <a:t>?</a:t>
            </a:r>
            <a:endParaRPr lang="en-US" sz="4400" dirty="0">
              <a:solidFill>
                <a:srgbClr val="0070C0"/>
              </a:solidFill>
              <a:effectLst/>
              <a:latin typeface="#9Slide05 Pattaya" panose="00000500000000000000" pitchFamily="2" charset="-34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29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2800" dirty="0" smtClean="0">
            <a:solidFill>
              <a:schemeClr val="bg2">
                <a:lumMod val="25000"/>
              </a:schemeClr>
            </a:solidFill>
            <a:latin typeface="Wawati SC" pitchFamily="82" charset="-122"/>
            <a:ea typeface="Wawati SC" pitchFamily="8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615</TotalTime>
  <Words>599</Words>
  <Application>Microsoft Office PowerPoint</Application>
  <PresentationFormat>Widescreen</PresentationFormat>
  <Paragraphs>88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#9Slide05 Pattaya</vt:lpstr>
      <vt:lpstr>#9Slide07 HoneyCream</vt:lpstr>
      <vt:lpstr>Times New Roman</vt:lpstr>
      <vt:lpstr>Calibri</vt:lpstr>
      <vt:lpstr>等线</vt:lpstr>
      <vt:lpstr>Arial</vt:lpstr>
      <vt:lpstr>Cambria</vt:lpstr>
      <vt:lpstr>#9Slide07 Altus</vt:lpstr>
      <vt:lpstr>迷你简卡通</vt:lpstr>
      <vt:lpstr>SVN-Newton</vt:lpstr>
      <vt:lpstr>#9Slide07 IcielPony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LOP_2E</cp:lastModifiedBy>
  <cp:revision>102</cp:revision>
  <dcterms:created xsi:type="dcterms:W3CDTF">2017-08-18T03:02:00Z</dcterms:created>
  <dcterms:modified xsi:type="dcterms:W3CDTF">2025-02-07T05:24:43Z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