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8"/>
  </p:notesMasterIdLst>
  <p:sldIdLst>
    <p:sldId id="256" r:id="rId3"/>
    <p:sldId id="5210" r:id="rId4"/>
    <p:sldId id="2007577483" r:id="rId5"/>
    <p:sldId id="2007577492" r:id="rId6"/>
    <p:sldId id="2007577485" r:id="rId7"/>
  </p:sldIdLst>
  <p:sldSz cx="12192000" cy="6858000"/>
  <p:notesSz cx="6858000" cy="9144000"/>
  <p:embeddedFontLst>
    <p:embeddedFont>
      <p:font typeface="Vogue-ExtraBold" panose="020B0500000000000000" charset="0"/>
      <p:regular r:id="rId9"/>
    </p:embeddedFont>
    <p:embeddedFont>
      <p:font typeface="Calibri Light" panose="020F0302020204030204" pitchFamily="34" charset="0"/>
      <p:regular r:id="rId10"/>
      <p:italic r:id="rId11"/>
    </p:embeddedFont>
    <p:embeddedFont>
      <p:font typeface="#9Slide07 HoneyCream" panose="020B060402020202020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等线" panose="020B0604020202020204" charset="-122"/>
      <p:regular r:id="rId17"/>
      <p:bold r:id="rId18"/>
    </p:embeddedFont>
    <p:embeddedFont>
      <p:font typeface="Cambria" panose="02040503050406030204" pitchFamily="18" charset="0"/>
      <p:regular r:id="rId19"/>
      <p:bold r:id="rId20"/>
      <p:italic r:id="rId21"/>
      <p:boldItalic r:id="rId22"/>
    </p:embeddedFont>
    <p:embeddedFont>
      <p:font typeface="等线 Light" panose="020B0604020202020204" charset="-122"/>
      <p:regular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75020"/>
    <a:srgbClr val="4A6D2B"/>
    <a:srgbClr val="65A0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14" autoAdjust="0"/>
    <p:restoredTop sz="95033" autoAdjust="0"/>
  </p:normalViewPr>
  <p:slideViewPr>
    <p:cSldViewPr snapToGrid="0">
      <p:cViewPr varScale="1">
        <p:scale>
          <a:sx n="64" d="100"/>
          <a:sy n="64" d="100"/>
        </p:scale>
        <p:origin x="9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13.fntdata"/><Relationship Id="rId7" Type="http://schemas.openxmlformats.org/officeDocument/2006/relationships/slide" Target="slides/slide5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font" Target="fonts/font3.fntdata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7.fntdata"/><Relationship Id="rId23" Type="http://schemas.openxmlformats.org/officeDocument/2006/relationships/font" Target="fonts/font15.fntdata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2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font" Target="fonts/font14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20EA2E-7C09-4371-83C2-0A17CC3BCAB8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D1B6C-48D4-4F58-8FA5-A895F512B9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08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82E5-D967-ACBD-2181-7370C82C5B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722B0-6141-5009-9109-1BA78EACE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998236-14FB-06DD-81F1-043D0FB508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812B-5A8C-4678-9EE1-97C32FC4FDD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85A04B-F347-B6A8-98DF-B439029A1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77F39B-EBCA-7D70-391F-1A4555C7F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DF93-6DCC-4E39-B3DF-D80EC688F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712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B7EF4D-212B-1BB4-DC48-9F80B90F9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E50FD4-456A-1B2A-9035-398E6F51EF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E92808-A769-1DD4-A71B-495E129EB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812B-5A8C-4678-9EE1-97C32FC4FDD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7EFCCE-871F-DF16-F32E-1776AF600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A2C510-0F35-5D3D-6C38-CF24AFD59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DF93-6DCC-4E39-B3DF-D80EC688F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28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04F904-5A78-D898-FA5E-8B1D6F4EA6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DA6AB9-0F0B-6000-7C42-7FE092EE5E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AAF0B-1597-6DF6-5917-412A7FC453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812B-5A8C-4678-9EE1-97C32FC4FDD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7CD1B-1EA8-A5F9-BE27-0B1DA493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6B41EF-5609-5E56-E26D-9721EA5F3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DF93-6DCC-4E39-B3DF-D80EC688F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3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991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233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7079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32F1FAC-9EBA-E2F6-23A6-FB0FC0B77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792046-762D-ED2E-44BB-43F9A2F7ECE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5633908-7945-537B-5FEA-F53FF528B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1635A9F-644E-DCEB-18D6-157553317C9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641E28E-BE0D-27A1-414D-1E62AE1B9C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3E5977-7535-00FA-5F5D-7AC1CBB57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737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114D7A-4CC7-91F8-EFE5-2CAD1E4568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378AC1-F594-4396-D483-1FDF28311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2B76A96-7DD4-4E32-336E-0C312812E0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790349C1-35F4-40D2-E1BA-7E6E8BAB61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212AADA-BB4A-9AB1-6633-45D21259CD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B6C41B0-186D-7EE5-09C9-0B130098A8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F77FFD5B-A727-E06E-2EE3-38BA1B2EE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A277740-49E9-9DE2-E811-3537322F1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0828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5BC067-043D-8EC8-B9CF-6B19AEA7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3D0BE2E-E2C2-75E8-AD9D-B6126CED92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D672FC5-E673-6D19-D518-F93A403E4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7E1B150-4733-E739-67D3-6FEC4F5EDD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976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B6F2658-78B0-D4B0-FC81-28512BAECFC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DABD558-E9EA-2EA1-3C52-78AFFA198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A9CA8104-730C-45B0-8B0F-10EE05DEB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3712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534D48-A367-A26E-F0FD-64F3CEA9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B18CDD6-ED58-2EDF-3597-5E2CDE5EA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E2E6EC7-C973-7EE1-0E23-1417CEF74D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D03338-309C-D3BC-D4F5-4E12C019CB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7512B77-86AD-15D0-4715-739D8C6726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CC375AA-6858-E0A3-DB8F-3BEE8E2976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19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C13D24-396C-1115-CDD4-534696608F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AD6A52-3BBD-4285-F5B8-7C62109598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5B5610-AE2A-9A19-ED60-3F732FB40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812B-5A8C-4678-9EE1-97C32FC4FDD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925295-4484-3F04-707E-EC93B5127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07D652-C336-F23B-7049-D73F06923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DF93-6DCC-4E39-B3DF-D80EC688F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621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E986501-C24E-CBF4-FEF9-366EE31F6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9A0327-7619-5DF3-E1B2-F35C22EA9A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16B969D-DFFD-B929-5B8F-7C82C49FA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FE1447-64E3-F2E1-843D-73C1F33DDF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9839C07-A434-8386-6CF0-7C7FFB401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D91E14A-9FE8-4F2B-C5DF-3D3FB2234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026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0DF2C1-F002-C963-8B55-0A645C736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9F43898-5085-04D7-B845-C70982371F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CD6A38-3704-1CE8-A797-D02E7697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A27C651-4060-6375-6D8B-3DDABF514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057200-0A16-E67D-F19B-CC3EE4CB7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694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D7424F1-F1C1-45CA-F693-07E307469C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51972D-5CF0-0378-B20B-259C9C0314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1B37AA-4FA3-1A45-ED1B-821889F580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2367F66-0DB6-45C0-90F7-DA08F7F0BB25}" type="datetimeFigureOut">
              <a:rPr lang="zh-CN" altLang="en-US" smtClean="0"/>
              <a:t>2025/1/13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77E152-9E6A-A3BC-794F-7308F1260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082891-04C6-22CC-C44F-459EF0395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1688527-24FE-4D30-BD6B-4EB5ED659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6986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0940AC89-41BA-0295-E703-FDC51ADC16F0}"/>
              </a:ext>
            </a:extLst>
          </p:cNvPr>
          <p:cNvSpPr/>
          <p:nvPr userDrawn="1"/>
        </p:nvSpPr>
        <p:spPr>
          <a:xfrm>
            <a:off x="403860" y="249382"/>
            <a:ext cx="11384280" cy="606505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4A6D2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B74DC65-1637-78A0-DADC-E1913CD3390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360"/>
          <a:stretch/>
        </p:blipFill>
        <p:spPr>
          <a:xfrm>
            <a:off x="0" y="5419953"/>
            <a:ext cx="12192000" cy="144462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2281B846-E77A-9861-22E3-C71E0B6D9A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54101" b="11847"/>
          <a:stretch/>
        </p:blipFill>
        <p:spPr>
          <a:xfrm>
            <a:off x="1" y="6083363"/>
            <a:ext cx="3390899" cy="79368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E2E4262-B0D3-6BC9-A396-E02A122C3B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9658349" y="5752935"/>
            <a:ext cx="2533649" cy="11241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3B603C-2D14-A2C4-5263-93E3D48D4E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54101" b="11847"/>
          <a:stretch/>
        </p:blipFill>
        <p:spPr>
          <a:xfrm flipH="1">
            <a:off x="4677711" y="5911913"/>
            <a:ext cx="4123391" cy="96513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51175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FFD60-5380-28FB-378E-C1B14A5B88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24BE39-934F-5CC5-9500-2FFB541CC3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1BCD81-B4A6-04DF-7F22-D73A6D934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812B-5A8C-4678-9EE1-97C32FC4FDD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B1EA71-D2CA-89A8-1A18-59300FEB26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2AAFA7-EF1F-DBA0-F0A1-75D0EE674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DF93-6DCC-4E39-B3DF-D80EC688F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88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87D39D-8DBD-8F4E-B954-DCBEF5628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A6ADD-4BD7-E717-2D65-10006415449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BF3CA1-E035-DD59-03C2-670B28D38E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F56761-F894-775C-0E4A-568F94439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812B-5A8C-4678-9EE1-97C32FC4FDD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4FA23B-FE71-934F-6C64-0BE904134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6E01C4-E4F0-4407-AE2D-3B7106100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DF93-6DCC-4E39-B3DF-D80EC688F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70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5D227-6303-B3BB-A60B-25DF66B59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7FE24B-8780-03F4-89F9-90B1582283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EF2F72-3E3B-523F-88C1-7560AAAC3F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6F0C0D9-1718-07C4-0B16-AD6683FD4A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810FB58-876F-7909-66A5-256752AEBF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08E645D-0472-C821-1E02-B4C715DB4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812B-5A8C-4678-9EE1-97C32FC4FDD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6C8D5FC-A31B-FD1D-F120-DB78BB48D2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D2D2BB-A550-2643-984A-A37E022DF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DF93-6DCC-4E39-B3DF-D80EC688F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796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DAF60-AA75-ABCD-7EDA-97808F802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B03B7B-18F1-30E8-ADB1-129D21FFED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812B-5A8C-4678-9EE1-97C32FC4FDD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F066352-A243-B76D-27A3-0528F5935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526171-9798-ACAA-4E34-F866608DB4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DF93-6DCC-4E39-B3DF-D80EC688F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359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D8D614B-E566-8BEA-F218-E246346E3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812B-5A8C-4678-9EE1-97C32FC4FDD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61C379C-F5F4-D435-5675-B97A18241F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145AF-3F19-776A-FFEE-798FF0307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DF93-6DCC-4E39-B3DF-D80EC688F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5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42ED7D-4AD1-1DCD-9F63-08789CADC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0CC75-0CA8-79D0-D4B6-D86360721C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9094B76-FDEA-BD07-FFCE-8E41A7A780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747F611-5AE4-8266-775E-DE44DB422E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812B-5A8C-4678-9EE1-97C32FC4FDD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7A4805-4025-C02A-4D77-447FD7A995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705962-7345-A9A6-8C1F-00AE1567C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DF93-6DCC-4E39-B3DF-D80EC688F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82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EBDBE-A479-AB8D-88AD-07AFDB1386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7DAB1A-5DCC-46A5-C8BC-DA87E23956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8E8582-FEBE-9A56-2E24-469F9012C4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077A356-4A05-5E41-9755-D357532AF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F3812B-5A8C-4678-9EE1-97C32FC4FDD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9847A7-E145-01E9-E24D-5275CD899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9F887D-55F4-9CA6-D590-2CE61BF0A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D5DF93-6DCC-4E39-B3DF-D80EC688F2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738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162A1F3-7BC1-52DA-0D9E-05E3B7EA06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0A4654-7F3C-7ABF-A58E-43B53BDF1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1FC17D-7F4E-6B45-164F-4D5F1DA27B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F3812B-5A8C-4678-9EE1-97C32FC4FDD7}" type="datetimeFigureOut">
              <a:rPr lang="en-US" smtClean="0"/>
              <a:t>1/13/2025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048468-5E8C-164A-E836-68CC61CBFF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869D32-3BF3-39A4-7D0E-B1F26812BE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D5DF93-6DCC-4E39-B3DF-D80EC688F27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5B3594C2-0BDD-3D44-AF65-2BCEFD1A04F3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DF055737-C203-551A-8E93-A259CEEC12F5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812F1C-4A26-4D21-CEF7-FF53582396F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41048A5-3BDC-69E5-675B-4E0FE8319DC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13BEC3D-5BDE-6B55-C002-F63D51B01E2D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00FA24F-3519-2FEA-B70A-C5BC029167A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68B22D9-BDE7-A542-2F97-5D9263B9025B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76CD8437-FDC3-70EB-7D84-D656F96F73E9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C5F4958-9C5E-5340-C4C0-A0060882AE1E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E14E311-31CD-CFE1-0038-E7502A86198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109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9BF6446F-A57B-A379-75AD-23B1CD8024C5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6A42691-68D1-700F-9925-E5F9C93AA4D0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E751BC-1A44-77B3-B5AF-DA8854D7C00A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364648-0CF0-FB92-E1E6-5E68C6223BFD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402F864-3287-BD23-A353-AF5AE048DF5C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25BF44D-A020-9D6E-8CF1-76B9DF272D54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CDFF1857-871C-B4D5-346B-150ECFEC36FE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0647BBF6-53AF-93C2-6386-73172E2D4E63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196FD49-A7E1-8DEC-DFA4-BA741D4BAA03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115A9C-313A-730A-79E5-F5433ABC64FC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479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5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3.png"/><Relationship Id="rId5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44DF4199-3B1F-7857-CFF6-A82FBB2352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FCAA7040-FCD6-E5CF-14E6-CA1FF4466D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894A02F-C998-8C07-6EA3-94FF9A1C4FE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F432862-B6F1-699C-3522-08C188803E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1D8B2161-8BD1-372C-D063-F87024AE627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8778" y="4910978"/>
            <a:ext cx="1891322" cy="1909547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0F67BA3B-9188-4110-2542-3AEBF529A528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035" y="4782849"/>
            <a:ext cx="1586863" cy="1678318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9FE6B862-3D38-5F51-45C9-1E1C3DB292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16" y="3808540"/>
            <a:ext cx="1998322" cy="260700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F4C8391B-884F-660F-7FF4-F1654BFEEC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743" y="647565"/>
            <a:ext cx="10070732" cy="4172356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36313070-0470-0FEA-B4FE-DF505DAB06A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641" y="5601977"/>
            <a:ext cx="828591" cy="616276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E6F9A073-BE62-2954-03CB-BDE01A5D734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2927" y="701335"/>
            <a:ext cx="1476376" cy="1278833"/>
          </a:xfrm>
          <a:prstGeom prst="rect">
            <a:avLst/>
          </a:pr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0B0B5CF2-DDE2-5A6F-FAD6-9FBDEFA52E6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558" y="4323904"/>
            <a:ext cx="1369133" cy="200953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6D88B89-FB6E-96C3-805D-75AB507A137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501425" y="3873152"/>
            <a:ext cx="12192000" cy="2911038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E780EE23-4ADC-4E10-F9FB-4528B42D0A79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4392" y="14974"/>
            <a:ext cx="4091257" cy="396033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D6FC0A2C-5722-963B-291B-8269F6F1DF05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958" y="3181584"/>
            <a:ext cx="2122715" cy="34290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09E85B5-341A-0A2C-16F5-8A38988F2EDB}"/>
              </a:ext>
            </a:extLst>
          </p:cNvPr>
          <p:cNvGrpSpPr/>
          <p:nvPr/>
        </p:nvGrpSpPr>
        <p:grpSpPr>
          <a:xfrm>
            <a:off x="4213050" y="751119"/>
            <a:ext cx="4731794" cy="1057275"/>
            <a:chOff x="4598112" y="888029"/>
            <a:chExt cx="4731794" cy="1057275"/>
          </a:xfrm>
        </p:grpSpPr>
        <p:pic>
          <p:nvPicPr>
            <p:cNvPr id="34" name="图片 33">
              <a:extLst>
                <a:ext uri="{FF2B5EF4-FFF2-40B4-BE49-F238E27FC236}">
                  <a16:creationId xmlns:a16="http://schemas.microsoft.com/office/drawing/2014/main" id="{6508FD45-5AC9-D11F-1217-C937049AFB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64159" y="888029"/>
              <a:ext cx="4309503" cy="1057275"/>
            </a:xfrm>
            <a:prstGeom prst="rect">
              <a:avLst/>
            </a:prstGeom>
          </p:spPr>
        </p:pic>
        <p:sp>
          <p:nvSpPr>
            <p:cNvPr id="8" name="文本框 21">
              <a:extLst>
                <a:ext uri="{FF2B5EF4-FFF2-40B4-BE49-F238E27FC236}">
                  <a16:creationId xmlns:a16="http://schemas.microsoft.com/office/drawing/2014/main" id="{B09BD91F-1291-C49A-F011-F24C5684505E}"/>
                </a:ext>
              </a:extLst>
            </p:cNvPr>
            <p:cNvSpPr txBox="1"/>
            <p:nvPr/>
          </p:nvSpPr>
          <p:spPr>
            <a:xfrm>
              <a:off x="4598112" y="1101725"/>
              <a:ext cx="473179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65A069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TỰ NHIÊN VÀ XÃ HỘI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65A069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endParaRPr>
            </a:p>
          </p:txBody>
        </p:sp>
      </p:grpSp>
      <p:grpSp>
        <p:nvGrpSpPr>
          <p:cNvPr id="10" name="组合 19">
            <a:extLst>
              <a:ext uri="{FF2B5EF4-FFF2-40B4-BE49-F238E27FC236}">
                <a16:creationId xmlns:a16="http://schemas.microsoft.com/office/drawing/2014/main" id="{F1AC099C-2925-DAF3-305E-B8B4B41B732A}"/>
              </a:ext>
            </a:extLst>
          </p:cNvPr>
          <p:cNvGrpSpPr/>
          <p:nvPr/>
        </p:nvGrpSpPr>
        <p:grpSpPr>
          <a:xfrm>
            <a:off x="5886375" y="3712690"/>
            <a:ext cx="1807042" cy="646331"/>
            <a:chOff x="4176723" y="1440958"/>
            <a:chExt cx="4885045" cy="646331"/>
          </a:xfrm>
        </p:grpSpPr>
        <p:sp>
          <p:nvSpPr>
            <p:cNvPr id="11" name="圆角矩形 20">
              <a:extLst>
                <a:ext uri="{FF2B5EF4-FFF2-40B4-BE49-F238E27FC236}">
                  <a16:creationId xmlns:a16="http://schemas.microsoft.com/office/drawing/2014/main" id="{7162F4C6-69F5-8859-C98E-90155D10FFDB}"/>
                </a:ext>
              </a:extLst>
            </p:cNvPr>
            <p:cNvSpPr/>
            <p:nvPr/>
          </p:nvSpPr>
          <p:spPr>
            <a:xfrm>
              <a:off x="4176723" y="1459024"/>
              <a:ext cx="4885045" cy="574633"/>
            </a:xfrm>
            <a:prstGeom prst="roundRect">
              <a:avLst>
                <a:gd name="adj" fmla="val 50000"/>
              </a:avLst>
            </a:prstGeom>
            <a:solidFill>
              <a:srgbClr val="7FBD7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文本框 21">
              <a:extLst>
                <a:ext uri="{FF2B5EF4-FFF2-40B4-BE49-F238E27FC236}">
                  <a16:creationId xmlns:a16="http://schemas.microsoft.com/office/drawing/2014/main" id="{F723B716-7276-052F-0E52-A549E262B105}"/>
                </a:ext>
              </a:extLst>
            </p:cNvPr>
            <p:cNvSpPr txBox="1"/>
            <p:nvPr/>
          </p:nvSpPr>
          <p:spPr>
            <a:xfrm>
              <a:off x="4253348" y="1440958"/>
              <a:ext cx="4731794" cy="64633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Tiết</a:t>
              </a:r>
              <a:r>
                <a:rPr kumimoji="0" lang="en-US" altLang="zh-C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思源黑体 CN" panose="020B0500000000000000" pitchFamily="34" charset="-122"/>
                </a:rPr>
                <a:t> 2,3</a:t>
              </a:r>
              <a:endParaRPr kumimoji="0" lang="zh-CN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思源黑体 CN" panose="020B0500000000000000" pitchFamily="34" charset="-122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A7DB209-EA8C-5353-2F52-1279F3A9D6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862743" y="1594738"/>
            <a:ext cx="969957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911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>
            <a:extLst>
              <a:ext uri="{FF2B5EF4-FFF2-40B4-BE49-F238E27FC236}">
                <a16:creationId xmlns:a16="http://schemas.microsoft.com/office/drawing/2014/main" id="{33DCBDCA-8448-2A60-A92E-DFE95C8CA4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28"/>
          <a:stretch/>
        </p:blipFill>
        <p:spPr>
          <a:xfrm>
            <a:off x="0" y="0"/>
            <a:ext cx="12192000" cy="220345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0CCEC7-585D-2BBB-B5F3-A3A6F134A36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13"/>
          <a:stretch/>
        </p:blipFill>
        <p:spPr>
          <a:xfrm>
            <a:off x="0" y="5070475"/>
            <a:ext cx="12192000" cy="1787526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255893A-DB14-B3A6-52F8-C69AD1A8CD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225" r="44431" b="3653"/>
          <a:stretch/>
        </p:blipFill>
        <p:spPr>
          <a:xfrm>
            <a:off x="1" y="5258233"/>
            <a:ext cx="6095999" cy="1599767"/>
          </a:xfrm>
          <a:custGeom>
            <a:avLst/>
            <a:gdLst>
              <a:gd name="connsiteX0" fmla="*/ 1064542 w 6095999"/>
              <a:gd name="connsiteY0" fmla="*/ 0 h 1599767"/>
              <a:gd name="connsiteX1" fmla="*/ 6095999 w 6095999"/>
              <a:gd name="connsiteY1" fmla="*/ 0 h 1599767"/>
              <a:gd name="connsiteX2" fmla="*/ 6095999 w 6095999"/>
              <a:gd name="connsiteY2" fmla="*/ 1599767 h 1599767"/>
              <a:gd name="connsiteX3" fmla="*/ 0 w 6095999"/>
              <a:gd name="connsiteY3" fmla="*/ 1599767 h 1599767"/>
              <a:gd name="connsiteX4" fmla="*/ 0 w 6095999"/>
              <a:gd name="connsiteY4" fmla="*/ 247217 h 1599767"/>
              <a:gd name="connsiteX5" fmla="*/ 249310 w 6095999"/>
              <a:gd name="connsiteY5" fmla="*/ 234628 h 1599767"/>
              <a:gd name="connsiteX6" fmla="*/ 949133 w 6095999"/>
              <a:gd name="connsiteY6" fmla="*/ 55596 h 1599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5999" h="1599767">
                <a:moveTo>
                  <a:pt x="1064542" y="0"/>
                </a:moveTo>
                <a:lnTo>
                  <a:pt x="6095999" y="0"/>
                </a:lnTo>
                <a:lnTo>
                  <a:pt x="6095999" y="1599767"/>
                </a:lnTo>
                <a:lnTo>
                  <a:pt x="0" y="1599767"/>
                </a:lnTo>
                <a:lnTo>
                  <a:pt x="0" y="247217"/>
                </a:lnTo>
                <a:lnTo>
                  <a:pt x="249310" y="234628"/>
                </a:lnTo>
                <a:cubicBezTo>
                  <a:pt x="495226" y="209654"/>
                  <a:pt x="730339" y="148138"/>
                  <a:pt x="949133" y="55596"/>
                </a:cubicBezTo>
                <a:close/>
              </a:path>
            </a:pathLst>
          </a:cu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3144101-EEB9-3A8C-E406-AEE0EF210E7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40" t="57665" r="-1" b="4023"/>
          <a:stretch/>
        </p:blipFill>
        <p:spPr>
          <a:xfrm>
            <a:off x="7753351" y="4888685"/>
            <a:ext cx="4438648" cy="1969315"/>
          </a:xfrm>
          <a:custGeom>
            <a:avLst/>
            <a:gdLst>
              <a:gd name="connsiteX0" fmla="*/ 0 w 4438648"/>
              <a:gd name="connsiteY0" fmla="*/ 0 h 1969315"/>
              <a:gd name="connsiteX1" fmla="*/ 516334 w 4438648"/>
              <a:gd name="connsiteY1" fmla="*/ 0 h 1969315"/>
              <a:gd name="connsiteX2" fmla="*/ 528317 w 4438648"/>
              <a:gd name="connsiteY2" fmla="*/ 22077 h 1969315"/>
              <a:gd name="connsiteX3" fmla="*/ 942976 w 4438648"/>
              <a:gd name="connsiteY3" fmla="*/ 242549 h 1969315"/>
              <a:gd name="connsiteX4" fmla="*/ 1357635 w 4438648"/>
              <a:gd name="connsiteY4" fmla="*/ 22077 h 1969315"/>
              <a:gd name="connsiteX5" fmla="*/ 1369618 w 4438648"/>
              <a:gd name="connsiteY5" fmla="*/ 0 h 1969315"/>
              <a:gd name="connsiteX6" fmla="*/ 2845195 w 4438648"/>
              <a:gd name="connsiteY6" fmla="*/ 0 h 1969315"/>
              <a:gd name="connsiteX7" fmla="*/ 2857178 w 4438648"/>
              <a:gd name="connsiteY7" fmla="*/ 22077 h 1969315"/>
              <a:gd name="connsiteX8" fmla="*/ 3271837 w 4438648"/>
              <a:gd name="connsiteY8" fmla="*/ 242549 h 1969315"/>
              <a:gd name="connsiteX9" fmla="*/ 3686496 w 4438648"/>
              <a:gd name="connsiteY9" fmla="*/ 22077 h 1969315"/>
              <a:gd name="connsiteX10" fmla="*/ 3698479 w 4438648"/>
              <a:gd name="connsiteY10" fmla="*/ 0 h 1969315"/>
              <a:gd name="connsiteX11" fmla="*/ 4438648 w 4438648"/>
              <a:gd name="connsiteY11" fmla="*/ 0 h 1969315"/>
              <a:gd name="connsiteX12" fmla="*/ 4438648 w 4438648"/>
              <a:gd name="connsiteY12" fmla="*/ 1969315 h 1969315"/>
              <a:gd name="connsiteX13" fmla="*/ 0 w 4438648"/>
              <a:gd name="connsiteY13" fmla="*/ 1969315 h 1969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438648" h="1969315">
                <a:moveTo>
                  <a:pt x="0" y="0"/>
                </a:moveTo>
                <a:lnTo>
                  <a:pt x="516334" y="0"/>
                </a:lnTo>
                <a:lnTo>
                  <a:pt x="528317" y="22077"/>
                </a:lnTo>
                <a:cubicBezTo>
                  <a:pt x="618182" y="155094"/>
                  <a:pt x="770365" y="242549"/>
                  <a:pt x="942976" y="242549"/>
                </a:cubicBezTo>
                <a:cubicBezTo>
                  <a:pt x="1115587" y="242549"/>
                  <a:pt x="1267771" y="155094"/>
                  <a:pt x="1357635" y="22077"/>
                </a:cubicBezTo>
                <a:lnTo>
                  <a:pt x="1369618" y="0"/>
                </a:lnTo>
                <a:lnTo>
                  <a:pt x="2845195" y="0"/>
                </a:lnTo>
                <a:lnTo>
                  <a:pt x="2857178" y="22077"/>
                </a:lnTo>
                <a:cubicBezTo>
                  <a:pt x="2947042" y="155094"/>
                  <a:pt x="3099226" y="242549"/>
                  <a:pt x="3271837" y="242549"/>
                </a:cubicBezTo>
                <a:cubicBezTo>
                  <a:pt x="3444448" y="242549"/>
                  <a:pt x="3596632" y="155094"/>
                  <a:pt x="3686496" y="22077"/>
                </a:cubicBezTo>
                <a:lnTo>
                  <a:pt x="3698479" y="0"/>
                </a:lnTo>
                <a:lnTo>
                  <a:pt x="4438648" y="0"/>
                </a:lnTo>
                <a:lnTo>
                  <a:pt x="4438648" y="1969315"/>
                </a:lnTo>
                <a:lnTo>
                  <a:pt x="0" y="1969315"/>
                </a:lnTo>
                <a:close/>
              </a:path>
            </a:pathLst>
          </a:cu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969C780-22CA-D982-F33C-E114934627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0362" y="555076"/>
            <a:ext cx="1476376" cy="1278833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25B0A0BD-A2CC-52B2-AEAE-3BC98C6FB22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47"/>
          <a:stretch/>
        </p:blipFill>
        <p:spPr>
          <a:xfrm>
            <a:off x="0" y="3946963"/>
            <a:ext cx="12192000" cy="2911038"/>
          </a:xfrm>
          <a:prstGeom prst="rect">
            <a:avLst/>
          </a:prstGeom>
        </p:spPr>
      </p:pic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63E38EFA-595F-3A60-C0FB-27E5C29FFDCD}"/>
              </a:ext>
            </a:extLst>
          </p:cNvPr>
          <p:cNvSpPr/>
          <p:nvPr/>
        </p:nvSpPr>
        <p:spPr>
          <a:xfrm>
            <a:off x="4596966" y="1804942"/>
            <a:ext cx="3188134" cy="938258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2号-阿开童漫体" panose="00000500000000000000" pitchFamily="2" charset="-122"/>
                <a:ea typeface="字魂112号-阿开童漫体" panose="00000500000000000000" pitchFamily="2" charset="-122"/>
                <a:cs typeface="+mn-cs"/>
              </a:rPr>
              <a:t>-01-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12号-阿开童漫体" panose="00000500000000000000" pitchFamily="2" charset="-122"/>
              <a:ea typeface="字魂112号-阿开童漫体" panose="00000500000000000000" pitchFamily="2" charset="-122"/>
              <a:cs typeface="+mn-cs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F0EC55C4-D7CD-4CD2-FC54-E5F58491472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4713" y="3868535"/>
            <a:ext cx="2779395" cy="27793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DB9FCD5-E93A-8429-67AB-B16D9DA543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82591" y="1550426"/>
            <a:ext cx="10571380" cy="3694496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EA9F5A9-4C37-32F6-8DC2-FD416CE4DD2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5057" y="0"/>
            <a:ext cx="4091257" cy="396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53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AD6F5BD-7563-685C-4B88-8B40861F2440}"/>
              </a:ext>
            </a:extLst>
          </p:cNvPr>
          <p:cNvSpPr txBox="1"/>
          <p:nvPr/>
        </p:nvSpPr>
        <p:spPr>
          <a:xfrm>
            <a:off x="844684" y="267377"/>
            <a:ext cx="1069798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Hãy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loại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dưới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đây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dựa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04FB172-3F76-5DDE-7DDC-43173DD7E5B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91" t="26706" r="11047" b="38320"/>
          <a:stretch/>
        </p:blipFill>
        <p:spPr>
          <a:xfrm>
            <a:off x="3063667" y="4459965"/>
            <a:ext cx="8082116" cy="218824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3774845-A4BF-2A38-DE01-4478407ACE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484" t="26706" r="11533" b="36344"/>
          <a:stretch/>
        </p:blipFill>
        <p:spPr>
          <a:xfrm>
            <a:off x="521111" y="2208743"/>
            <a:ext cx="7905135" cy="225122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D8CDD13-6229-CF3A-AA4C-0578C86577B7}"/>
              </a:ext>
            </a:extLst>
          </p:cNvPr>
          <p:cNvGrpSpPr/>
          <p:nvPr/>
        </p:nvGrpSpPr>
        <p:grpSpPr>
          <a:xfrm>
            <a:off x="844684" y="1617832"/>
            <a:ext cx="4575618" cy="646331"/>
            <a:chOff x="1507476" y="5355722"/>
            <a:chExt cx="5204428" cy="646331"/>
          </a:xfrm>
        </p:grpSpPr>
        <p:sp>
          <p:nvSpPr>
            <p:cNvPr id="3" name="Speech Bubble: Rectangle with Corners Rounded 2">
              <a:extLst>
                <a:ext uri="{FF2B5EF4-FFF2-40B4-BE49-F238E27FC236}">
                  <a16:creationId xmlns:a16="http://schemas.microsoft.com/office/drawing/2014/main" id="{912C0698-DFC2-6538-9198-AA9C9C5238A8}"/>
                </a:ext>
              </a:extLst>
            </p:cNvPr>
            <p:cNvSpPr/>
            <p:nvPr/>
          </p:nvSpPr>
          <p:spPr>
            <a:xfrm>
              <a:off x="1717039" y="5355722"/>
              <a:ext cx="4808584" cy="646331"/>
            </a:xfrm>
            <a:prstGeom prst="wedgeRoundRectCallout">
              <a:avLst>
                <a:gd name="adj1" fmla="val 9512"/>
                <a:gd name="adj2" fmla="val -48748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4AF4F45-B09B-4E41-237A-6250992966BE}"/>
                </a:ext>
              </a:extLst>
            </p:cNvPr>
            <p:cNvSpPr txBox="1"/>
            <p:nvPr/>
          </p:nvSpPr>
          <p:spPr>
            <a:xfrm>
              <a:off x="1507476" y="5355722"/>
              <a:ext cx="5204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Cơ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quan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di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chuyển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EF3787E4-E393-137F-CB5D-BE26CA80269F}"/>
              </a:ext>
            </a:extLst>
          </p:cNvPr>
          <p:cNvGrpSpPr/>
          <p:nvPr/>
        </p:nvGrpSpPr>
        <p:grpSpPr>
          <a:xfrm>
            <a:off x="5968180" y="1617832"/>
            <a:ext cx="5600131" cy="646331"/>
            <a:chOff x="1507476" y="5355722"/>
            <a:chExt cx="5204428" cy="646331"/>
          </a:xfrm>
        </p:grpSpPr>
        <p:sp>
          <p:nvSpPr>
            <p:cNvPr id="9" name="Speech Bubble: Rectangle with Corners Rounded 8">
              <a:extLst>
                <a:ext uri="{FF2B5EF4-FFF2-40B4-BE49-F238E27FC236}">
                  <a16:creationId xmlns:a16="http://schemas.microsoft.com/office/drawing/2014/main" id="{CD03C145-8D01-70FA-F90D-6411929BB4E0}"/>
                </a:ext>
              </a:extLst>
            </p:cNvPr>
            <p:cNvSpPr/>
            <p:nvPr/>
          </p:nvSpPr>
          <p:spPr>
            <a:xfrm>
              <a:off x="1717039" y="5355722"/>
              <a:ext cx="4808584" cy="646331"/>
            </a:xfrm>
            <a:prstGeom prst="wedgeRoundRectCallout">
              <a:avLst>
                <a:gd name="adj1" fmla="val 9512"/>
                <a:gd name="adj2" fmla="val -48748"/>
                <a:gd name="adj3" fmla="val 16667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chemeClr val="accent6">
                  <a:lumMod val="75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9F2E108A-0913-A906-857F-2F5B8C8A00BC}"/>
                </a:ext>
              </a:extLst>
            </p:cNvPr>
            <p:cNvSpPr txBox="1"/>
            <p:nvPr/>
          </p:nvSpPr>
          <p:spPr>
            <a:xfrm>
              <a:off x="1507476" y="5355722"/>
              <a:ext cx="52044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Lớp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bao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phủ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bên</a:t>
              </a:r>
              <a:r>
                <a:rPr lang="en-US" sz="3600" b="1" dirty="0"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  <a:cs typeface="Arial" panose="020B0604020202020204" pitchFamily="34" charset="0"/>
                </a:rPr>
                <a:t>ngoài</a:t>
              </a:r>
              <a:endParaRPr lang="en-US" sz="3600" b="1" dirty="0"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646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B4ABA42-D5A6-1788-7E1E-44107F1B8461}"/>
              </a:ext>
            </a:extLst>
          </p:cNvPr>
          <p:cNvSpPr txBox="1"/>
          <p:nvPr/>
        </p:nvSpPr>
        <p:spPr>
          <a:xfrm>
            <a:off x="1012835" y="403414"/>
            <a:ext cx="1045128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Kể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tên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những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khác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phân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loại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chúng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dựa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lớp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che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phủ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bên</a:t>
            </a:r>
            <a:r>
              <a:rPr lang="en-US" sz="32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cs typeface="Arial" panose="020B0604020202020204" pitchFamily="34" charset="0"/>
              </a:rPr>
              <a:t>ngoài</a:t>
            </a:r>
            <a:endParaRPr lang="en-US" sz="32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BE22EBA-8F0B-637B-0A2F-5B55FFD3B2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136618"/>
              </p:ext>
            </p:extLst>
          </p:nvPr>
        </p:nvGraphicFramePr>
        <p:xfrm>
          <a:off x="870357" y="1665172"/>
          <a:ext cx="10451286" cy="4267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5462">
                  <a:extLst>
                    <a:ext uri="{9D8B030D-6E8A-4147-A177-3AD203B41FA5}">
                      <a16:colId xmlns:a16="http://schemas.microsoft.com/office/drawing/2014/main" val="233175205"/>
                    </a:ext>
                  </a:extLst>
                </a:gridCol>
                <a:gridCol w="1632155">
                  <a:extLst>
                    <a:ext uri="{9D8B030D-6E8A-4147-A177-3AD203B41FA5}">
                      <a16:colId xmlns:a16="http://schemas.microsoft.com/office/drawing/2014/main" val="2075397176"/>
                    </a:ext>
                  </a:extLst>
                </a:gridCol>
                <a:gridCol w="6513669">
                  <a:extLst>
                    <a:ext uri="{9D8B030D-6E8A-4147-A177-3AD203B41FA5}">
                      <a16:colId xmlns:a16="http://schemas.microsoft.com/office/drawing/2014/main" val="3771523851"/>
                    </a:ext>
                  </a:extLst>
                </a:gridCol>
              </a:tblGrid>
              <a:tr h="1020643">
                <a:tc rowSpan="4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Lớp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che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phủ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bên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ngoài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Lông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mao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82229384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sz="4400" b="1" dirty="0">
                        <a:solidFill>
                          <a:srgbClr val="4A6D2B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Lông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vũ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6475423"/>
                  </a:ext>
                </a:extLst>
              </a:tr>
              <a:tr h="952324">
                <a:tc vMerge="1">
                  <a:txBody>
                    <a:bodyPr/>
                    <a:lstStyle/>
                    <a:p>
                      <a:endParaRPr lang="en-US" sz="4400" b="1" dirty="0">
                        <a:solidFill>
                          <a:srgbClr val="4A6D2B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Vây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6190267"/>
                  </a:ext>
                </a:extLst>
              </a:tr>
              <a:tr h="952324">
                <a:tc vMerge="1">
                  <a:txBody>
                    <a:bodyPr/>
                    <a:lstStyle/>
                    <a:p>
                      <a:pPr algn="ctr"/>
                      <a:endParaRPr lang="en-US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Vỏ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chemeClr val="tx1"/>
                          </a:solidFill>
                          <a:latin typeface="Cambria" panose="02040503050406030204" pitchFamily="18" charset="0"/>
                        </a:rPr>
                        <a:t>cứng</a:t>
                      </a:r>
                      <a:endParaRPr lang="en-US" sz="3200" b="1" dirty="0">
                        <a:solidFill>
                          <a:schemeClr val="tx1"/>
                        </a:solidFill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600" dirty="0">
                        <a:latin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3207861"/>
                  </a:ext>
                </a:extLst>
              </a:tr>
            </a:tbl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6F759C8D-2B53-4B0E-B5F4-8B604A8CDD29}"/>
              </a:ext>
            </a:extLst>
          </p:cNvPr>
          <p:cNvSpPr txBox="1"/>
          <p:nvPr/>
        </p:nvSpPr>
        <p:spPr>
          <a:xfrm>
            <a:off x="5102697" y="1897928"/>
            <a:ext cx="6003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Lợn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bò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voi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trâu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,...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BEA27F-7409-475F-3CB3-78EE4F97BB4D}"/>
              </a:ext>
            </a:extLst>
          </p:cNvPr>
          <p:cNvSpPr txBox="1"/>
          <p:nvPr/>
        </p:nvSpPr>
        <p:spPr>
          <a:xfrm>
            <a:off x="5102696" y="2972984"/>
            <a:ext cx="6003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Chim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đà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điểu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vịt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,...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E750E5C-81D6-6157-1749-B32E060467F3}"/>
              </a:ext>
            </a:extLst>
          </p:cNvPr>
          <p:cNvSpPr txBox="1"/>
          <p:nvPr/>
        </p:nvSpPr>
        <p:spPr>
          <a:xfrm>
            <a:off x="5102696" y="4048040"/>
            <a:ext cx="600310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Cá</a:t>
            </a:r>
            <a:endParaRPr lang="en-US" sz="3200" b="1" dirty="0">
              <a:solidFill>
                <a:srgbClr val="375020"/>
              </a:solidFill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8AECE28-6655-27FD-435C-8E090F50097A}"/>
              </a:ext>
            </a:extLst>
          </p:cNvPr>
          <p:cNvSpPr txBox="1"/>
          <p:nvPr/>
        </p:nvSpPr>
        <p:spPr>
          <a:xfrm>
            <a:off x="4927982" y="5123096"/>
            <a:ext cx="63525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Hến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ngao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sò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ốc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bào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ngư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cua</a:t>
            </a:r>
            <a:r>
              <a:rPr lang="en-US" sz="3200" b="1" dirty="0">
                <a:solidFill>
                  <a:srgbClr val="375020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,..</a:t>
            </a:r>
          </a:p>
        </p:txBody>
      </p:sp>
    </p:spTree>
    <p:extLst>
      <p:ext uri="{BB962C8B-B14F-4D97-AF65-F5344CB8AC3E}">
        <p14:creationId xmlns:p14="http://schemas.microsoft.com/office/powerpoint/2010/main" val="432149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1054FBE-D333-5161-B351-267A5BE2CAFA}"/>
              </a:ext>
            </a:extLst>
          </p:cNvPr>
          <p:cNvSpPr txBox="1"/>
          <p:nvPr/>
        </p:nvSpPr>
        <p:spPr>
          <a:xfrm>
            <a:off x="952184" y="460200"/>
            <a:ext cx="10697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Giới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thiệu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tên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đặc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điểm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cs typeface="Arial" panose="020B0604020202020204" pitchFamily="34" charset="0"/>
              </a:rPr>
              <a:t>đó</a:t>
            </a:r>
            <a:endParaRPr lang="en-US" sz="3600" b="1" dirty="0">
              <a:latin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B5715A3-F6D4-2E81-D578-996F8EB0A19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0351" y="1405375"/>
            <a:ext cx="6654661" cy="442218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E575949-A915-1331-87AB-EF4D17F2DC0A}"/>
              </a:ext>
            </a:extLst>
          </p:cNvPr>
          <p:cNvGrpSpPr/>
          <p:nvPr/>
        </p:nvGrpSpPr>
        <p:grpSpPr>
          <a:xfrm>
            <a:off x="1153186" y="1756698"/>
            <a:ext cx="3174974" cy="3719541"/>
            <a:chOff x="704850" y="2833658"/>
            <a:chExt cx="5549127" cy="3719541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538C004-4E23-B36E-9BA5-4164A420431D}"/>
                </a:ext>
              </a:extLst>
            </p:cNvPr>
            <p:cNvSpPr/>
            <p:nvPr/>
          </p:nvSpPr>
          <p:spPr>
            <a:xfrm>
              <a:off x="704850" y="2833658"/>
              <a:ext cx="5549127" cy="3719541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 cap="flat" cmpd="sng" algn="ctr">
              <a:solidFill>
                <a:srgbClr val="37502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0DA83BA-CB14-C5C6-7D9F-BB261A8FE879}"/>
                </a:ext>
              </a:extLst>
            </p:cNvPr>
            <p:cNvSpPr txBox="1"/>
            <p:nvPr/>
          </p:nvSpPr>
          <p:spPr>
            <a:xfrm>
              <a:off x="846909" y="3077499"/>
              <a:ext cx="5265009" cy="304698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Thảo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luận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nhóm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và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chia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sẻ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về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tên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,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đặc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điểm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của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các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con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vật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trong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trảnh</a:t>
              </a:r>
              <a:r>
                <a:rPr lang="en-US" sz="3200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, </a:t>
              </a:r>
              <a:r>
                <a:rPr lang="en-US" sz="3200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ảnh</a:t>
              </a:r>
              <a:r>
                <a:rPr lang="en-US" sz="3200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đã</a:t>
              </a:r>
              <a:r>
                <a:rPr lang="en-US" sz="3200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sưu</a:t>
              </a:r>
              <a:r>
                <a:rPr lang="en-US" sz="3200" kern="0" dirty="0">
                  <a:solidFill>
                    <a:prstClr val="black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kern="0" dirty="0" err="1">
                  <a:solidFill>
                    <a:prstClr val="black"/>
                  </a:solidFill>
                  <a:latin typeface="Cambria" panose="02040503050406030204" pitchFamily="18" charset="0"/>
                </a:rPr>
                <a:t>tầm</a:t>
              </a:r>
              <a:endPara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686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78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5A069"/>
      </a:accent1>
      <a:accent2>
        <a:srgbClr val="65A069"/>
      </a:accent2>
      <a:accent3>
        <a:srgbClr val="65A069"/>
      </a:accent3>
      <a:accent4>
        <a:srgbClr val="65A069"/>
      </a:accent4>
      <a:accent5>
        <a:srgbClr val="65A069"/>
      </a:accent5>
      <a:accent6>
        <a:srgbClr val="65A069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129</Words>
  <Application>Microsoft Office PowerPoint</Application>
  <PresentationFormat>Widescreen</PresentationFormat>
  <Paragraphs>20</Paragraphs>
  <Slides>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5</vt:i4>
      </vt:variant>
    </vt:vector>
  </HeadingPairs>
  <TitlesOfParts>
    <vt:vector size="20" baseType="lpstr">
      <vt:lpstr>思源黑体 CN</vt:lpstr>
      <vt:lpstr>SVN-Ready</vt:lpstr>
      <vt:lpstr>SVN-Newton</vt:lpstr>
      <vt:lpstr>Vogue-ExtraBold</vt:lpstr>
      <vt:lpstr>字魂112号-阿开童漫体</vt:lpstr>
      <vt:lpstr>Calibri Light</vt:lpstr>
      <vt:lpstr>Times New Roman</vt:lpstr>
      <vt:lpstr>#9Slide07 HoneyCream</vt:lpstr>
      <vt:lpstr>Calibri</vt:lpstr>
      <vt:lpstr>等线</vt:lpstr>
      <vt:lpstr>Arial</vt:lpstr>
      <vt:lpstr>Cambria</vt:lpstr>
      <vt:lpstr>等线 Light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KHuyen</dc:creator>
  <cp:keywords>MNT</cp:keywords>
  <cp:lastModifiedBy>LOP_2E</cp:lastModifiedBy>
  <cp:revision>28</cp:revision>
  <dcterms:created xsi:type="dcterms:W3CDTF">2022-12-16T07:28:32Z</dcterms:created>
  <dcterms:modified xsi:type="dcterms:W3CDTF">2025-01-13T05:44:51Z</dcterms:modified>
</cp:coreProperties>
</file>