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8" r:id="rId3"/>
    <p:sldId id="265" r:id="rId4"/>
    <p:sldId id="260" r:id="rId5"/>
    <p:sldId id="312" r:id="rId6"/>
    <p:sldId id="269" r:id="rId7"/>
    <p:sldId id="315" r:id="rId8"/>
    <p:sldId id="316" r:id="rId9"/>
    <p:sldId id="257" r:id="rId10"/>
  </p:sldIdLst>
  <p:sldSz cx="12192000" cy="6858000"/>
  <p:notesSz cx="6858000" cy="9144000"/>
  <p:embeddedFontLst>
    <p:embeddedFont>
      <p:font typeface="#9Slide05 MetroScript" panose="020B0604020202020204" charset="0"/>
      <p:regular r:id="rId12"/>
    </p:embeddedFont>
    <p:embeddedFont>
      <p:font typeface="HP001 4 hàng" panose="020B0603050302020204" pitchFamily="34" charset="0"/>
      <p:regular r:id="rId13"/>
      <p:bold r:id="rId14"/>
    </p:embeddedFont>
    <p:embeddedFont>
      <p:font typeface="等线" panose="020B0604020202020204" charset="0"/>
      <p:regular r:id="rId15"/>
    </p:embeddedFont>
    <p:embeddedFont>
      <p:font typeface="Cambria" panose="02040503050406030204" pitchFamily="18" charset="0"/>
      <p:regular r:id="rId16"/>
      <p:bold r:id="rId17"/>
      <p:italic r:id="rId18"/>
      <p:boldItalic r:id="rId19"/>
    </p:embeddedFont>
    <p:embeddedFont>
      <p:font typeface="#9Slide07 Altus" panose="020B0604020202020204" charset="0"/>
      <p:regular r:id="rId20"/>
    </p:embeddedFont>
    <p:embeddedFont>
      <p:font typeface="#9Slide07 HoneyCream" panose="020B0604020202020204" charset="0"/>
      <p:regular r:id="rId2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8DE"/>
    <a:srgbClr val="9A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showGuides="1">
      <p:cViewPr varScale="1">
        <p:scale>
          <a:sx n="62" d="100"/>
          <a:sy n="62" d="100"/>
        </p:scale>
        <p:origin x="90"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85381-B520-413F-934C-E2C399ED7F1E}" type="datetimeFigureOut">
              <a:rPr lang="zh-CN" altLang="en-US" smtClean="0"/>
              <a:t>2025/1/13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8DF39-1AC2-47D7-8FA2-26538D7DADEF}" type="slidenum">
              <a:rPr lang="zh-CN" altLang="en-US" smtClean="0"/>
              <a:t>‹#›</a:t>
            </a:fld>
            <a:endParaRPr lang="zh-CN" altLang="en-US"/>
          </a:p>
        </p:txBody>
      </p:sp>
    </p:spTree>
    <p:extLst>
      <p:ext uri="{BB962C8B-B14F-4D97-AF65-F5344CB8AC3E}">
        <p14:creationId xmlns:p14="http://schemas.microsoft.com/office/powerpoint/2010/main" val="425329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B0836C4-6768-4955-87E6-6753DD5D98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9ED14FC0-6A54-4C8A-8E3E-24BA8E3AA98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4849"/>
          <a:stretch/>
        </p:blipFill>
        <p:spPr>
          <a:xfrm>
            <a:off x="0" y="4105594"/>
            <a:ext cx="12192000" cy="2752405"/>
          </a:xfrm>
          <a:prstGeom prst="rect">
            <a:avLst/>
          </a:prstGeom>
        </p:spPr>
      </p:pic>
      <p:pic>
        <p:nvPicPr>
          <p:cNvPr id="12" name="图片 11">
            <a:extLst>
              <a:ext uri="{FF2B5EF4-FFF2-40B4-BE49-F238E27FC236}">
                <a16:creationId xmlns:a16="http://schemas.microsoft.com/office/drawing/2014/main" id="{53593E49-CC66-41AD-A463-D9AA2F2C74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 b="45151"/>
          <a:stretch/>
        </p:blipFill>
        <p:spPr>
          <a:xfrm>
            <a:off x="0" y="0"/>
            <a:ext cx="12192000" cy="3338481"/>
          </a:xfrm>
          <a:prstGeom prst="rect">
            <a:avLst/>
          </a:prstGeom>
        </p:spPr>
      </p:pic>
    </p:spTree>
    <p:extLst>
      <p:ext uri="{BB962C8B-B14F-4D97-AF65-F5344CB8AC3E}">
        <p14:creationId xmlns:p14="http://schemas.microsoft.com/office/powerpoint/2010/main" val="381332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6C3C7-CCA3-4CA4-9192-2CF19A1118B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33FC527-2AB1-465C-9F06-DDE45CDC850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F48924-8FC3-4C14-A7C4-5E1BD374DFEA}"/>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C116077-F0AF-4DD5-9DC2-93DDC0F739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0E1F6-8F4B-4879-B8D2-ABADF2E1ABD4}"/>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375345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76C732A-CA44-412A-89BB-9F63EF1DEDE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1BFECAF-573B-41F6-A700-F41E68D59D9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870502-58E7-456C-9015-2F99EE02B64F}"/>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31E0557C-0829-4639-8A4A-614DB3B7ED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3CB5E2-F0A7-4ACD-9688-3FF9127A6C14}"/>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213172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46E8BFF-02B2-4994-97E6-4FE77A600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FB74E828-20DA-45B5-B601-BE39882BEF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6225"/>
          <a:stretch/>
        </p:blipFill>
        <p:spPr>
          <a:xfrm>
            <a:off x="0" y="4799066"/>
            <a:ext cx="12192000" cy="2058933"/>
          </a:xfrm>
          <a:prstGeom prst="rect">
            <a:avLst/>
          </a:prstGeom>
        </p:spPr>
      </p:pic>
      <p:pic>
        <p:nvPicPr>
          <p:cNvPr id="9" name="图片 8">
            <a:extLst>
              <a:ext uri="{FF2B5EF4-FFF2-40B4-BE49-F238E27FC236}">
                <a16:creationId xmlns:a16="http://schemas.microsoft.com/office/drawing/2014/main" id="{78E8818C-6F46-4D3D-A56D-71A176F1505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 b="45151"/>
          <a:stretch/>
        </p:blipFill>
        <p:spPr>
          <a:xfrm>
            <a:off x="0" y="0"/>
            <a:ext cx="12192000" cy="3338481"/>
          </a:xfrm>
          <a:prstGeom prst="rect">
            <a:avLst/>
          </a:prstGeom>
        </p:spPr>
      </p:pic>
    </p:spTree>
    <p:extLst>
      <p:ext uri="{BB962C8B-B14F-4D97-AF65-F5344CB8AC3E}">
        <p14:creationId xmlns:p14="http://schemas.microsoft.com/office/powerpoint/2010/main" val="387476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1FFB0A8-DF9C-49A7-85A1-62DBA4CF42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A3B9544-9B64-4F8A-898B-1FD71F6F9D3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 b="45151"/>
          <a:stretch/>
        </p:blipFill>
        <p:spPr>
          <a:xfrm>
            <a:off x="0" y="0"/>
            <a:ext cx="12192000" cy="3338481"/>
          </a:xfrm>
          <a:prstGeom prst="rect">
            <a:avLst/>
          </a:prstGeom>
        </p:spPr>
      </p:pic>
    </p:spTree>
    <p:extLst>
      <p:ext uri="{BB962C8B-B14F-4D97-AF65-F5344CB8AC3E}">
        <p14:creationId xmlns:p14="http://schemas.microsoft.com/office/powerpoint/2010/main" val="223009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A85BB-40A1-49D7-8989-3EEF9D449C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F6947A-7633-414B-9237-FF070E7717C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F1EB9CB-5DBD-4F55-A08E-2948B1F8E35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E56B8CE-C1F8-4141-9F79-610EC46D5287}"/>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95CAA02E-5A82-46FE-A929-85056591F1A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06CEC3D-CF73-402B-B9DB-68714093D839}"/>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66132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3771C-0D3F-4726-8CA0-3A4842812BE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3A1183-C238-4688-A197-26E0C78C2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11E22B1-B717-4533-92A1-DDDDA9FA8EC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4DFB1C-D17F-420F-848F-7F4E88B24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883B6F2-0DFF-4A76-94DD-9B4EB9F47D9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3D784D-5B20-4E6D-9747-B6DF3D59C202}"/>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8" name="页脚占位符 7">
            <a:extLst>
              <a:ext uri="{FF2B5EF4-FFF2-40B4-BE49-F238E27FC236}">
                <a16:creationId xmlns:a16="http://schemas.microsoft.com/office/drawing/2014/main" id="{7C8E79CA-F73C-4F4D-840E-FC778788BF6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C46000F-D734-445F-A4E9-E5CA21372CD3}"/>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419172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E917B3-0786-457E-B62A-0122FE76F8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06D6EA-DD39-4846-B128-2F9C9BCBA54A}"/>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4" name="页脚占位符 3">
            <a:extLst>
              <a:ext uri="{FF2B5EF4-FFF2-40B4-BE49-F238E27FC236}">
                <a16:creationId xmlns:a16="http://schemas.microsoft.com/office/drawing/2014/main" id="{104A8CA8-1364-44CE-A60E-DAB4E3E3CB4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1CE0558-9BF4-4143-940A-39E6835B384A}"/>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71240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B37A2FD-155A-469A-AD8F-0232D938EEA5}"/>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3" name="页脚占位符 2">
            <a:extLst>
              <a:ext uri="{FF2B5EF4-FFF2-40B4-BE49-F238E27FC236}">
                <a16:creationId xmlns:a16="http://schemas.microsoft.com/office/drawing/2014/main" id="{3CDE2050-FBFE-46F6-ABD7-824D05513E3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3F4617E-9BA5-4768-93FC-E45334FFBACC}"/>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232480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C269A-9D04-4A42-915C-32F29CE9BEB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EF75FC2-7C61-4AFE-B050-8CED51BFC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7BE8E6-D460-4ED1-BF29-3B53543D8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70E01E4-89C5-4402-BB0E-C926F02B4A78}"/>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5AE10A4A-DBFF-4B2E-8518-D72A66F096F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BF93AC-D493-43C3-AC54-271441CB7D4A}"/>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275481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7EE411-59AD-4966-91E8-1A080F3AF8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2FA4AC-C28B-486E-8BFB-C669E5DAF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7CE6E9-3D23-44D1-B1FC-E50888E55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D924BB2-3001-4A37-A9FC-25457B8FF199}"/>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760EAFB1-E7D5-455A-B66C-42B8413F17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963031-FF13-47AA-A879-D0A136632239}"/>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126457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6077655-7AE0-42FC-A262-9D7F3C8B4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DDA4E41-9806-4DE6-801E-EC8F8DB7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B5B4D7-A3D4-4D91-B49C-04E4BDFBD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6EFF3-8075-4EBC-9388-361DD0FA8766}"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CA2DCD6-B3AB-499D-B3DE-080EACC98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C2930C-2CEE-44B1-842C-D5C2098E1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A3671-75AD-4EC4-A94C-63473BE6C803}"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ea typeface="+mj-ea"/>
                <a:cs typeface="+mj-cs"/>
              </a:rPr>
              <a:t>Hồng Linh</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96745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50CE70-5864-4DF2-8E4C-45B689F84F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8809"/>
          <a:stretch/>
        </p:blipFill>
        <p:spPr>
          <a:xfrm>
            <a:off x="-145240" y="153934"/>
            <a:ext cx="6241240" cy="6096000"/>
          </a:xfrm>
          <a:prstGeom prst="rect">
            <a:avLst/>
          </a:prstGeom>
        </p:spPr>
      </p:pic>
      <p:pic>
        <p:nvPicPr>
          <p:cNvPr id="3" name="Picture 2"/>
          <p:cNvPicPr>
            <a:picLocks noChangeAspect="1"/>
          </p:cNvPicPr>
          <p:nvPr/>
        </p:nvPicPr>
        <p:blipFill>
          <a:blip r:embed="rId3"/>
          <a:stretch>
            <a:fillRect/>
          </a:stretch>
        </p:blipFill>
        <p:spPr>
          <a:xfrm>
            <a:off x="4905932" y="641908"/>
            <a:ext cx="7663336" cy="4700423"/>
          </a:xfrm>
          <a:prstGeom prst="rect">
            <a:avLst/>
          </a:prstGeom>
        </p:spPr>
      </p:pic>
    </p:spTree>
    <p:extLst>
      <p:ext uri="{BB962C8B-B14F-4D97-AF65-F5344CB8AC3E}">
        <p14:creationId xmlns:p14="http://schemas.microsoft.com/office/powerpoint/2010/main" val="149641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0320" y="1374345"/>
            <a:ext cx="8044962" cy="5167132"/>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9">
            <a:extLst>
              <a:ext uri="{FF2B5EF4-FFF2-40B4-BE49-F238E27FC236}">
                <a16:creationId xmlns:a16="http://schemas.microsoft.com/office/drawing/2014/main" id="{52A1EE4F-FD9C-4F1D-8964-EE5C84867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002" r="71173" b="-4846"/>
          <a:stretch/>
        </p:blipFill>
        <p:spPr>
          <a:xfrm>
            <a:off x="7385377" y="-35284"/>
            <a:ext cx="1293110" cy="2069503"/>
          </a:xfrm>
          <a:prstGeom prst="rect">
            <a:avLst/>
          </a:prstGeom>
        </p:spPr>
      </p:pic>
      <p:sp>
        <p:nvSpPr>
          <p:cNvPr id="28" name="TextBox 27">
            <a:extLst>
              <a:ext uri="{FF2B5EF4-FFF2-40B4-BE49-F238E27FC236}">
                <a16:creationId xmlns:a16="http://schemas.microsoft.com/office/drawing/2014/main" id="{28137CFA-C885-C6FD-171B-D595C80E06FD}"/>
              </a:ext>
            </a:extLst>
          </p:cNvPr>
          <p:cNvSpPr txBox="1"/>
          <p:nvPr/>
        </p:nvSpPr>
        <p:spPr>
          <a:xfrm>
            <a:off x="66028" y="2704961"/>
            <a:ext cx="3973083" cy="1077218"/>
          </a:xfrm>
          <a:prstGeom prst="rect">
            <a:avLst/>
          </a:prstGeom>
          <a:noFill/>
        </p:spPr>
        <p:txBody>
          <a:bodyPr wrap="square">
            <a:spAutoFit/>
          </a:bodyPr>
          <a:lstStyle/>
          <a:p>
            <a:pPr algn="ctr"/>
            <a:r>
              <a:rPr lang="en-US" sz="3200" b="1" i="0" dirty="0" err="1">
                <a:solidFill>
                  <a:schemeClr val="accent4">
                    <a:lumMod val="40000"/>
                    <a:lumOff val="60000"/>
                  </a:schemeClr>
                </a:solidFill>
                <a:effectLst/>
                <a:latin typeface="Cambria" panose="02040503050406030204" pitchFamily="18" charset="0"/>
              </a:rPr>
              <a:t>Cần</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viết</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hoa</a:t>
            </a:r>
            <a:r>
              <a:rPr lang="en-US" sz="3200" b="1" i="0" dirty="0">
                <a:solidFill>
                  <a:schemeClr val="accent4">
                    <a:lumMod val="40000"/>
                    <a:lumOff val="60000"/>
                  </a:schemeClr>
                </a:solidFill>
                <a:effectLst/>
                <a:latin typeface="Cambria" panose="02040503050406030204" pitchFamily="18" charset="0"/>
              </a:rPr>
              <a:t> ở </a:t>
            </a:r>
            <a:r>
              <a:rPr lang="en-US" sz="3200" b="1" i="0" dirty="0" err="1">
                <a:solidFill>
                  <a:schemeClr val="accent4">
                    <a:lumMod val="40000"/>
                    <a:lumOff val="60000"/>
                  </a:schemeClr>
                </a:solidFill>
                <a:effectLst/>
                <a:latin typeface="Cambria" panose="02040503050406030204" pitchFamily="18" charset="0"/>
              </a:rPr>
              <a:t>những</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chữ</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cái</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nào</a:t>
            </a:r>
            <a:r>
              <a:rPr lang="en-US" sz="3200" b="1" i="0" dirty="0">
                <a:solidFill>
                  <a:schemeClr val="accent4">
                    <a:lumMod val="40000"/>
                    <a:lumOff val="60000"/>
                  </a:schemeClr>
                </a:solidFill>
                <a:effectLst/>
                <a:latin typeface="Cambria" panose="02040503050406030204" pitchFamily="18" charset="0"/>
              </a:rPr>
              <a:t>?</a:t>
            </a:r>
            <a:endParaRPr lang="en-US" sz="3200" b="1" dirty="0">
              <a:solidFill>
                <a:schemeClr val="accent4">
                  <a:lumMod val="40000"/>
                  <a:lumOff val="60000"/>
                </a:schemeClr>
              </a:solidFill>
              <a:latin typeface="Cambria" panose="02040503050406030204" pitchFamily="18" charset="0"/>
            </a:endParaRPr>
          </a:p>
        </p:txBody>
      </p:sp>
      <p:sp>
        <p:nvSpPr>
          <p:cNvPr id="29" name="TextBox 28">
            <a:extLst>
              <a:ext uri="{FF2B5EF4-FFF2-40B4-BE49-F238E27FC236}">
                <a16:creationId xmlns:a16="http://schemas.microsoft.com/office/drawing/2014/main" id="{ECAB6734-D2BD-42F9-EAB8-44AEE7D5B8F8}"/>
              </a:ext>
            </a:extLst>
          </p:cNvPr>
          <p:cNvSpPr txBox="1"/>
          <p:nvPr/>
        </p:nvSpPr>
        <p:spPr>
          <a:xfrm>
            <a:off x="66027" y="3957911"/>
            <a:ext cx="3973083" cy="1077218"/>
          </a:xfrm>
          <a:prstGeom prst="rect">
            <a:avLst/>
          </a:prstGeom>
          <a:noFill/>
        </p:spPr>
        <p:txBody>
          <a:bodyPr wrap="square">
            <a:spAutoFit/>
          </a:bodyPr>
          <a:lstStyle/>
          <a:p>
            <a:pPr algn="ctr"/>
            <a:r>
              <a:rPr lang="en-US" sz="3200" b="1" i="0" dirty="0" err="1">
                <a:solidFill>
                  <a:schemeClr val="bg1"/>
                </a:solidFill>
                <a:effectLst/>
                <a:latin typeface="Cambria" panose="02040503050406030204" pitchFamily="18" charset="0"/>
              </a:rPr>
              <a:t>Viết</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hoa</a:t>
            </a:r>
            <a:r>
              <a:rPr lang="en-US" sz="3200" b="1" i="0" dirty="0">
                <a:solidFill>
                  <a:schemeClr val="bg1"/>
                </a:solidFill>
                <a:effectLst/>
                <a:latin typeface="Cambria" panose="02040503050406030204" pitchFamily="18" charset="0"/>
              </a:rPr>
              <a:t> ở </a:t>
            </a:r>
            <a:r>
              <a:rPr lang="en-US" sz="3200" b="1" i="0" dirty="0" err="1">
                <a:solidFill>
                  <a:schemeClr val="bg1"/>
                </a:solidFill>
                <a:effectLst/>
                <a:latin typeface="Cambria" panose="02040503050406030204" pitchFamily="18" charset="0"/>
              </a:rPr>
              <a:t>những</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chữ</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cái</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đầu</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câu</a:t>
            </a:r>
            <a:endParaRPr lang="en-US" sz="3200" b="1" dirty="0">
              <a:solidFill>
                <a:schemeClr val="bg1"/>
              </a:solidFill>
              <a:latin typeface="Cambria" panose="02040503050406030204" pitchFamily="18" charset="0"/>
            </a:endParaRPr>
          </a:p>
        </p:txBody>
      </p:sp>
      <p:pic>
        <p:nvPicPr>
          <p:cNvPr id="30" name="Picture 29">
            <a:extLst>
              <a:ext uri="{FF2B5EF4-FFF2-40B4-BE49-F238E27FC236}">
                <a16:creationId xmlns:a16="http://schemas.microsoft.com/office/drawing/2014/main" id="{7CD2B0F9-AD4F-5922-F344-07A0DBF68542}"/>
              </a:ext>
            </a:extLst>
          </p:cNvPr>
          <p:cNvPicPr>
            <a:picLocks noChangeAspect="1"/>
          </p:cNvPicPr>
          <p:nvPr/>
        </p:nvPicPr>
        <p:blipFill>
          <a:blip r:embed="rId3"/>
          <a:stretch>
            <a:fillRect/>
          </a:stretch>
        </p:blipFill>
        <p:spPr>
          <a:xfrm>
            <a:off x="2494696" y="84673"/>
            <a:ext cx="6657409" cy="1329043"/>
          </a:xfrm>
          <a:prstGeom prst="rect">
            <a:avLst/>
          </a:prstGeom>
        </p:spPr>
      </p:pic>
      <p:sp>
        <p:nvSpPr>
          <p:cNvPr id="31" name="Rectangle 30"/>
          <p:cNvSpPr/>
          <p:nvPr/>
        </p:nvSpPr>
        <p:spPr>
          <a:xfrm>
            <a:off x="4147901" y="2166103"/>
            <a:ext cx="7986347" cy="6555641"/>
          </a:xfrm>
          <a:prstGeom prst="rect">
            <a:avLst/>
          </a:prstGeom>
        </p:spPr>
        <p:txBody>
          <a:bodyPr wrap="square" numCol="2">
            <a:spAutoFit/>
          </a:bodyPr>
          <a:lstStyle/>
          <a:p>
            <a:pPr algn="just"/>
            <a:r>
              <a:rPr lang="vi-VN" sz="2800" b="1" dirty="0">
                <a:solidFill>
                  <a:schemeClr val="tx1">
                    <a:lumMod val="75000"/>
                    <a:lumOff val="25000"/>
                  </a:schemeClr>
                </a:solidFill>
                <a:latin typeface="HP001 4 hàng" pitchFamily="34" charset="0"/>
                <a:ea typeface="Cambria" panose="02040503050406030204" pitchFamily="18" charset="0"/>
              </a:rPr>
              <a:t>Biển giấu mặt trời</a:t>
            </a:r>
          </a:p>
          <a:p>
            <a:pPr algn="just"/>
            <a:r>
              <a:rPr lang="vi-VN" sz="2800" b="1" dirty="0">
                <a:solidFill>
                  <a:schemeClr val="tx1">
                    <a:lumMod val="75000"/>
                    <a:lumOff val="25000"/>
                  </a:schemeClr>
                </a:solidFill>
                <a:latin typeface="HP001 4 hàng" pitchFamily="34" charset="0"/>
                <a:ea typeface="Cambria" panose="02040503050406030204" pitchFamily="18" charset="0"/>
              </a:rPr>
              <a:t>Sáng ra mới thả</a:t>
            </a:r>
          </a:p>
          <a:p>
            <a:pPr algn="just"/>
            <a:r>
              <a:rPr lang="vi-VN" sz="2800" b="1" dirty="0">
                <a:solidFill>
                  <a:schemeClr val="tx1">
                    <a:lumMod val="75000"/>
                    <a:lumOff val="25000"/>
                  </a:schemeClr>
                </a:solidFill>
                <a:latin typeface="HP001 4 hàng" pitchFamily="34" charset="0"/>
                <a:ea typeface="Cambria" panose="02040503050406030204" pitchFamily="18" charset="0"/>
              </a:rPr>
              <a:t>Quả cầu bằng lửa</a:t>
            </a:r>
          </a:p>
          <a:p>
            <a:pPr algn="just"/>
            <a:r>
              <a:rPr lang="vi-VN" sz="2800" b="1" dirty="0">
                <a:solidFill>
                  <a:schemeClr val="tx1">
                    <a:lumMod val="75000"/>
                    <a:lumOff val="25000"/>
                  </a:schemeClr>
                </a:solidFill>
                <a:latin typeface="HP001 4 hàng" pitchFamily="34" charset="0"/>
                <a:ea typeface="Cambria" panose="02040503050406030204" pitchFamily="18" charset="0"/>
              </a:rPr>
              <a:t>Bay lên sóng xanh</a:t>
            </a:r>
            <a:r>
              <a:rPr lang="vi-VN" sz="2800" b="1" dirty="0" smtClean="0">
                <a:solidFill>
                  <a:schemeClr val="tx1">
                    <a:lumMod val="75000"/>
                    <a:lumOff val="25000"/>
                  </a:schemeClr>
                </a:solidFill>
                <a:latin typeface="HP001 4 hàng" pitchFamily="34" charset="0"/>
                <a:ea typeface="Cambria" panose="02040503050406030204" pitchFamily="18" charset="0"/>
              </a:rPr>
              <a:t>.</a:t>
            </a:r>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vi-VN" sz="2800" b="1" dirty="0">
              <a:solidFill>
                <a:schemeClr val="tx1">
                  <a:lumMod val="75000"/>
                  <a:lumOff val="25000"/>
                </a:schemeClr>
              </a:solidFill>
              <a:latin typeface="HP001 4 hàng" pitchFamily="34" charset="0"/>
              <a:ea typeface="Cambria" panose="02040503050406030204" pitchFamily="18" charset="0"/>
            </a:endParaRPr>
          </a:p>
          <a:p>
            <a:pPr algn="just"/>
            <a:r>
              <a:rPr lang="vi-VN" sz="2800" b="1" dirty="0">
                <a:solidFill>
                  <a:schemeClr val="tx1">
                    <a:lumMod val="75000"/>
                    <a:lumOff val="25000"/>
                  </a:schemeClr>
                </a:solidFill>
                <a:latin typeface="HP001 4 hàng" pitchFamily="34" charset="0"/>
                <a:ea typeface="Cambria" panose="02040503050406030204" pitchFamily="18" charset="0"/>
              </a:rPr>
              <a:t>Trời như lồng bàn</a:t>
            </a:r>
          </a:p>
          <a:p>
            <a:pPr algn="just"/>
            <a:r>
              <a:rPr lang="vi-VN" sz="2800" b="1" dirty="0">
                <a:solidFill>
                  <a:schemeClr val="tx1">
                    <a:lumMod val="75000"/>
                    <a:lumOff val="25000"/>
                  </a:schemeClr>
                </a:solidFill>
                <a:latin typeface="HP001 4 hàng" pitchFamily="34" charset="0"/>
                <a:ea typeface="Cambria" panose="02040503050406030204" pitchFamily="18" charset="0"/>
              </a:rPr>
              <a:t>Úp lên đống lúa</a:t>
            </a:r>
          </a:p>
          <a:p>
            <a:pPr algn="just"/>
            <a:r>
              <a:rPr lang="vi-VN" sz="2800" b="1" dirty="0">
                <a:solidFill>
                  <a:schemeClr val="tx1">
                    <a:lumMod val="75000"/>
                    <a:lumOff val="25000"/>
                  </a:schemeClr>
                </a:solidFill>
                <a:latin typeface="HP001 4 hàng" pitchFamily="34" charset="0"/>
                <a:ea typeface="Cambria" panose="02040503050406030204" pitchFamily="18" charset="0"/>
              </a:rPr>
              <a:t>Nhốt cả bầy chim</a:t>
            </a:r>
          </a:p>
          <a:p>
            <a:pPr algn="just"/>
            <a:r>
              <a:rPr lang="vi-VN" sz="2800" b="1" dirty="0">
                <a:solidFill>
                  <a:schemeClr val="tx1">
                    <a:lumMod val="75000"/>
                    <a:lumOff val="25000"/>
                  </a:schemeClr>
                </a:solidFill>
                <a:latin typeface="HP001 4 hàng" pitchFamily="34" charset="0"/>
                <a:ea typeface="Cambria" panose="02040503050406030204" pitchFamily="18" charset="0"/>
              </a:rPr>
              <a:t>Đang còn mê ngủ</a:t>
            </a:r>
            <a:r>
              <a:rPr lang="vi-VN" sz="2800" b="1" dirty="0" smtClean="0">
                <a:solidFill>
                  <a:schemeClr val="tx1">
                    <a:lumMod val="75000"/>
                    <a:lumOff val="25000"/>
                  </a:schemeClr>
                </a:solidFill>
                <a:latin typeface="HP001 4 hàng" pitchFamily="34" charset="0"/>
                <a:ea typeface="Cambria" panose="02040503050406030204" pitchFamily="18" charset="0"/>
              </a:rPr>
              <a:t>.</a:t>
            </a:r>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vi-VN" sz="2800" b="1" dirty="0">
              <a:solidFill>
                <a:schemeClr val="tx1">
                  <a:lumMod val="75000"/>
                  <a:lumOff val="25000"/>
                </a:schemeClr>
              </a:solidFill>
              <a:latin typeface="HP001 4 hàng" pitchFamily="34" charset="0"/>
              <a:ea typeface="Cambria" panose="02040503050406030204" pitchFamily="18" charset="0"/>
            </a:endParaRPr>
          </a:p>
          <a:p>
            <a:pPr algn="just"/>
            <a:r>
              <a:rPr lang="vi-VN" sz="2800" b="1" dirty="0">
                <a:solidFill>
                  <a:schemeClr val="tx1">
                    <a:lumMod val="75000"/>
                    <a:lumOff val="25000"/>
                  </a:schemeClr>
                </a:solidFill>
                <a:latin typeface="HP001 4 hàng" pitchFamily="34" charset="0"/>
                <a:ea typeface="Cambria" panose="02040503050406030204" pitchFamily="18" charset="0"/>
              </a:rPr>
              <a:t>Cỏ non sương đêm</a:t>
            </a:r>
          </a:p>
          <a:p>
            <a:pPr algn="just"/>
            <a:r>
              <a:rPr lang="vi-VN" sz="2800" b="1" dirty="0">
                <a:solidFill>
                  <a:schemeClr val="tx1">
                    <a:lumMod val="75000"/>
                    <a:lumOff val="25000"/>
                  </a:schemeClr>
                </a:solidFill>
                <a:latin typeface="HP001 4 hàng" pitchFamily="34" charset="0"/>
                <a:ea typeface="Cambria" panose="02040503050406030204" pitchFamily="18" charset="0"/>
              </a:rPr>
              <a:t>Trổ đầy lưỡi mác</a:t>
            </a:r>
          </a:p>
          <a:p>
            <a:pPr algn="just"/>
            <a:r>
              <a:rPr lang="vi-VN" sz="2800" b="1" dirty="0">
                <a:solidFill>
                  <a:schemeClr val="tx1">
                    <a:lumMod val="75000"/>
                    <a:lumOff val="25000"/>
                  </a:schemeClr>
                </a:solidFill>
                <a:latin typeface="HP001 4 hàng" pitchFamily="34" charset="0"/>
                <a:ea typeface="Cambria" panose="02040503050406030204" pitchFamily="18" charset="0"/>
              </a:rPr>
              <a:t>Nắng như sợi mềm</a:t>
            </a:r>
          </a:p>
          <a:p>
            <a:pPr algn="just"/>
            <a:r>
              <a:rPr lang="vi-VN" sz="2800" b="1" dirty="0">
                <a:solidFill>
                  <a:schemeClr val="tx1">
                    <a:lumMod val="75000"/>
                    <a:lumOff val="25000"/>
                  </a:schemeClr>
                </a:solidFill>
                <a:latin typeface="HP001 4 hàng" pitchFamily="34" charset="0"/>
                <a:ea typeface="Cambria" panose="02040503050406030204" pitchFamily="18" charset="0"/>
              </a:rPr>
              <a:t>Xâu từng chuỗi ngọc</a:t>
            </a:r>
            <a:r>
              <a:rPr lang="vi-VN" sz="2800" b="1" dirty="0" smtClean="0">
                <a:solidFill>
                  <a:schemeClr val="tx1">
                    <a:lumMod val="75000"/>
                    <a:lumOff val="25000"/>
                  </a:schemeClr>
                </a:solidFill>
                <a:latin typeface="HP001 4 hàng" pitchFamily="34" charset="0"/>
                <a:ea typeface="Cambria" panose="02040503050406030204" pitchFamily="18" charset="0"/>
              </a:rPr>
              <a:t>.</a:t>
            </a:r>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vi-VN" sz="2800" b="1" dirty="0">
              <a:solidFill>
                <a:schemeClr val="tx1">
                  <a:lumMod val="75000"/>
                  <a:lumOff val="25000"/>
                </a:schemeClr>
              </a:solidFill>
              <a:latin typeface="HP001 4 hàng" pitchFamily="34" charset="0"/>
              <a:ea typeface="Cambria" panose="02040503050406030204" pitchFamily="18" charset="0"/>
            </a:endParaRPr>
          </a:p>
          <a:p>
            <a:pPr algn="just"/>
            <a:r>
              <a:rPr lang="vi-VN" sz="2800" b="1" dirty="0">
                <a:solidFill>
                  <a:schemeClr val="tx1">
                    <a:lumMod val="75000"/>
                    <a:lumOff val="25000"/>
                  </a:schemeClr>
                </a:solidFill>
                <a:latin typeface="HP001 4 hàng" pitchFamily="34" charset="0"/>
                <a:ea typeface="Cambria" panose="02040503050406030204" pitchFamily="18" charset="0"/>
              </a:rPr>
              <a:t>Đất vươn vai thở</a:t>
            </a:r>
          </a:p>
          <a:p>
            <a:pPr algn="just"/>
            <a:r>
              <a:rPr lang="vi-VN" sz="2800" b="1" dirty="0">
                <a:solidFill>
                  <a:schemeClr val="tx1">
                    <a:lumMod val="75000"/>
                    <a:lumOff val="25000"/>
                  </a:schemeClr>
                </a:solidFill>
                <a:latin typeface="HP001 4 hàng" pitchFamily="34" charset="0"/>
                <a:ea typeface="Cambria" panose="02040503050406030204" pitchFamily="18" charset="0"/>
              </a:rPr>
              <a:t>Thành khói la đà</a:t>
            </a:r>
          </a:p>
          <a:p>
            <a:pPr algn="just"/>
            <a:r>
              <a:rPr lang="vi-VN" sz="2800" b="1" dirty="0">
                <a:solidFill>
                  <a:schemeClr val="tx1">
                    <a:lumMod val="75000"/>
                    <a:lumOff val="25000"/>
                  </a:schemeClr>
                </a:solidFill>
                <a:latin typeface="HP001 4 hàng" pitchFamily="34" charset="0"/>
                <a:ea typeface="Cambria" panose="02040503050406030204" pitchFamily="18" charset="0"/>
              </a:rPr>
              <a:t>Trời hừng bếp lửa</a:t>
            </a:r>
          </a:p>
          <a:p>
            <a:pPr algn="just"/>
            <a:r>
              <a:rPr lang="vi-VN" sz="2800" b="1" dirty="0">
                <a:solidFill>
                  <a:schemeClr val="tx1">
                    <a:lumMod val="75000"/>
                    <a:lumOff val="25000"/>
                  </a:schemeClr>
                </a:solidFill>
                <a:latin typeface="HP001 4 hàng" pitchFamily="34" charset="0"/>
                <a:ea typeface="Cambria" panose="02040503050406030204" pitchFamily="18" charset="0"/>
              </a:rPr>
              <a:t>Xóm làng hiện ra.</a:t>
            </a:r>
          </a:p>
          <a:p>
            <a:pPr algn="just"/>
            <a:r>
              <a:rPr lang="en-US" sz="2800" dirty="0" smtClean="0">
                <a:solidFill>
                  <a:schemeClr val="tx1">
                    <a:lumMod val="75000"/>
                    <a:lumOff val="25000"/>
                  </a:schemeClr>
                </a:solidFill>
                <a:latin typeface="Cambria" panose="02040503050406030204" pitchFamily="18" charset="0"/>
                <a:ea typeface="Cambria" panose="02040503050406030204" pitchFamily="18" charset="0"/>
              </a:rPr>
              <a:t>	</a:t>
            </a:r>
            <a:r>
              <a:rPr lang="vi-VN" sz="2800" i="1" dirty="0" smtClean="0">
                <a:solidFill>
                  <a:schemeClr val="tx1">
                    <a:lumMod val="75000"/>
                    <a:lumOff val="25000"/>
                  </a:schemeClr>
                </a:solidFill>
                <a:latin typeface="Cambria" panose="02040503050406030204" pitchFamily="18" charset="0"/>
                <a:ea typeface="Cambria" panose="02040503050406030204" pitchFamily="18" charset="0"/>
              </a:rPr>
              <a:t>(</a:t>
            </a:r>
            <a:r>
              <a:rPr lang="vi-VN" sz="2800" i="1" dirty="0">
                <a:solidFill>
                  <a:schemeClr val="tx1">
                    <a:lumMod val="75000"/>
                    <a:lumOff val="25000"/>
                  </a:schemeClr>
                </a:solidFill>
                <a:latin typeface="Cambria" panose="02040503050406030204" pitchFamily="18" charset="0"/>
                <a:ea typeface="Cambria" panose="02040503050406030204" pitchFamily="18" charset="0"/>
              </a:rPr>
              <a:t>Lam Giang</a:t>
            </a:r>
            <a:r>
              <a:rPr lang="vi-VN" sz="2800" i="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2800"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2" name="TextBox 31"/>
          <p:cNvSpPr txBox="1"/>
          <p:nvPr/>
        </p:nvSpPr>
        <p:spPr>
          <a:xfrm>
            <a:off x="6279202" y="1472069"/>
            <a:ext cx="2563522" cy="707886"/>
          </a:xfrm>
          <a:prstGeom prst="rect">
            <a:avLst/>
          </a:prstGeom>
          <a:noFill/>
        </p:spPr>
        <p:txBody>
          <a:bodyPr wrap="none" rtlCol="0">
            <a:spAutoFit/>
          </a:bodyPr>
          <a:lstStyle/>
          <a:p>
            <a:r>
              <a:rPr lang="en-US" sz="4000" b="1" dirty="0" err="1" smtClean="0">
                <a:solidFill>
                  <a:schemeClr val="accent1">
                    <a:lumMod val="75000"/>
                  </a:schemeClr>
                </a:solidFill>
                <a:latin typeface="HP001 4 hàng" pitchFamily="34" charset="0"/>
              </a:rPr>
              <a:t>Buổi</a:t>
            </a:r>
            <a:r>
              <a:rPr lang="en-US" sz="4000" b="1" dirty="0" smtClean="0">
                <a:solidFill>
                  <a:schemeClr val="accent1">
                    <a:lumMod val="75000"/>
                  </a:schemeClr>
                </a:solidFill>
                <a:latin typeface="HP001 4 hàng" pitchFamily="34" charset="0"/>
              </a:rPr>
              <a:t> </a:t>
            </a:r>
            <a:r>
              <a:rPr lang="en-US" sz="4000" b="1" dirty="0" err="1" smtClean="0">
                <a:solidFill>
                  <a:schemeClr val="accent1">
                    <a:lumMod val="75000"/>
                  </a:schemeClr>
                </a:solidFill>
                <a:latin typeface="HP001 4 hàng" pitchFamily="34" charset="0"/>
              </a:rPr>
              <a:t>sáng</a:t>
            </a:r>
            <a:endParaRPr lang="en-US" sz="4000" b="1" dirty="0">
              <a:solidFill>
                <a:schemeClr val="accent1">
                  <a:lumMod val="75000"/>
                </a:schemeClr>
              </a:solidFill>
              <a:latin typeface="HP001 4 hàng" pitchFamily="34" charset="0"/>
            </a:endParaRPr>
          </a:p>
        </p:txBody>
      </p:sp>
      <p:sp>
        <p:nvSpPr>
          <p:cNvPr id="33" name="TextBox 32">
            <a:extLst>
              <a:ext uri="{FF2B5EF4-FFF2-40B4-BE49-F238E27FC236}">
                <a16:creationId xmlns:a16="http://schemas.microsoft.com/office/drawing/2014/main" id="{28137CFA-C885-C6FD-171B-D595C80E06FD}"/>
              </a:ext>
            </a:extLst>
          </p:cNvPr>
          <p:cNvSpPr txBox="1"/>
          <p:nvPr/>
        </p:nvSpPr>
        <p:spPr>
          <a:xfrm>
            <a:off x="174818" y="1441647"/>
            <a:ext cx="3973083" cy="1077218"/>
          </a:xfrm>
          <a:prstGeom prst="rect">
            <a:avLst/>
          </a:prstGeom>
          <a:noFill/>
        </p:spPr>
        <p:txBody>
          <a:bodyPr wrap="square">
            <a:spAutoFit/>
          </a:bodyPr>
          <a:lstStyle/>
          <a:p>
            <a:pPr algn="ctr"/>
            <a:r>
              <a:rPr lang="en-US" sz="3200" b="1" i="0" dirty="0" err="1" smtClean="0">
                <a:solidFill>
                  <a:schemeClr val="accent4">
                    <a:lumMod val="40000"/>
                    <a:lumOff val="60000"/>
                  </a:schemeClr>
                </a:solidFill>
                <a:effectLst/>
                <a:latin typeface="Cambria" panose="02040503050406030204" pitchFamily="18" charset="0"/>
              </a:rPr>
              <a:t>Bài</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viết</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có</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bao</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nhiêu</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khổ</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thơ</a:t>
            </a:r>
            <a:r>
              <a:rPr lang="en-US" sz="3200" b="1" i="0" dirty="0" smtClean="0">
                <a:solidFill>
                  <a:schemeClr val="accent4">
                    <a:lumMod val="40000"/>
                    <a:lumOff val="60000"/>
                  </a:schemeClr>
                </a:solidFill>
                <a:effectLst/>
                <a:latin typeface="Cambria" panose="02040503050406030204" pitchFamily="18" charset="0"/>
              </a:rPr>
              <a:t>?</a:t>
            </a:r>
            <a:endParaRPr lang="en-US" sz="3200" b="1" dirty="0">
              <a:solidFill>
                <a:schemeClr val="accent4">
                  <a:lumMod val="40000"/>
                  <a:lumOff val="60000"/>
                </a:schemeClr>
              </a:solidFill>
              <a:latin typeface="Cambria" panose="02040503050406030204" pitchFamily="18" charset="0"/>
            </a:endParaRPr>
          </a:p>
        </p:txBody>
      </p:sp>
      <p:sp>
        <p:nvSpPr>
          <p:cNvPr id="34" name="TextBox 33">
            <a:extLst>
              <a:ext uri="{FF2B5EF4-FFF2-40B4-BE49-F238E27FC236}">
                <a16:creationId xmlns:a16="http://schemas.microsoft.com/office/drawing/2014/main" id="{ECAB6734-D2BD-42F9-EAB8-44AEE7D5B8F8}"/>
              </a:ext>
            </a:extLst>
          </p:cNvPr>
          <p:cNvSpPr txBox="1"/>
          <p:nvPr/>
        </p:nvSpPr>
        <p:spPr>
          <a:xfrm>
            <a:off x="174817" y="2694597"/>
            <a:ext cx="3973083" cy="584775"/>
          </a:xfrm>
          <a:prstGeom prst="rect">
            <a:avLst/>
          </a:prstGeom>
          <a:noFill/>
        </p:spPr>
        <p:txBody>
          <a:bodyPr wrap="square">
            <a:spAutoFit/>
          </a:bodyPr>
          <a:lstStyle/>
          <a:p>
            <a:pPr algn="ctr"/>
            <a:r>
              <a:rPr lang="en-US" sz="3200" b="1" i="0" dirty="0" err="1" smtClean="0">
                <a:solidFill>
                  <a:schemeClr val="bg1"/>
                </a:solidFill>
                <a:effectLst/>
                <a:latin typeface="Cambria" panose="02040503050406030204" pitchFamily="18" charset="0"/>
              </a:rPr>
              <a:t>Có</a:t>
            </a:r>
            <a:r>
              <a:rPr lang="en-US" sz="3200" b="1" i="0" dirty="0" smtClean="0">
                <a:solidFill>
                  <a:schemeClr val="bg1"/>
                </a:solidFill>
                <a:effectLst/>
                <a:latin typeface="Cambria" panose="02040503050406030204" pitchFamily="18" charset="0"/>
              </a:rPr>
              <a:t> 4 </a:t>
            </a:r>
            <a:r>
              <a:rPr lang="en-US" sz="3200" b="1" i="0" dirty="0" err="1" smtClean="0">
                <a:solidFill>
                  <a:schemeClr val="bg1"/>
                </a:solidFill>
                <a:effectLst/>
                <a:latin typeface="Cambria" panose="02040503050406030204" pitchFamily="18" charset="0"/>
              </a:rPr>
              <a:t>khổ</a:t>
            </a:r>
            <a:r>
              <a:rPr lang="en-US" sz="3200" b="1" i="0" dirty="0" smtClean="0">
                <a:solidFill>
                  <a:schemeClr val="bg1"/>
                </a:solidFill>
                <a:effectLst/>
                <a:latin typeface="Cambria" panose="02040503050406030204" pitchFamily="18" charset="0"/>
              </a:rPr>
              <a:t> </a:t>
            </a:r>
            <a:r>
              <a:rPr lang="en-US" sz="3200" b="1" i="0" dirty="0" err="1" smtClean="0">
                <a:solidFill>
                  <a:schemeClr val="bg1"/>
                </a:solidFill>
                <a:effectLst/>
                <a:latin typeface="Cambria" panose="02040503050406030204" pitchFamily="18" charset="0"/>
              </a:rPr>
              <a:t>thơ</a:t>
            </a:r>
            <a:endParaRPr lang="en-US" sz="3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24623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29" grpId="0"/>
      <p:bldP spid="31" grpId="0"/>
      <p:bldP spid="32" grpId="0"/>
      <p:bldP spid="33" grpId="0"/>
      <p:bldP spid="33" grpId="1"/>
      <p:bldP spid="34" grpId="0"/>
      <p:bldP spid="3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3B1E7F-E8EA-7CB4-4BF6-CECC9BB15C2E}"/>
              </a:ext>
            </a:extLst>
          </p:cNvPr>
          <p:cNvGrpSpPr/>
          <p:nvPr/>
        </p:nvGrpSpPr>
        <p:grpSpPr>
          <a:xfrm>
            <a:off x="1279765" y="2631113"/>
            <a:ext cx="3665727" cy="1347527"/>
            <a:chOff x="3432233" y="2335776"/>
            <a:chExt cx="2643427" cy="785639"/>
          </a:xfrm>
          <a:solidFill>
            <a:schemeClr val="bg1"/>
          </a:solidFill>
        </p:grpSpPr>
        <p:sp>
          <p:nvSpPr>
            <p:cNvPr id="12" name="Rectangle: Rounded Corners 5">
              <a:extLst>
                <a:ext uri="{FF2B5EF4-FFF2-40B4-BE49-F238E27FC236}">
                  <a16:creationId xmlns:a16="http://schemas.microsoft.com/office/drawing/2014/main" id="{BE59D7B1-404F-8092-5F17-B0DC545B76F3}"/>
                </a:ext>
              </a:extLst>
            </p:cNvPr>
            <p:cNvSpPr/>
            <p:nvPr/>
          </p:nvSpPr>
          <p:spPr>
            <a:xfrm>
              <a:off x="3432233" y="2335776"/>
              <a:ext cx="2643427" cy="785639"/>
            </a:xfrm>
            <a:prstGeom prst="roundRect">
              <a:avLst>
                <a:gd name="adj" fmla="val 43573"/>
              </a:avLst>
            </a:prstGeom>
            <a:grpFill/>
            <a:ln w="28575"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0756B675-8D5F-AF9C-4E91-4CF8FADFA106}"/>
                </a:ext>
              </a:extLst>
            </p:cNvPr>
            <p:cNvSpPr txBox="1"/>
            <p:nvPr/>
          </p:nvSpPr>
          <p:spPr>
            <a:xfrm>
              <a:off x="3541330" y="2465071"/>
              <a:ext cx="2516652" cy="484490"/>
            </a:xfrm>
            <a:prstGeom prst="rect">
              <a:avLst/>
            </a:prstGeom>
            <a:noFill/>
          </p:spPr>
          <p:txBody>
            <a:bodyPr wrap="square">
              <a:spAutoFit/>
            </a:bodyPr>
            <a:lstStyle/>
            <a:p>
              <a:pPr lvl="0" algn="ctr">
                <a:defRPr/>
              </a:pPr>
              <a:r>
                <a:rPr lang="en-US" sz="4800" b="1" dirty="0" err="1" smtClean="0">
                  <a:latin typeface="Cambria" panose="02040503050406030204" pitchFamily="18" charset="0"/>
                  <a:ea typeface="Cambria" panose="02040503050406030204" pitchFamily="18" charset="0"/>
                </a:rPr>
                <a:t>sóng</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xanh</a:t>
              </a:r>
              <a:endParaRPr kumimoji="0" lang="en-US" sz="4800" b="1" u="none" strike="noStrike" kern="0" cap="none" spc="0" normalizeH="0" baseline="0" noProof="0" dirty="0">
                <a:ln>
                  <a:noFill/>
                </a:ln>
                <a:solidFill>
                  <a:srgbClr val="36773C"/>
                </a:solidFill>
                <a:effectLst/>
                <a:uLnTx/>
                <a:uFillTx/>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3882AB79-092F-9D43-4EB7-A4DC03D00A46}"/>
              </a:ext>
            </a:extLst>
          </p:cNvPr>
          <p:cNvGrpSpPr/>
          <p:nvPr/>
        </p:nvGrpSpPr>
        <p:grpSpPr>
          <a:xfrm>
            <a:off x="6814642" y="2594614"/>
            <a:ext cx="3665727" cy="1347527"/>
            <a:chOff x="3432233" y="2335776"/>
            <a:chExt cx="2643427" cy="785639"/>
          </a:xfrm>
          <a:solidFill>
            <a:schemeClr val="bg1"/>
          </a:solidFill>
        </p:grpSpPr>
        <p:sp>
          <p:nvSpPr>
            <p:cNvPr id="15" name="Rectangle: Rounded Corners 8">
              <a:extLst>
                <a:ext uri="{FF2B5EF4-FFF2-40B4-BE49-F238E27FC236}">
                  <a16:creationId xmlns:a16="http://schemas.microsoft.com/office/drawing/2014/main" id="{7AECA07B-5B2C-9F38-7225-2BBBCBF877B5}"/>
                </a:ext>
              </a:extLst>
            </p:cNvPr>
            <p:cNvSpPr/>
            <p:nvPr/>
          </p:nvSpPr>
          <p:spPr>
            <a:xfrm>
              <a:off x="3432233" y="2335776"/>
              <a:ext cx="2643427" cy="785639"/>
            </a:xfrm>
            <a:prstGeom prst="roundRect">
              <a:avLst>
                <a:gd name="adj" fmla="val 43573"/>
              </a:avLst>
            </a:prstGeom>
            <a:grpFill/>
            <a:ln w="28575"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3227ED24-E80F-C633-4F1A-A85C920510AE}"/>
                </a:ext>
              </a:extLst>
            </p:cNvPr>
            <p:cNvSpPr txBox="1"/>
            <p:nvPr/>
          </p:nvSpPr>
          <p:spPr>
            <a:xfrm>
              <a:off x="3495620" y="2485102"/>
              <a:ext cx="2516652" cy="48449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la </a:t>
              </a:r>
              <a:r>
                <a:rPr kumimoji="0" lang="en-US" sz="4800" b="1"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đà</a:t>
              </a:r>
              <a:endParaRPr kumimoji="0" lang="en-US" sz="4800" b="1"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CB33D6AA-335B-A304-4448-95868F2FB037}"/>
              </a:ext>
            </a:extLst>
          </p:cNvPr>
          <p:cNvGrpSpPr/>
          <p:nvPr/>
        </p:nvGrpSpPr>
        <p:grpSpPr>
          <a:xfrm>
            <a:off x="4157473" y="4541520"/>
            <a:ext cx="3665727" cy="1347527"/>
            <a:chOff x="3432233" y="2335776"/>
            <a:chExt cx="2643427" cy="785639"/>
          </a:xfrm>
          <a:solidFill>
            <a:schemeClr val="bg1"/>
          </a:solidFill>
        </p:grpSpPr>
        <p:sp>
          <p:nvSpPr>
            <p:cNvPr id="19" name="Rectangle: Rounded Corners 11">
              <a:extLst>
                <a:ext uri="{FF2B5EF4-FFF2-40B4-BE49-F238E27FC236}">
                  <a16:creationId xmlns:a16="http://schemas.microsoft.com/office/drawing/2014/main" id="{96ABCB74-C520-1E17-EC18-36AABDCDFFEF}"/>
                </a:ext>
              </a:extLst>
            </p:cNvPr>
            <p:cNvSpPr/>
            <p:nvPr/>
          </p:nvSpPr>
          <p:spPr>
            <a:xfrm>
              <a:off x="3432233" y="2335776"/>
              <a:ext cx="2643427" cy="785639"/>
            </a:xfrm>
            <a:prstGeom prst="roundRect">
              <a:avLst>
                <a:gd name="adj" fmla="val 43573"/>
              </a:avLst>
            </a:prstGeom>
            <a:grpFill/>
            <a:ln w="28575"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CF0DFA3-9626-E46D-5B29-A21A347C188E}"/>
                </a:ext>
              </a:extLst>
            </p:cNvPr>
            <p:cNvSpPr txBox="1"/>
            <p:nvPr/>
          </p:nvSpPr>
          <p:spPr>
            <a:xfrm>
              <a:off x="3559008" y="2465071"/>
              <a:ext cx="2516652" cy="48449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b="1" kern="0" dirty="0" err="1" smtClean="0">
                  <a:latin typeface="Cambria" panose="02040503050406030204" pitchFamily="18" charset="0"/>
                  <a:ea typeface="Cambria" panose="02040503050406030204" pitchFamily="18" charset="0"/>
                </a:rPr>
                <a:t>xà</a:t>
              </a:r>
              <a:r>
                <a:rPr lang="en-US" sz="4800" b="1" kern="0" dirty="0" smtClean="0">
                  <a:latin typeface="Cambria" panose="02040503050406030204" pitchFamily="18" charset="0"/>
                  <a:ea typeface="Cambria" panose="02040503050406030204" pitchFamily="18" charset="0"/>
                </a:rPr>
                <a:t> </a:t>
              </a:r>
              <a:r>
                <a:rPr lang="en-US" sz="4800" b="1" kern="0" dirty="0" err="1" smtClean="0">
                  <a:latin typeface="Cambria" panose="02040503050406030204" pitchFamily="18" charset="0"/>
                  <a:ea typeface="Cambria" panose="02040503050406030204" pitchFamily="18" charset="0"/>
                </a:rPr>
                <a:t>xuống</a:t>
              </a:r>
              <a:endParaRPr kumimoji="0" lang="en-US" sz="4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8E4C5AE7-6782-CBD5-D6C9-D1F78ABCC5D0}"/>
              </a:ext>
            </a:extLst>
          </p:cNvPr>
          <p:cNvPicPr>
            <a:picLocks noChangeAspect="1"/>
          </p:cNvPicPr>
          <p:nvPr/>
        </p:nvPicPr>
        <p:blipFill>
          <a:blip r:embed="rId2"/>
          <a:stretch>
            <a:fillRect/>
          </a:stretch>
        </p:blipFill>
        <p:spPr>
          <a:xfrm>
            <a:off x="3434542" y="642135"/>
            <a:ext cx="6053853" cy="14570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73768">
            <a:off x="2196027" y="583992"/>
            <a:ext cx="1425739" cy="1214885"/>
          </a:xfrm>
          <a:prstGeom prst="rect">
            <a:avLst/>
          </a:prstGeom>
        </p:spPr>
      </p:pic>
    </p:spTree>
    <p:extLst>
      <p:ext uri="{BB962C8B-B14F-4D97-AF65-F5344CB8AC3E}">
        <p14:creationId xmlns:p14="http://schemas.microsoft.com/office/powerpoint/2010/main" val="27382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E00900-3D09-4D90-9E26-8C29782A9690}"/>
              </a:ext>
            </a:extLst>
          </p:cNvPr>
          <p:cNvPicPr>
            <a:picLocks noChangeAspect="1"/>
          </p:cNvPicPr>
          <p:nvPr/>
        </p:nvPicPr>
        <p:blipFill>
          <a:blip r:embed="rId2"/>
          <a:stretch>
            <a:fillRect/>
          </a:stretch>
        </p:blipFill>
        <p:spPr>
          <a:xfrm>
            <a:off x="986973" y="454917"/>
            <a:ext cx="9708241" cy="5675038"/>
          </a:xfrm>
          <a:prstGeom prst="rect">
            <a:avLst/>
          </a:prstGeom>
        </p:spPr>
      </p:pic>
    </p:spTree>
    <p:extLst>
      <p:ext uri="{BB962C8B-B14F-4D97-AF65-F5344CB8AC3E}">
        <p14:creationId xmlns:p14="http://schemas.microsoft.com/office/powerpoint/2010/main" val="1208660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9F761AF-6756-4DC0-A1D2-D47449785C13}"/>
              </a:ext>
            </a:extLst>
          </p:cNvPr>
          <p:cNvSpPr txBox="1"/>
          <p:nvPr/>
        </p:nvSpPr>
        <p:spPr>
          <a:xfrm>
            <a:off x="5428715" y="1395959"/>
            <a:ext cx="5340885" cy="4339650"/>
          </a:xfrm>
          <a:prstGeom prst="rect">
            <a:avLst/>
          </a:prstGeom>
          <a:solidFill>
            <a:schemeClr val="accent4">
              <a:lumMod val="20000"/>
              <a:lumOff val="80000"/>
            </a:schemeClr>
          </a:solidFill>
          <a:ln w="28575">
            <a:solidFill>
              <a:schemeClr val="tx1"/>
            </a:solidFill>
          </a:ln>
        </p:spPr>
        <p:txBody>
          <a:bodyPr wrap="square" rtlCol="0">
            <a:spAutoFit/>
          </a:bodyPr>
          <a:lstStyle/>
          <a:p>
            <a:pPr algn="ctr">
              <a:lnSpc>
                <a:spcPct val="120000"/>
              </a:lnSpc>
              <a:spcBef>
                <a:spcPts val="0"/>
              </a:spcBef>
              <a:spcAft>
                <a:spcPts val="0"/>
              </a:spcAft>
            </a:pPr>
            <a:r>
              <a:rPr lang="en-US" altLang="zh-CN" sz="11500" dirty="0" smtClean="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rPr>
              <a:t>LUYỆN</a:t>
            </a:r>
          </a:p>
          <a:p>
            <a:pPr algn="ctr">
              <a:lnSpc>
                <a:spcPct val="120000"/>
              </a:lnSpc>
              <a:spcBef>
                <a:spcPts val="0"/>
              </a:spcBef>
              <a:spcAft>
                <a:spcPts val="0"/>
              </a:spcAft>
            </a:pPr>
            <a:r>
              <a:rPr lang="en-US" altLang="zh-CN" sz="11500" dirty="0" smtClean="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rPr>
              <a:t>TẬP</a:t>
            </a:r>
            <a:endParaRPr lang="zh-CN" altLang="en-US" sz="11500" dirty="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endParaRPr>
          </a:p>
        </p:txBody>
      </p:sp>
      <p:pic>
        <p:nvPicPr>
          <p:cNvPr id="4" name="图片 3">
            <a:extLst>
              <a:ext uri="{FF2B5EF4-FFF2-40B4-BE49-F238E27FC236}">
                <a16:creationId xmlns:a16="http://schemas.microsoft.com/office/drawing/2014/main" id="{5420E98A-14E3-40BB-AB3A-33007AB1D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995" y="690880"/>
            <a:ext cx="4132820" cy="5749809"/>
          </a:xfrm>
          <a:prstGeom prst="rect">
            <a:avLst/>
          </a:prstGeom>
        </p:spPr>
      </p:pic>
    </p:spTree>
    <p:extLst>
      <p:ext uri="{BB962C8B-B14F-4D97-AF65-F5344CB8AC3E}">
        <p14:creationId xmlns:p14="http://schemas.microsoft.com/office/powerpoint/2010/main" val="656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22A66C2-CC3C-4365-BE29-CDA62BD93630}"/>
              </a:ext>
            </a:extLst>
          </p:cNvPr>
          <p:cNvSpPr txBox="1"/>
          <p:nvPr/>
        </p:nvSpPr>
        <p:spPr>
          <a:xfrm>
            <a:off x="2623545" y="443521"/>
            <a:ext cx="8153111" cy="1754326"/>
          </a:xfrm>
          <a:prstGeom prst="rect">
            <a:avLst/>
          </a:prstGeom>
          <a:noFill/>
        </p:spPr>
        <p:txBody>
          <a:bodyPr wrap="square" rtlCol="0">
            <a:spAutoFit/>
            <a:scene3d>
              <a:camera prst="orthographicFront"/>
              <a:lightRig rig="threePt" dir="t"/>
            </a:scene3d>
            <a:sp3d contourW="12700"/>
          </a:bodyPr>
          <a:lstStyle/>
          <a:p>
            <a:pPr algn="ctr"/>
            <a:r>
              <a:rPr lang="en-US" altLang="zh-CN" sz="5400" dirty="0" err="1" smtClean="0">
                <a:solidFill>
                  <a:schemeClr val="bg1"/>
                </a:solidFill>
                <a:latin typeface="Cambria" panose="02040503050406030204" pitchFamily="18" charset="0"/>
                <a:ea typeface="Cambria" panose="02040503050406030204" pitchFamily="18" charset="0"/>
              </a:rPr>
              <a:t>Chọn</a:t>
            </a:r>
            <a:r>
              <a:rPr lang="en-US" altLang="zh-CN" sz="5400" dirty="0" smtClean="0">
                <a:solidFill>
                  <a:schemeClr val="bg1"/>
                </a:solidFill>
                <a:latin typeface="Cambria" panose="02040503050406030204" pitchFamily="18" charset="0"/>
                <a:ea typeface="Cambria" panose="02040503050406030204" pitchFamily="18" charset="0"/>
              </a:rPr>
              <a:t> </a:t>
            </a:r>
            <a:r>
              <a:rPr lang="en-US" altLang="zh-CN" sz="5400" b="1" i="1" dirty="0" err="1" smtClean="0">
                <a:solidFill>
                  <a:schemeClr val="accent4">
                    <a:lumMod val="40000"/>
                    <a:lumOff val="60000"/>
                  </a:schemeClr>
                </a:solidFill>
                <a:latin typeface="Cambria" panose="02040503050406030204" pitchFamily="18" charset="0"/>
                <a:ea typeface="Cambria" panose="02040503050406030204" pitchFamily="18" charset="0"/>
              </a:rPr>
              <a:t>chuyền</a:t>
            </a:r>
            <a:r>
              <a:rPr lang="en-US" altLang="zh-CN" sz="5400" i="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i="1" dirty="0" err="1" smtClean="0">
                <a:solidFill>
                  <a:schemeClr val="accent4">
                    <a:lumMod val="40000"/>
                    <a:lumOff val="60000"/>
                  </a:schemeClr>
                </a:solidFill>
                <a:latin typeface="Cambria" panose="02040503050406030204" pitchFamily="18" charset="0"/>
                <a:ea typeface="Cambria" panose="02040503050406030204" pitchFamily="18" charset="0"/>
              </a:rPr>
              <a:t>hoặc</a:t>
            </a:r>
            <a:r>
              <a:rPr lang="en-US" altLang="zh-CN" sz="5400" i="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i="1" dirty="0" err="1" smtClean="0">
                <a:solidFill>
                  <a:schemeClr val="accent4">
                    <a:lumMod val="40000"/>
                    <a:lumOff val="60000"/>
                  </a:schemeClr>
                </a:solidFill>
                <a:latin typeface="Cambria" panose="02040503050406030204" pitchFamily="18" charset="0"/>
                <a:ea typeface="Cambria" panose="02040503050406030204" pitchFamily="18" charset="0"/>
              </a:rPr>
              <a:t>truyền</a:t>
            </a:r>
            <a:r>
              <a:rPr lang="en-US" altLang="zh-CN" sz="5400" dirty="0" smtClean="0">
                <a:solidFill>
                  <a:schemeClr val="bg1"/>
                </a:solidFill>
                <a:latin typeface="Cambria" panose="02040503050406030204" pitchFamily="18" charset="0"/>
                <a:ea typeface="Cambria" panose="02040503050406030204" pitchFamily="18" charset="0"/>
              </a:rPr>
              <a:t> </a:t>
            </a:r>
            <a:r>
              <a:rPr lang="en-US" altLang="zh-CN" sz="5400" dirty="0" err="1" smtClean="0">
                <a:solidFill>
                  <a:schemeClr val="bg1"/>
                </a:solidFill>
                <a:latin typeface="Cambria" panose="02040503050406030204" pitchFamily="18" charset="0"/>
                <a:ea typeface="Cambria" panose="02040503050406030204" pitchFamily="18" charset="0"/>
              </a:rPr>
              <a:t>thay</a:t>
            </a:r>
            <a:r>
              <a:rPr lang="en-US" altLang="zh-CN" sz="5400" dirty="0" smtClean="0">
                <a:solidFill>
                  <a:schemeClr val="bg1"/>
                </a:solidFill>
                <a:latin typeface="Cambria" panose="02040503050406030204" pitchFamily="18" charset="0"/>
                <a:ea typeface="Cambria" panose="02040503050406030204" pitchFamily="18" charset="0"/>
              </a:rPr>
              <a:t> </a:t>
            </a:r>
            <a:r>
              <a:rPr lang="en-US" altLang="zh-CN" sz="5400" dirty="0" err="1" smtClean="0">
                <a:solidFill>
                  <a:schemeClr val="bg1"/>
                </a:solidFill>
                <a:latin typeface="Cambria" panose="02040503050406030204" pitchFamily="18" charset="0"/>
                <a:ea typeface="Cambria" panose="02040503050406030204" pitchFamily="18" charset="0"/>
              </a:rPr>
              <a:t>cho</a:t>
            </a:r>
            <a:r>
              <a:rPr lang="en-US" altLang="zh-CN" sz="5400" dirty="0" smtClean="0">
                <a:solidFill>
                  <a:schemeClr val="bg1"/>
                </a:solidFill>
                <a:latin typeface="Cambria" panose="02040503050406030204" pitchFamily="18" charset="0"/>
                <a:ea typeface="Cambria" panose="02040503050406030204" pitchFamily="18" charset="0"/>
              </a:rPr>
              <a:t> ô </a:t>
            </a:r>
            <a:r>
              <a:rPr lang="en-US" altLang="zh-CN" sz="5400" dirty="0" err="1" smtClean="0">
                <a:solidFill>
                  <a:schemeClr val="bg1"/>
                </a:solidFill>
                <a:latin typeface="Cambria" panose="02040503050406030204" pitchFamily="18" charset="0"/>
                <a:ea typeface="Cambria" panose="02040503050406030204" pitchFamily="18" charset="0"/>
              </a:rPr>
              <a:t>vuông</a:t>
            </a:r>
            <a:r>
              <a:rPr lang="en-US" altLang="zh-CN" sz="5400" dirty="0" smtClean="0">
                <a:solidFill>
                  <a:schemeClr val="bg1"/>
                </a:solidFill>
                <a:latin typeface="Cambria" panose="02040503050406030204" pitchFamily="18" charset="0"/>
                <a:ea typeface="Cambria" panose="02040503050406030204" pitchFamily="18" charset="0"/>
              </a:rPr>
              <a:t>:</a:t>
            </a:r>
            <a:endParaRPr lang="zh-CN" altLang="en-US" sz="5400" dirty="0">
              <a:solidFill>
                <a:schemeClr val="bg1"/>
              </a:solidFill>
              <a:latin typeface="Cambria" panose="02040503050406030204" pitchFamily="18" charset="0"/>
              <a:ea typeface="字魂105号-简雅黑" panose="00000500000000000000" pitchFamily="2" charset="-122"/>
            </a:endParaRPr>
          </a:p>
        </p:txBody>
      </p:sp>
      <p:sp>
        <p:nvSpPr>
          <p:cNvPr id="10" name="文本框 9">
            <a:extLst>
              <a:ext uri="{FF2B5EF4-FFF2-40B4-BE49-F238E27FC236}">
                <a16:creationId xmlns:a16="http://schemas.microsoft.com/office/drawing/2014/main" id="{5AE30EFB-69B6-44CD-902B-4E062333CDB4}"/>
              </a:ext>
            </a:extLst>
          </p:cNvPr>
          <p:cNvSpPr txBox="1"/>
          <p:nvPr/>
        </p:nvSpPr>
        <p:spPr>
          <a:xfrm>
            <a:off x="1469340" y="797324"/>
            <a:ext cx="1247985" cy="1168539"/>
          </a:xfrm>
          <a:prstGeom prst="ellipse">
            <a:avLst/>
          </a:prstGeom>
          <a:solidFill>
            <a:schemeClr val="accent4">
              <a:lumMod val="20000"/>
              <a:lumOff val="80000"/>
            </a:schemeClr>
          </a:solidFill>
          <a:ln w="28575">
            <a:solidFill>
              <a:srgbClr val="C00000"/>
            </a:solidFill>
          </a:ln>
        </p:spPr>
        <p:txBody>
          <a:bodyPr wrap="square" rtlCol="0">
            <a:spAutoFit/>
          </a:bodyPr>
          <a:lstStyle/>
          <a:p>
            <a:pPr algn="ctr">
              <a:spcBef>
                <a:spcPts val="0"/>
              </a:spcBef>
              <a:spcAft>
                <a:spcPts val="0"/>
              </a:spcAft>
            </a:pPr>
            <a:r>
              <a:rPr lang="en-US" altLang="zh-CN" sz="4800" b="1" i="1" dirty="0" smtClean="0">
                <a:solidFill>
                  <a:srgbClr val="C00000"/>
                </a:solidFill>
                <a:latin typeface="Cambria" panose="02040503050406030204" pitchFamily="18" charset="0"/>
                <a:ea typeface="Cambria" panose="02040503050406030204" pitchFamily="18" charset="0"/>
                <a:cs typeface="汉仪中简黑简" panose="00020600040101010101" charset="-122"/>
              </a:rPr>
              <a:t>2</a:t>
            </a:r>
            <a:endParaRPr lang="zh-CN" altLang="en-US" sz="4800" b="1" i="1" dirty="0">
              <a:solidFill>
                <a:srgbClr val="C00000"/>
              </a:solidFill>
              <a:latin typeface="Cambria" panose="02040503050406030204" pitchFamily="18" charset="0"/>
              <a:ea typeface="字魂105号-简雅黑" panose="00000500000000000000" pitchFamily="2" charset="-122"/>
              <a:cs typeface="汉仪中简黑简" panose="00020600040101010101" charset="-122"/>
            </a:endParaRPr>
          </a:p>
        </p:txBody>
      </p:sp>
      <p:sp>
        <p:nvSpPr>
          <p:cNvPr id="13" name="Rounded Rectangle 12"/>
          <p:cNvSpPr/>
          <p:nvPr/>
        </p:nvSpPr>
        <p:spPr>
          <a:xfrm>
            <a:off x="1363597" y="2550255"/>
            <a:ext cx="2707456"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45696" y="2755879"/>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4441" y="2768025"/>
            <a:ext cx="818795" cy="707886"/>
          </a:xfrm>
          <a:prstGeom prst="rect">
            <a:avLst/>
          </a:prstGeom>
          <a:noFill/>
        </p:spPr>
        <p:txBody>
          <a:bodyPr wrap="none" rtlCol="0">
            <a:spAutoFit/>
          </a:bodyPr>
          <a:lstStyle/>
          <a:p>
            <a:r>
              <a:rPr lang="en-US" sz="4000" b="1" dirty="0" smtClean="0">
                <a:latin typeface="Cambria" panose="02040503050406030204" pitchFamily="18" charset="0"/>
                <a:ea typeface="Cambria" panose="02040503050406030204" pitchFamily="18" charset="0"/>
              </a:rPr>
              <a:t>tin</a:t>
            </a:r>
            <a:endParaRPr lang="en-US" sz="4000" b="1" dirty="0">
              <a:latin typeface="Cambria" panose="02040503050406030204" pitchFamily="18" charset="0"/>
              <a:ea typeface="Cambria" panose="02040503050406030204" pitchFamily="18" charset="0"/>
            </a:endParaRPr>
          </a:p>
        </p:txBody>
      </p:sp>
      <p:sp>
        <p:nvSpPr>
          <p:cNvPr id="30" name="Rounded Rectangle 29"/>
          <p:cNvSpPr/>
          <p:nvPr/>
        </p:nvSpPr>
        <p:spPr>
          <a:xfrm>
            <a:off x="4555314" y="2562123"/>
            <a:ext cx="2891917"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650621" y="2750083"/>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44659" y="2823784"/>
            <a:ext cx="1202573" cy="646331"/>
          </a:xfrm>
          <a:prstGeom prst="rect">
            <a:avLst/>
          </a:prstGeom>
          <a:noFill/>
        </p:spPr>
        <p:txBody>
          <a:bodyPr wrap="none" rtlCol="0">
            <a:spAutoFit/>
          </a:bodyPr>
          <a:lstStyle/>
          <a:p>
            <a:r>
              <a:rPr lang="en-US" sz="3600" b="1" dirty="0" err="1" smtClean="0">
                <a:latin typeface="Cambria" panose="02040503050406030204" pitchFamily="18" charset="0"/>
                <a:ea typeface="Cambria" panose="02040503050406030204" pitchFamily="18" charset="0"/>
              </a:rPr>
              <a:t>cành</a:t>
            </a:r>
            <a:endParaRPr lang="en-US" sz="3600" b="1" dirty="0">
              <a:latin typeface="Cambria" panose="02040503050406030204" pitchFamily="18" charset="0"/>
              <a:ea typeface="Cambria" panose="02040503050406030204" pitchFamily="18" charset="0"/>
            </a:endParaRPr>
          </a:p>
        </p:txBody>
      </p:sp>
      <p:sp>
        <p:nvSpPr>
          <p:cNvPr id="38" name="Rounded Rectangle 37"/>
          <p:cNvSpPr/>
          <p:nvPr/>
        </p:nvSpPr>
        <p:spPr>
          <a:xfrm>
            <a:off x="8155975" y="2549508"/>
            <a:ext cx="2791001"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200789" y="2737468"/>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786082" y="2815585"/>
            <a:ext cx="1160895" cy="646331"/>
          </a:xfrm>
          <a:prstGeom prst="rect">
            <a:avLst/>
          </a:prstGeom>
          <a:noFill/>
        </p:spPr>
        <p:txBody>
          <a:bodyPr wrap="none" rtlCol="0">
            <a:spAutoFit/>
          </a:bodyPr>
          <a:lstStyle/>
          <a:p>
            <a:r>
              <a:rPr lang="en-US" sz="3600" b="1" dirty="0" err="1" smtClean="0">
                <a:latin typeface="Cambria" panose="02040503050406030204" pitchFamily="18" charset="0"/>
                <a:ea typeface="Cambria" panose="02040503050406030204" pitchFamily="18" charset="0"/>
              </a:rPr>
              <a:t>hình</a:t>
            </a:r>
            <a:endParaRPr lang="en-US" sz="3600" b="1" dirty="0">
              <a:latin typeface="Cambria" panose="02040503050406030204" pitchFamily="18" charset="0"/>
              <a:ea typeface="Cambria" panose="02040503050406030204" pitchFamily="18" charset="0"/>
            </a:endParaRPr>
          </a:p>
        </p:txBody>
      </p:sp>
      <p:sp>
        <p:nvSpPr>
          <p:cNvPr id="46" name="Rounded Rectangle 45"/>
          <p:cNvSpPr/>
          <p:nvPr/>
        </p:nvSpPr>
        <p:spPr>
          <a:xfrm>
            <a:off x="1124330" y="3940224"/>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354271" y="4067755"/>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1124329" y="4131498"/>
            <a:ext cx="1241045"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chơi</a:t>
            </a:r>
            <a:endParaRPr lang="en-US" sz="4000" b="1" dirty="0">
              <a:latin typeface="Cambria" panose="02040503050406030204" pitchFamily="18" charset="0"/>
              <a:ea typeface="Cambria" panose="02040503050406030204" pitchFamily="18" charset="0"/>
            </a:endParaRPr>
          </a:p>
        </p:txBody>
      </p:sp>
      <p:sp>
        <p:nvSpPr>
          <p:cNvPr id="53" name="Rectangle 52"/>
          <p:cNvSpPr/>
          <p:nvPr/>
        </p:nvSpPr>
        <p:spPr>
          <a:xfrm>
            <a:off x="1545696" y="274704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Cambria" panose="02040503050406030204" pitchFamily="18" charset="0"/>
                <a:ea typeface="Cambria" panose="02040503050406030204" pitchFamily="18" charset="0"/>
              </a:rPr>
              <a:t>truyền</a:t>
            </a:r>
            <a:endParaRPr lang="en-US" sz="2000" b="1" dirty="0">
              <a:latin typeface="Cambria" panose="02040503050406030204" pitchFamily="18" charset="0"/>
              <a:ea typeface="Cambria" panose="02040503050406030204" pitchFamily="18" charset="0"/>
            </a:endParaRPr>
          </a:p>
        </p:txBody>
      </p:sp>
      <p:sp>
        <p:nvSpPr>
          <p:cNvPr id="61" name="Rectangle 60"/>
          <p:cNvSpPr/>
          <p:nvPr/>
        </p:nvSpPr>
        <p:spPr>
          <a:xfrm>
            <a:off x="4628470" y="275250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62" name="Rectangle 61"/>
          <p:cNvSpPr/>
          <p:nvPr/>
        </p:nvSpPr>
        <p:spPr>
          <a:xfrm>
            <a:off x="8186935" y="2746300"/>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Cambria" panose="02040503050406030204" pitchFamily="18" charset="0"/>
                <a:ea typeface="Cambria" panose="02040503050406030204" pitchFamily="18" charset="0"/>
              </a:rPr>
              <a:t>truyền</a:t>
            </a:r>
            <a:endParaRPr lang="en-US" sz="2000" b="1" dirty="0">
              <a:latin typeface="Cambria" panose="02040503050406030204" pitchFamily="18" charset="0"/>
              <a:ea typeface="Cambria" panose="02040503050406030204" pitchFamily="18" charset="0"/>
            </a:endParaRPr>
          </a:p>
        </p:txBody>
      </p:sp>
      <p:sp>
        <p:nvSpPr>
          <p:cNvPr id="63" name="Rectangle 62"/>
          <p:cNvSpPr/>
          <p:nvPr/>
        </p:nvSpPr>
        <p:spPr>
          <a:xfrm>
            <a:off x="2354271" y="4122136"/>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68" name="Rounded Rectangle 67"/>
          <p:cNvSpPr/>
          <p:nvPr/>
        </p:nvSpPr>
        <p:spPr>
          <a:xfrm>
            <a:off x="4593449" y="3976443"/>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823390" y="4103974"/>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4683011" y="4161669"/>
            <a:ext cx="1021177"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dây</a:t>
            </a:r>
            <a:endParaRPr lang="en-US" sz="4000" b="1" dirty="0">
              <a:latin typeface="Cambria" panose="02040503050406030204" pitchFamily="18" charset="0"/>
              <a:ea typeface="Cambria" panose="02040503050406030204" pitchFamily="18" charset="0"/>
            </a:endParaRPr>
          </a:p>
        </p:txBody>
      </p:sp>
      <p:sp>
        <p:nvSpPr>
          <p:cNvPr id="71" name="Rectangle 70"/>
          <p:cNvSpPr/>
          <p:nvPr/>
        </p:nvSpPr>
        <p:spPr>
          <a:xfrm>
            <a:off x="5823390" y="4158355"/>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72" name="Rounded Rectangle 71"/>
          <p:cNvSpPr/>
          <p:nvPr/>
        </p:nvSpPr>
        <p:spPr>
          <a:xfrm>
            <a:off x="8155975" y="3973791"/>
            <a:ext cx="3041071"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200789" y="4161751"/>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9786082" y="4239868"/>
            <a:ext cx="1410964" cy="646331"/>
          </a:xfrm>
          <a:prstGeom prst="rect">
            <a:avLst/>
          </a:prstGeom>
          <a:noFill/>
        </p:spPr>
        <p:txBody>
          <a:bodyPr wrap="none" rtlCol="0">
            <a:spAutoFit/>
          </a:bodyPr>
          <a:lstStyle/>
          <a:p>
            <a:r>
              <a:rPr lang="en-US" sz="3600" b="1" dirty="0" err="1" smtClean="0">
                <a:latin typeface="Cambria" panose="02040503050406030204" pitchFamily="18" charset="0"/>
                <a:ea typeface="Cambria" panose="02040503050406030204" pitchFamily="18" charset="0"/>
              </a:rPr>
              <a:t>thống</a:t>
            </a:r>
            <a:endParaRPr lang="en-US" sz="3600" b="1" dirty="0">
              <a:latin typeface="Cambria" panose="02040503050406030204" pitchFamily="18" charset="0"/>
              <a:ea typeface="Cambria" panose="02040503050406030204" pitchFamily="18" charset="0"/>
            </a:endParaRPr>
          </a:p>
        </p:txBody>
      </p:sp>
      <p:sp>
        <p:nvSpPr>
          <p:cNvPr id="75" name="Rectangle 74"/>
          <p:cNvSpPr/>
          <p:nvPr/>
        </p:nvSpPr>
        <p:spPr>
          <a:xfrm>
            <a:off x="8258055" y="4170583"/>
            <a:ext cx="1599147"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Cambria" panose="02040503050406030204" pitchFamily="18" charset="0"/>
                <a:ea typeface="Cambria" panose="02040503050406030204" pitchFamily="18" charset="0"/>
              </a:rPr>
              <a:t>truyền</a:t>
            </a:r>
            <a:endParaRPr lang="en-US" sz="2000" b="1" dirty="0">
              <a:latin typeface="Cambria" panose="02040503050406030204" pitchFamily="18" charset="0"/>
              <a:ea typeface="Cambria" panose="02040503050406030204" pitchFamily="18" charset="0"/>
            </a:endParaRPr>
          </a:p>
        </p:txBody>
      </p:sp>
      <p:sp>
        <p:nvSpPr>
          <p:cNvPr id="76" name="Rounded Rectangle 75"/>
          <p:cNvSpPr/>
          <p:nvPr/>
        </p:nvSpPr>
        <p:spPr>
          <a:xfrm>
            <a:off x="2793866" y="5336775"/>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23807" y="5464306"/>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2793865" y="5528049"/>
            <a:ext cx="1354858"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bóng</a:t>
            </a:r>
            <a:endParaRPr lang="en-US" sz="4000" b="1" dirty="0">
              <a:latin typeface="Cambria" panose="02040503050406030204" pitchFamily="18" charset="0"/>
              <a:ea typeface="Cambria" panose="02040503050406030204" pitchFamily="18" charset="0"/>
            </a:endParaRPr>
          </a:p>
        </p:txBody>
      </p:sp>
      <p:sp>
        <p:nvSpPr>
          <p:cNvPr id="79" name="Rectangle 78"/>
          <p:cNvSpPr/>
          <p:nvPr/>
        </p:nvSpPr>
        <p:spPr>
          <a:xfrm>
            <a:off x="4023807" y="551868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80" name="Rounded Rectangle 79"/>
          <p:cNvSpPr/>
          <p:nvPr/>
        </p:nvSpPr>
        <p:spPr>
          <a:xfrm>
            <a:off x="6266014" y="5336775"/>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495955" y="5464306"/>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6355576" y="5522001"/>
            <a:ext cx="926857"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lan</a:t>
            </a:r>
            <a:endParaRPr lang="en-US" sz="4000" b="1" dirty="0">
              <a:latin typeface="Cambria" panose="02040503050406030204" pitchFamily="18" charset="0"/>
              <a:ea typeface="Cambria" panose="02040503050406030204" pitchFamily="18" charset="0"/>
            </a:endParaRPr>
          </a:p>
        </p:txBody>
      </p:sp>
      <p:sp>
        <p:nvSpPr>
          <p:cNvPr id="83" name="Rectangle 82"/>
          <p:cNvSpPr/>
          <p:nvPr/>
        </p:nvSpPr>
        <p:spPr>
          <a:xfrm>
            <a:off x="7495955" y="551868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truyền</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583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randombar(horizont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randombar(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randombar(horizontal)">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randombar(horizontal)">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randombar(horizontal)">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randombar(horizontal)">
                                      <p:cBhvr>
                                        <p:cTn id="4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 grpId="0" animBg="1"/>
      <p:bldP spid="61" grpId="0" animBg="1"/>
      <p:bldP spid="62" grpId="0" animBg="1"/>
      <p:bldP spid="63" grpId="0" animBg="1"/>
      <p:bldP spid="71" grpId="0" animBg="1"/>
      <p:bldP spid="75" grpId="0" animBg="1"/>
      <p:bldP spid="79" grpId="0" animBg="1"/>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22A66C2-CC3C-4365-BE29-CDA62BD93630}"/>
              </a:ext>
            </a:extLst>
          </p:cNvPr>
          <p:cNvSpPr txBox="1"/>
          <p:nvPr/>
        </p:nvSpPr>
        <p:spPr>
          <a:xfrm>
            <a:off x="1973305" y="707681"/>
            <a:ext cx="8989335" cy="1446550"/>
          </a:xfrm>
          <a:prstGeom prst="rect">
            <a:avLst/>
          </a:prstGeom>
          <a:noFill/>
        </p:spPr>
        <p:txBody>
          <a:bodyPr wrap="square" rtlCol="0">
            <a:spAutoFit/>
            <a:scene3d>
              <a:camera prst="orthographicFront"/>
              <a:lightRig rig="threePt" dir="t"/>
            </a:scene3d>
            <a:sp3d contourW="12700"/>
          </a:bodyPr>
          <a:lstStyle/>
          <a:p>
            <a:r>
              <a:rPr lang="vi-VN" sz="4400" b="1" dirty="0">
                <a:solidFill>
                  <a:schemeClr val="bg1"/>
                </a:solidFill>
                <a:latin typeface="Cambria" panose="02040503050406030204" pitchFamily="18" charset="0"/>
                <a:ea typeface="Cambria" panose="02040503050406030204" pitchFamily="18" charset="0"/>
              </a:rPr>
              <a:t>Chọn </a:t>
            </a:r>
            <a:r>
              <a:rPr lang="vi-VN" sz="4400" b="1" i="1" dirty="0">
                <a:solidFill>
                  <a:schemeClr val="bg1"/>
                </a:solidFill>
                <a:latin typeface="Cambria" panose="02040503050406030204" pitchFamily="18" charset="0"/>
                <a:ea typeface="Cambria" panose="02040503050406030204" pitchFamily="18" charset="0"/>
              </a:rPr>
              <a:t>ch</a:t>
            </a:r>
            <a:r>
              <a:rPr lang="vi-VN" sz="4400" b="1" dirty="0">
                <a:solidFill>
                  <a:schemeClr val="bg1"/>
                </a:solidFill>
                <a:latin typeface="Cambria" panose="02040503050406030204" pitchFamily="18" charset="0"/>
                <a:ea typeface="Cambria" panose="02040503050406030204" pitchFamily="18" charset="0"/>
              </a:rPr>
              <a:t> hoặc </a:t>
            </a:r>
            <a:r>
              <a:rPr lang="vi-VN" sz="4400" b="1" i="1" dirty="0">
                <a:solidFill>
                  <a:schemeClr val="bg1"/>
                </a:solidFill>
                <a:latin typeface="Cambria" panose="02040503050406030204" pitchFamily="18" charset="0"/>
                <a:ea typeface="Cambria" panose="02040503050406030204" pitchFamily="18" charset="0"/>
              </a:rPr>
              <a:t>tr</a:t>
            </a:r>
            <a:r>
              <a:rPr lang="vi-VN" sz="4400" b="1" dirty="0">
                <a:solidFill>
                  <a:schemeClr val="bg1"/>
                </a:solidFill>
                <a:latin typeface="Cambria" panose="02040503050406030204" pitchFamily="18" charset="0"/>
                <a:ea typeface="Cambria" panose="02040503050406030204" pitchFamily="18" charset="0"/>
              </a:rPr>
              <a:t> thay cho ô vuông.</a:t>
            </a:r>
            <a:endParaRPr lang="vi-VN" sz="4400" dirty="0">
              <a:solidFill>
                <a:schemeClr val="bg1"/>
              </a:solidFill>
              <a:latin typeface="Cambria" panose="02040503050406030204" pitchFamily="18" charset="0"/>
              <a:ea typeface="Cambria" panose="02040503050406030204" pitchFamily="18" charset="0"/>
            </a:endParaRPr>
          </a:p>
          <a:p>
            <a:endParaRPr lang="vi-VN" sz="4400" dirty="0">
              <a:solidFill>
                <a:schemeClr val="bg1"/>
              </a:solidFill>
              <a:latin typeface="Cambria" panose="02040503050406030204" pitchFamily="18" charset="0"/>
              <a:ea typeface="Cambria" panose="02040503050406030204" pitchFamily="18" charset="0"/>
            </a:endParaRPr>
          </a:p>
        </p:txBody>
      </p:sp>
      <p:sp>
        <p:nvSpPr>
          <p:cNvPr id="10" name="文本框 9">
            <a:extLst>
              <a:ext uri="{FF2B5EF4-FFF2-40B4-BE49-F238E27FC236}">
                <a16:creationId xmlns:a16="http://schemas.microsoft.com/office/drawing/2014/main" id="{5AE30EFB-69B6-44CD-902B-4E062333CDB4}"/>
              </a:ext>
            </a:extLst>
          </p:cNvPr>
          <p:cNvSpPr txBox="1"/>
          <p:nvPr/>
        </p:nvSpPr>
        <p:spPr>
          <a:xfrm>
            <a:off x="607347" y="484161"/>
            <a:ext cx="1247985" cy="1168539"/>
          </a:xfrm>
          <a:prstGeom prst="ellipse">
            <a:avLst/>
          </a:prstGeom>
          <a:solidFill>
            <a:schemeClr val="accent4">
              <a:lumMod val="20000"/>
              <a:lumOff val="80000"/>
            </a:schemeClr>
          </a:solidFill>
          <a:ln w="28575">
            <a:solidFill>
              <a:srgbClr val="C00000"/>
            </a:solidFill>
          </a:ln>
        </p:spPr>
        <p:txBody>
          <a:bodyPr wrap="square" rtlCol="0">
            <a:spAutoFit/>
          </a:bodyPr>
          <a:lstStyle/>
          <a:p>
            <a:pPr algn="ctr">
              <a:spcBef>
                <a:spcPts val="0"/>
              </a:spcBef>
              <a:spcAft>
                <a:spcPts val="0"/>
              </a:spcAft>
            </a:pPr>
            <a:r>
              <a:rPr lang="en-US" altLang="zh-CN" sz="4800" b="1" i="1" dirty="0" smtClean="0">
                <a:solidFill>
                  <a:srgbClr val="C00000"/>
                </a:solidFill>
                <a:latin typeface="Cambria" panose="02040503050406030204" pitchFamily="18" charset="0"/>
                <a:ea typeface="Cambria" panose="02040503050406030204" pitchFamily="18" charset="0"/>
                <a:cs typeface="汉仪中简黑简" panose="00020600040101010101" charset="-122"/>
              </a:rPr>
              <a:t>3a</a:t>
            </a:r>
            <a:endParaRPr lang="zh-CN" altLang="en-US" sz="4800" b="1" i="1" dirty="0">
              <a:solidFill>
                <a:srgbClr val="C00000"/>
              </a:solidFill>
              <a:latin typeface="Cambria" panose="02040503050406030204" pitchFamily="18" charset="0"/>
              <a:ea typeface="字魂105号-简雅黑" panose="00000500000000000000" pitchFamily="2" charset="-122"/>
              <a:cs typeface="汉仪中简黑简" panose="00020600040101010101" charset="-122"/>
            </a:endParaRPr>
          </a:p>
        </p:txBody>
      </p:sp>
      <p:sp>
        <p:nvSpPr>
          <p:cNvPr id="2" name="Rounded Rectangle 1"/>
          <p:cNvSpPr/>
          <p:nvPr/>
        </p:nvSpPr>
        <p:spPr>
          <a:xfrm>
            <a:off x="1231339" y="1830487"/>
            <a:ext cx="9865360" cy="4188381"/>
          </a:xfrm>
          <a:prstGeom prst="roundRect">
            <a:avLst/>
          </a:prstGeom>
          <a:solidFill>
            <a:schemeClr val="accent4">
              <a:lumMod val="20000"/>
              <a:lumOff val="80000"/>
            </a:schemeClr>
          </a:solidFill>
          <a:ln w="28575">
            <a:solidFill>
              <a:schemeClr val="tx1"/>
            </a:solidFill>
            <a:prstDash val="dash"/>
          </a:ln>
        </p:spPr>
        <p:txBody>
          <a:bodyPr wrap="square">
            <a:spAutoFit/>
          </a:bodyPr>
          <a:lstStyle/>
          <a:p>
            <a:pPr algn="just"/>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Chúng </a:t>
            </a:r>
            <a:r>
              <a:rPr lang="vi-VN" sz="4000" dirty="0">
                <a:latin typeface="Cambria" panose="02040503050406030204" pitchFamily="18" charset="0"/>
                <a:ea typeface="Cambria" panose="02040503050406030204" pitchFamily="18" charset="0"/>
              </a:rPr>
              <a:t>ta không thể nhìn thấy </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…ân </a:t>
            </a:r>
            <a:r>
              <a:rPr lang="vi-VN" sz="4000" dirty="0">
                <a:latin typeface="Cambria" panose="02040503050406030204" pitchFamily="18" charset="0"/>
                <a:ea typeface="Cambria" panose="02040503050406030204" pitchFamily="18" charset="0"/>
              </a:rPr>
              <a:t>cầu vồng. Chúng ta cũng không thể …ạm vào cầu vồng. Vì cầu vồng chỉ là ánh sáng lửng lơ …ong không …ung. Khi mặt trời …iếu vào bầu không khí còn nhiều hơi nước sau cơn mưa, cầu vồng sẽ xuất </a:t>
            </a:r>
            <a:r>
              <a:rPr lang="vi-VN" sz="4000" dirty="0" smtClean="0">
                <a:latin typeface="Cambria" panose="02040503050406030204" pitchFamily="18" charset="0"/>
                <a:ea typeface="Cambria" panose="02040503050406030204" pitchFamily="18" charset="0"/>
              </a:rPr>
              <a:t>hiện</a:t>
            </a:r>
            <a:r>
              <a:rPr lang="en-US" sz="4000" dirty="0" smtClean="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sp>
        <p:nvSpPr>
          <p:cNvPr id="3" name="TextBox 2"/>
          <p:cNvSpPr txBox="1"/>
          <p:nvPr/>
        </p:nvSpPr>
        <p:spPr>
          <a:xfrm>
            <a:off x="8798560" y="2028875"/>
            <a:ext cx="731290"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ch</a:t>
            </a:r>
            <a:endParaRPr lang="en-US" sz="4000" b="1" dirty="0">
              <a:solidFill>
                <a:srgbClr val="C00000"/>
              </a:solidFill>
              <a:latin typeface="Cambria" panose="02040503050406030204" pitchFamily="18" charset="0"/>
              <a:ea typeface="Cambria" panose="02040503050406030204" pitchFamily="18" charset="0"/>
            </a:endParaRPr>
          </a:p>
        </p:txBody>
      </p:sp>
      <p:sp>
        <p:nvSpPr>
          <p:cNvPr id="65" name="TextBox 64"/>
          <p:cNvSpPr txBox="1"/>
          <p:nvPr/>
        </p:nvSpPr>
        <p:spPr>
          <a:xfrm>
            <a:off x="8575040" y="2642166"/>
            <a:ext cx="731290"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ch</a:t>
            </a:r>
            <a:endParaRPr lang="en-US" sz="4000" b="1" dirty="0">
              <a:solidFill>
                <a:srgbClr val="C00000"/>
              </a:solidFill>
              <a:latin typeface="Cambria" panose="02040503050406030204" pitchFamily="18" charset="0"/>
              <a:ea typeface="Cambria" panose="02040503050406030204" pitchFamily="18" charset="0"/>
            </a:endParaRPr>
          </a:p>
        </p:txBody>
      </p:sp>
      <p:sp>
        <p:nvSpPr>
          <p:cNvPr id="66" name="TextBox 65"/>
          <p:cNvSpPr txBox="1"/>
          <p:nvPr/>
        </p:nvSpPr>
        <p:spPr>
          <a:xfrm>
            <a:off x="2085065" y="3867438"/>
            <a:ext cx="609462"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tr</a:t>
            </a:r>
            <a:endParaRPr lang="en-US" sz="4000" b="1" dirty="0">
              <a:solidFill>
                <a:srgbClr val="C00000"/>
              </a:solidFill>
              <a:latin typeface="Cambria" panose="02040503050406030204" pitchFamily="18" charset="0"/>
              <a:ea typeface="Cambria" panose="02040503050406030204" pitchFamily="18" charset="0"/>
            </a:endParaRPr>
          </a:p>
        </p:txBody>
      </p:sp>
      <p:sp>
        <p:nvSpPr>
          <p:cNvPr id="67" name="TextBox 66"/>
          <p:cNvSpPr txBox="1"/>
          <p:nvPr/>
        </p:nvSpPr>
        <p:spPr>
          <a:xfrm>
            <a:off x="5072105" y="3867438"/>
            <a:ext cx="609462"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tr</a:t>
            </a:r>
            <a:endParaRPr lang="en-US" sz="4000" b="1" dirty="0">
              <a:solidFill>
                <a:srgbClr val="C00000"/>
              </a:solidFill>
              <a:latin typeface="Cambria" panose="02040503050406030204" pitchFamily="18" charset="0"/>
              <a:ea typeface="Cambria" panose="02040503050406030204" pitchFamily="18" charset="0"/>
            </a:endParaRPr>
          </a:p>
        </p:txBody>
      </p:sp>
      <p:sp>
        <p:nvSpPr>
          <p:cNvPr id="84" name="TextBox 83"/>
          <p:cNvSpPr txBox="1"/>
          <p:nvPr/>
        </p:nvSpPr>
        <p:spPr>
          <a:xfrm>
            <a:off x="9529850" y="3867438"/>
            <a:ext cx="731290"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ch</a:t>
            </a:r>
            <a:endParaRPr lang="en-US"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865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1000"/>
                                        <p:tgtEl>
                                          <p:spTgt spid="84"/>
                                        </p:tgtEl>
                                      </p:cBhvr>
                                    </p:animEffect>
                                    <p:anim calcmode="lin" valueType="num">
                                      <p:cBhvr>
                                        <p:cTn id="36" dur="1000" fill="hold"/>
                                        <p:tgtEl>
                                          <p:spTgt spid="84"/>
                                        </p:tgtEl>
                                        <p:attrNameLst>
                                          <p:attrName>ppt_x</p:attrName>
                                        </p:attrNameLst>
                                      </p:cBhvr>
                                      <p:tavLst>
                                        <p:tav tm="0">
                                          <p:val>
                                            <p:strVal val="#ppt_x"/>
                                          </p:val>
                                        </p:tav>
                                        <p:tav tm="100000">
                                          <p:val>
                                            <p:strVal val="#ppt_x"/>
                                          </p:val>
                                        </p:tav>
                                      </p:tavLst>
                                    </p:anim>
                                    <p:anim calcmode="lin" valueType="num">
                                      <p:cBhvr>
                                        <p:cTn id="37"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5" grpId="0"/>
      <p:bldP spid="66" grpId="0"/>
      <p:bldP spid="67"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22A66C2-CC3C-4365-BE29-CDA62BD93630}"/>
              </a:ext>
            </a:extLst>
          </p:cNvPr>
          <p:cNvSpPr txBox="1"/>
          <p:nvPr/>
        </p:nvSpPr>
        <p:spPr>
          <a:xfrm>
            <a:off x="2623545" y="443521"/>
            <a:ext cx="8153111" cy="1754326"/>
          </a:xfrm>
          <a:prstGeom prst="rect">
            <a:avLst/>
          </a:prstGeom>
          <a:noFill/>
        </p:spPr>
        <p:txBody>
          <a:bodyPr wrap="square" rtlCol="0">
            <a:spAutoFit/>
            <a:scene3d>
              <a:camera prst="orthographicFront"/>
              <a:lightRig rig="threePt" dir="t"/>
            </a:scene3d>
            <a:sp3d contourW="12700"/>
          </a:bodyPr>
          <a:lstStyle/>
          <a:p>
            <a:pPr algn="ct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Chọn</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tiếng</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thích</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hợp</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p>
          <a:p>
            <a:pPr algn="ct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thay</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cho</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ô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vuông</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a:t>
            </a:r>
            <a:endParaRPr lang="zh-CN" altLang="en-US" sz="5400" b="1" dirty="0">
              <a:solidFill>
                <a:schemeClr val="accent4">
                  <a:lumMod val="40000"/>
                  <a:lumOff val="60000"/>
                </a:schemeClr>
              </a:solidFill>
              <a:latin typeface="Cambria" panose="02040503050406030204" pitchFamily="18" charset="0"/>
              <a:ea typeface="字魂105号-简雅黑" panose="00000500000000000000" pitchFamily="2" charset="-122"/>
            </a:endParaRPr>
          </a:p>
        </p:txBody>
      </p:sp>
      <p:sp>
        <p:nvSpPr>
          <p:cNvPr id="10" name="文本框 9">
            <a:extLst>
              <a:ext uri="{FF2B5EF4-FFF2-40B4-BE49-F238E27FC236}">
                <a16:creationId xmlns:a16="http://schemas.microsoft.com/office/drawing/2014/main" id="{5AE30EFB-69B6-44CD-902B-4E062333CDB4}"/>
              </a:ext>
            </a:extLst>
          </p:cNvPr>
          <p:cNvSpPr txBox="1"/>
          <p:nvPr/>
        </p:nvSpPr>
        <p:spPr>
          <a:xfrm>
            <a:off x="1469340" y="797324"/>
            <a:ext cx="1247985" cy="1168539"/>
          </a:xfrm>
          <a:prstGeom prst="ellipse">
            <a:avLst/>
          </a:prstGeom>
          <a:solidFill>
            <a:schemeClr val="accent4">
              <a:lumMod val="20000"/>
              <a:lumOff val="80000"/>
            </a:schemeClr>
          </a:solidFill>
          <a:ln w="28575">
            <a:solidFill>
              <a:srgbClr val="C00000"/>
            </a:solidFill>
          </a:ln>
        </p:spPr>
        <p:txBody>
          <a:bodyPr wrap="square" rtlCol="0">
            <a:spAutoFit/>
          </a:bodyPr>
          <a:lstStyle/>
          <a:p>
            <a:pPr algn="ctr">
              <a:spcBef>
                <a:spcPts val="0"/>
              </a:spcBef>
              <a:spcAft>
                <a:spcPts val="0"/>
              </a:spcAft>
            </a:pPr>
            <a:r>
              <a:rPr lang="en-US" altLang="zh-CN" sz="4800" b="1" i="1" dirty="0" smtClean="0">
                <a:solidFill>
                  <a:srgbClr val="C00000"/>
                </a:solidFill>
                <a:latin typeface="Cambria" panose="02040503050406030204" pitchFamily="18" charset="0"/>
                <a:ea typeface="Cambria" panose="02040503050406030204" pitchFamily="18" charset="0"/>
                <a:cs typeface="汉仪中简黑简" panose="00020600040101010101" charset="-122"/>
              </a:rPr>
              <a:t>3b</a:t>
            </a:r>
            <a:endParaRPr lang="zh-CN" altLang="en-US" sz="4800" b="1" i="1" dirty="0">
              <a:solidFill>
                <a:srgbClr val="C00000"/>
              </a:solidFill>
              <a:latin typeface="Cambria" panose="02040503050406030204" pitchFamily="18" charset="0"/>
              <a:ea typeface="字魂105号-简雅黑" panose="00000500000000000000" pitchFamily="2" charset="-122"/>
              <a:cs typeface="汉仪中简黑简" panose="00020600040101010101" charset="-122"/>
            </a:endParaRPr>
          </a:p>
        </p:txBody>
      </p:sp>
      <p:sp>
        <p:nvSpPr>
          <p:cNvPr id="38" name="Rounded Rectangle 37"/>
          <p:cNvSpPr/>
          <p:nvPr/>
        </p:nvSpPr>
        <p:spPr>
          <a:xfrm>
            <a:off x="4741671" y="3379663"/>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583235" y="3430329"/>
            <a:ext cx="1432276" cy="769441"/>
          </a:xfrm>
          <a:prstGeom prst="rect">
            <a:avLst/>
          </a:prstGeom>
          <a:noFill/>
        </p:spPr>
        <p:txBody>
          <a:bodyPr wrap="square" rtlCol="0">
            <a:spAutoFit/>
          </a:bodyPr>
          <a:lstStyle/>
          <a:p>
            <a:r>
              <a:rPr lang="en-US" sz="4400" b="1" dirty="0" err="1" smtClean="0">
                <a:latin typeface="Cambria" panose="02040503050406030204" pitchFamily="18" charset="0"/>
                <a:ea typeface="Cambria" panose="02040503050406030204" pitchFamily="18" charset="0"/>
              </a:rPr>
              <a:t>vọng</a:t>
            </a:r>
            <a:endParaRPr lang="en-US" sz="4400" b="1" dirty="0">
              <a:latin typeface="Cambria" panose="02040503050406030204" pitchFamily="18" charset="0"/>
              <a:ea typeface="Cambria" panose="02040503050406030204" pitchFamily="18" charset="0"/>
            </a:endParaRPr>
          </a:p>
        </p:txBody>
      </p:sp>
      <p:sp>
        <p:nvSpPr>
          <p:cNvPr id="72" name="Rounded Rectangle 71"/>
          <p:cNvSpPr/>
          <p:nvPr/>
        </p:nvSpPr>
        <p:spPr>
          <a:xfrm>
            <a:off x="4723989" y="5573791"/>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980026" y="5637933"/>
            <a:ext cx="865943" cy="830997"/>
          </a:xfrm>
          <a:prstGeom prst="rect">
            <a:avLst/>
          </a:prstGeom>
          <a:noFill/>
        </p:spPr>
        <p:txBody>
          <a:bodyPr wrap="none" rtlCol="0">
            <a:spAutoFit/>
          </a:bodyPr>
          <a:lstStyle/>
          <a:p>
            <a:r>
              <a:rPr lang="en-US" sz="4800" b="1" dirty="0" err="1" smtClean="0">
                <a:latin typeface="Cambria" panose="02040503050406030204" pitchFamily="18" charset="0"/>
                <a:ea typeface="Cambria" panose="02040503050406030204" pitchFamily="18" charset="0"/>
              </a:rPr>
              <a:t>áo</a:t>
            </a:r>
            <a:endParaRPr lang="en-US" sz="4800" b="1" dirty="0">
              <a:latin typeface="Cambria" panose="02040503050406030204" pitchFamily="18" charset="0"/>
              <a:ea typeface="Cambria" panose="02040503050406030204" pitchFamily="18" charset="0"/>
            </a:endParaRPr>
          </a:p>
        </p:txBody>
      </p:sp>
      <p:sp>
        <p:nvSpPr>
          <p:cNvPr id="36" name="Rounded Rectangle 35"/>
          <p:cNvSpPr/>
          <p:nvPr/>
        </p:nvSpPr>
        <p:spPr>
          <a:xfrm>
            <a:off x="4741672" y="2275241"/>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78499" y="2385807"/>
            <a:ext cx="1296061" cy="67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524717" y="2325908"/>
            <a:ext cx="1674118" cy="769441"/>
          </a:xfrm>
          <a:prstGeom prst="rect">
            <a:avLst/>
          </a:prstGeom>
          <a:noFill/>
        </p:spPr>
        <p:txBody>
          <a:bodyPr wrap="square" rtlCol="0">
            <a:spAutoFit/>
          </a:bodyPr>
          <a:lstStyle/>
          <a:p>
            <a:r>
              <a:rPr lang="en-US" sz="4400" b="1" dirty="0" err="1" smtClean="0">
                <a:latin typeface="Cambria" panose="02040503050406030204" pitchFamily="18" charset="0"/>
                <a:ea typeface="Cambria" panose="02040503050406030204" pitchFamily="18" charset="0"/>
              </a:rPr>
              <a:t>nước</a:t>
            </a:r>
            <a:endParaRPr lang="en-US" sz="4400" b="1" dirty="0">
              <a:latin typeface="Cambria" panose="02040503050406030204" pitchFamily="18" charset="0"/>
              <a:ea typeface="Cambria" panose="02040503050406030204" pitchFamily="18" charset="0"/>
            </a:endParaRPr>
          </a:p>
        </p:txBody>
      </p:sp>
      <p:sp>
        <p:nvSpPr>
          <p:cNvPr id="42" name="Rounded Rectangle 41"/>
          <p:cNvSpPr/>
          <p:nvPr/>
        </p:nvSpPr>
        <p:spPr>
          <a:xfrm>
            <a:off x="4741671" y="4466783"/>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524717" y="4469369"/>
            <a:ext cx="2273589" cy="830997"/>
          </a:xfrm>
          <a:prstGeom prst="rect">
            <a:avLst/>
          </a:prstGeom>
          <a:noFill/>
        </p:spPr>
        <p:txBody>
          <a:bodyPr wrap="square" rtlCol="0">
            <a:spAutoFit/>
          </a:bodyPr>
          <a:lstStyle/>
          <a:p>
            <a:r>
              <a:rPr lang="en-US" sz="4800" b="1" dirty="0" err="1" smtClean="0">
                <a:latin typeface="Cambria" panose="02040503050406030204" pitchFamily="18" charset="0"/>
                <a:ea typeface="Cambria" panose="02040503050406030204" pitchFamily="18" charset="0"/>
              </a:rPr>
              <a:t>tượng</a:t>
            </a:r>
            <a:endParaRPr lang="en-US" sz="4800" b="1" dirty="0">
              <a:latin typeface="Cambria" panose="02040503050406030204" pitchFamily="18" charset="0"/>
              <a:ea typeface="Cambria" panose="02040503050406030204" pitchFamily="18" charset="0"/>
            </a:endParaRPr>
          </a:p>
        </p:txBody>
      </p:sp>
      <p:sp>
        <p:nvSpPr>
          <p:cNvPr id="45" name="Rectangle 44"/>
          <p:cNvSpPr/>
          <p:nvPr/>
        </p:nvSpPr>
        <p:spPr>
          <a:xfrm>
            <a:off x="1362678" y="236282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thát</a:t>
            </a:r>
            <a:endParaRPr lang="en-US" sz="4400" b="1" dirty="0">
              <a:solidFill>
                <a:schemeClr val="tx1"/>
              </a:solidFill>
              <a:latin typeface="Cambria" panose="02040503050406030204" pitchFamily="18" charset="0"/>
              <a:ea typeface="Cambria" panose="02040503050406030204" pitchFamily="18" charset="0"/>
            </a:endParaRPr>
          </a:p>
        </p:txBody>
      </p:sp>
      <p:sp>
        <p:nvSpPr>
          <p:cNvPr id="49" name="Rectangle 48"/>
          <p:cNvSpPr/>
          <p:nvPr/>
        </p:nvSpPr>
        <p:spPr>
          <a:xfrm>
            <a:off x="2924277" y="235163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thác</a:t>
            </a:r>
            <a:endParaRPr lang="en-US" sz="4400" b="1" dirty="0">
              <a:solidFill>
                <a:schemeClr val="tx1"/>
              </a:solidFill>
              <a:latin typeface="Cambria" panose="02040503050406030204" pitchFamily="18" charset="0"/>
              <a:ea typeface="Cambria" panose="02040503050406030204" pitchFamily="18" charset="0"/>
            </a:endParaRPr>
          </a:p>
        </p:txBody>
      </p:sp>
      <p:sp>
        <p:nvSpPr>
          <p:cNvPr id="54" name="Rectangle 53"/>
          <p:cNvSpPr/>
          <p:nvPr/>
        </p:nvSpPr>
        <p:spPr>
          <a:xfrm>
            <a:off x="2924277" y="3524624"/>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khác</a:t>
            </a:r>
            <a:endParaRPr lang="en-US" sz="4400" b="1" dirty="0">
              <a:solidFill>
                <a:schemeClr val="tx1"/>
              </a:solidFill>
              <a:latin typeface="Cambria" panose="02040503050406030204" pitchFamily="18" charset="0"/>
              <a:ea typeface="Cambria" panose="02040503050406030204" pitchFamily="18" charset="0"/>
            </a:endParaRPr>
          </a:p>
        </p:txBody>
      </p:sp>
      <p:sp>
        <p:nvSpPr>
          <p:cNvPr id="55" name="Rectangle 54"/>
          <p:cNvSpPr/>
          <p:nvPr/>
        </p:nvSpPr>
        <p:spPr>
          <a:xfrm>
            <a:off x="1362678" y="460035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tạt</a:t>
            </a:r>
            <a:endParaRPr lang="en-US" sz="4400" b="1" dirty="0">
              <a:solidFill>
                <a:schemeClr val="tx1"/>
              </a:solidFill>
              <a:latin typeface="Cambria" panose="02040503050406030204" pitchFamily="18" charset="0"/>
              <a:ea typeface="Cambria" panose="02040503050406030204" pitchFamily="18" charset="0"/>
            </a:endParaRPr>
          </a:p>
        </p:txBody>
      </p:sp>
      <p:sp>
        <p:nvSpPr>
          <p:cNvPr id="58" name="Rectangle 57"/>
          <p:cNvSpPr/>
          <p:nvPr/>
        </p:nvSpPr>
        <p:spPr>
          <a:xfrm>
            <a:off x="2892200" y="5705709"/>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vạc</a:t>
            </a:r>
            <a:endParaRPr lang="en-US" sz="4400" b="1" dirty="0">
              <a:solidFill>
                <a:schemeClr val="tx1"/>
              </a:solidFill>
              <a:latin typeface="Cambria" panose="02040503050406030204" pitchFamily="18" charset="0"/>
              <a:ea typeface="Cambria" panose="02040503050406030204" pitchFamily="18" charset="0"/>
            </a:endParaRPr>
          </a:p>
        </p:txBody>
      </p:sp>
      <p:sp>
        <p:nvSpPr>
          <p:cNvPr id="59" name="Rectangle 58"/>
          <p:cNvSpPr/>
          <p:nvPr/>
        </p:nvSpPr>
        <p:spPr>
          <a:xfrm>
            <a:off x="4978498" y="3490728"/>
            <a:ext cx="1296061" cy="67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947685" y="4623747"/>
            <a:ext cx="1296061" cy="585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947684" y="5689784"/>
            <a:ext cx="1296061" cy="667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62678" y="3535814"/>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khát</a:t>
            </a:r>
            <a:endParaRPr lang="en-US" sz="4400" b="1" dirty="0">
              <a:solidFill>
                <a:schemeClr val="tx1"/>
              </a:solidFill>
              <a:latin typeface="Cambria" panose="02040503050406030204" pitchFamily="18" charset="0"/>
              <a:ea typeface="Cambria" panose="02040503050406030204" pitchFamily="18" charset="0"/>
            </a:endParaRPr>
          </a:p>
        </p:txBody>
      </p:sp>
      <p:sp>
        <p:nvSpPr>
          <p:cNvPr id="56" name="Rectangle 55"/>
          <p:cNvSpPr/>
          <p:nvPr/>
        </p:nvSpPr>
        <p:spPr>
          <a:xfrm>
            <a:off x="2924277" y="458916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tạc</a:t>
            </a:r>
            <a:endParaRPr lang="en-US" sz="4400" b="1" dirty="0">
              <a:solidFill>
                <a:schemeClr val="tx1"/>
              </a:solidFill>
              <a:latin typeface="Cambria" panose="02040503050406030204" pitchFamily="18" charset="0"/>
              <a:ea typeface="Cambria" panose="02040503050406030204" pitchFamily="18" charset="0"/>
            </a:endParaRPr>
          </a:p>
        </p:txBody>
      </p:sp>
      <p:sp>
        <p:nvSpPr>
          <p:cNvPr id="57" name="Rectangle 56"/>
          <p:cNvSpPr/>
          <p:nvPr/>
        </p:nvSpPr>
        <p:spPr>
          <a:xfrm>
            <a:off x="1330601" y="5716899"/>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vạt</a:t>
            </a:r>
            <a:endParaRPr lang="en-US" sz="4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264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randombar(horizontal)">
                                      <p:cBhvr>
                                        <p:cTn id="19" dur="500"/>
                                        <p:tgtEl>
                                          <p:spTgt spid="7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randombar(horizontal)">
                                      <p:cBhvr>
                                        <p:cTn id="43" dur="500"/>
                                        <p:tgtEl>
                                          <p:spTgt spid="4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randombar(horizontal)">
                                      <p:cBhvr>
                                        <p:cTn id="46" dur="500"/>
                                        <p:tgtEl>
                                          <p:spTgt spid="5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randombar(horizontal)">
                                      <p:cBhvr>
                                        <p:cTn id="49" dur="500"/>
                                        <p:tgtEl>
                                          <p:spTgt spid="5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randombar(horizontal)">
                                      <p:cBhvr>
                                        <p:cTn id="52" dur="500"/>
                                        <p:tgtEl>
                                          <p:spTgt spid="5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randombar(horizontal)">
                                      <p:cBhvr>
                                        <p:cTn id="55" dur="500"/>
                                        <p:tgtEl>
                                          <p:spTgt spid="5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randombar(horizontal)">
                                      <p:cBhvr>
                                        <p:cTn id="58" dur="500"/>
                                        <p:tgtEl>
                                          <p:spTgt spid="5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randombar(horizontal)">
                                      <p:cBhvr>
                                        <p:cTn id="64" dur="500"/>
                                        <p:tgtEl>
                                          <p:spTgt spid="6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randombar(horizontal)">
                                      <p:cBhvr>
                                        <p:cTn id="67" dur="500"/>
                                        <p:tgtEl>
                                          <p:spTgt spid="6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randombar(horizontal)">
                                      <p:cBhvr>
                                        <p:cTn id="70" dur="5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grpId="1" nodeType="clickEffect">
                                  <p:stCondLst>
                                    <p:cond delay="0"/>
                                  </p:stCondLst>
                                  <p:childTnLst>
                                    <p:animMotion origin="layout" path="M 1.04167E-6 4.07407E-6 L 0.16484 0.00393 " pathEditMode="relative" rAng="0" ptsTypes="AA">
                                      <p:cBhvr>
                                        <p:cTn id="74" dur="2000" fill="hold"/>
                                        <p:tgtEl>
                                          <p:spTgt spid="49"/>
                                        </p:tgtEl>
                                        <p:attrNameLst>
                                          <p:attrName>ppt_x</p:attrName>
                                          <p:attrName>ppt_y</p:attrName>
                                        </p:attrNameLst>
                                      </p:cBhvr>
                                      <p:rCtr x="8242" y="185"/>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grpId="1" nodeType="clickEffect">
                                  <p:stCondLst>
                                    <p:cond delay="0"/>
                                  </p:stCondLst>
                                  <p:childTnLst>
                                    <p:animMotion origin="layout" path="M -3.95833E-6 -1.11111E-6 L 0.29467 -0.00579 " pathEditMode="relative" rAng="0" ptsTypes="AA">
                                      <p:cBhvr>
                                        <p:cTn id="78" dur="2000" fill="hold"/>
                                        <p:tgtEl>
                                          <p:spTgt spid="52"/>
                                        </p:tgtEl>
                                        <p:attrNameLst>
                                          <p:attrName>ppt_x</p:attrName>
                                          <p:attrName>ppt_y</p:attrName>
                                        </p:attrNameLst>
                                      </p:cBhvr>
                                      <p:rCtr x="14727" y="-301"/>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1" nodeType="clickEffect">
                                  <p:stCondLst>
                                    <p:cond delay="0"/>
                                  </p:stCondLst>
                                  <p:childTnLst>
                                    <p:animMotion origin="layout" path="M 1.04167E-6 -4.81481E-6 L 0.1681 -0.00115 " pathEditMode="relative" rAng="0" ptsTypes="AA">
                                      <p:cBhvr>
                                        <p:cTn id="82" dur="2000" fill="hold"/>
                                        <p:tgtEl>
                                          <p:spTgt spid="56"/>
                                        </p:tgtEl>
                                        <p:attrNameLst>
                                          <p:attrName>ppt_x</p:attrName>
                                          <p:attrName>ppt_y</p:attrName>
                                        </p:attrNameLst>
                                      </p:cBhvr>
                                      <p:rCtr x="8398"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grpId="1" nodeType="clickEffect">
                                  <p:stCondLst>
                                    <p:cond delay="0"/>
                                  </p:stCondLst>
                                  <p:childTnLst>
                                    <p:animMotion origin="layout" path="M 2.08333E-7 3.33333E-6 L 0.29219 -0.00394 " pathEditMode="relative" rAng="0" ptsTypes="AA">
                                      <p:cBhvr>
                                        <p:cTn id="86" dur="2000" fill="hold"/>
                                        <p:tgtEl>
                                          <p:spTgt spid="57"/>
                                        </p:tgtEl>
                                        <p:attrNameLst>
                                          <p:attrName>ppt_x</p:attrName>
                                          <p:attrName>ppt_y</p:attrName>
                                        </p:attrNameLst>
                                      </p:cBhvr>
                                      <p:rCtr x="1460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38" grpId="0" animBg="1"/>
      <p:bldP spid="40" grpId="0"/>
      <p:bldP spid="72" grpId="0" animBg="1"/>
      <p:bldP spid="74" grpId="0"/>
      <p:bldP spid="36" grpId="0" animBg="1"/>
      <p:bldP spid="37" grpId="0" animBg="1"/>
      <p:bldP spid="41" grpId="0"/>
      <p:bldP spid="42" grpId="0" animBg="1"/>
      <p:bldP spid="44" grpId="0"/>
      <p:bldP spid="45" grpId="0" animBg="1"/>
      <p:bldP spid="49" grpId="0" animBg="1"/>
      <p:bldP spid="49" grpId="1" animBg="1"/>
      <p:bldP spid="54" grpId="0" animBg="1"/>
      <p:bldP spid="55" grpId="0" animBg="1"/>
      <p:bldP spid="58" grpId="0" animBg="1"/>
      <p:bldP spid="59" grpId="0" animBg="1"/>
      <p:bldP spid="60" grpId="0" animBg="1"/>
      <p:bldP spid="64" grpId="0" animBg="1"/>
      <p:bldP spid="52" grpId="0" animBg="1"/>
      <p:bldP spid="52" grpId="1" animBg="1"/>
      <p:bldP spid="56" grpId="0" animBg="1"/>
      <p:bldP spid="56" grpId="1" animBg="1"/>
      <p:bldP spid="57" grpId="0" animBg="1"/>
      <p:bldP spid="5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50CE70-5864-4DF2-8E4C-45B689F84F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8809"/>
          <a:stretch/>
        </p:blipFill>
        <p:spPr>
          <a:xfrm>
            <a:off x="-145240" y="153934"/>
            <a:ext cx="6241240" cy="6096000"/>
          </a:xfrm>
          <a:prstGeom prst="rect">
            <a:avLst/>
          </a:prstGeom>
        </p:spPr>
      </p:pic>
      <p:sp>
        <p:nvSpPr>
          <p:cNvPr id="2" name="TextBox 1"/>
          <p:cNvSpPr txBox="1"/>
          <p:nvPr/>
        </p:nvSpPr>
        <p:spPr>
          <a:xfrm>
            <a:off x="6242712" y="1386052"/>
            <a:ext cx="4798108" cy="3631763"/>
          </a:xfrm>
          <a:prstGeom prst="rect">
            <a:avLst/>
          </a:prstGeom>
          <a:noFill/>
        </p:spPr>
        <p:txBody>
          <a:bodyPr wrap="none" rtlCol="0">
            <a:spAutoFit/>
          </a:bodyPr>
          <a:lstStyle/>
          <a:p>
            <a:pPr algn="ctr"/>
            <a:r>
              <a:rPr lang="en-US" sz="11500" dirty="0" err="1" smtClean="0">
                <a:solidFill>
                  <a:schemeClr val="accent4">
                    <a:lumMod val="40000"/>
                    <a:lumOff val="60000"/>
                  </a:schemeClr>
                </a:solidFill>
                <a:latin typeface="#9Slide05 MetroScript" panose="03060702040507070403" pitchFamily="66" charset="0"/>
              </a:rPr>
              <a:t>Chúc</a:t>
            </a:r>
            <a:r>
              <a:rPr lang="en-US" sz="11500" dirty="0" smtClean="0">
                <a:solidFill>
                  <a:schemeClr val="accent4">
                    <a:lumMod val="40000"/>
                    <a:lumOff val="60000"/>
                  </a:schemeClr>
                </a:solidFill>
                <a:latin typeface="#9Slide05 MetroScript" panose="03060702040507070403" pitchFamily="66" charset="0"/>
              </a:rPr>
              <a:t> </a:t>
            </a:r>
            <a:r>
              <a:rPr lang="en-US" sz="11500" dirty="0" err="1" smtClean="0">
                <a:solidFill>
                  <a:schemeClr val="accent4">
                    <a:lumMod val="40000"/>
                    <a:lumOff val="60000"/>
                  </a:schemeClr>
                </a:solidFill>
                <a:latin typeface="#9Slide05 MetroScript" panose="03060702040507070403" pitchFamily="66" charset="0"/>
              </a:rPr>
              <a:t>mừng</a:t>
            </a:r>
            <a:r>
              <a:rPr lang="en-US" sz="11500" dirty="0" smtClean="0">
                <a:solidFill>
                  <a:schemeClr val="accent4">
                    <a:lumMod val="40000"/>
                    <a:lumOff val="60000"/>
                  </a:schemeClr>
                </a:solidFill>
                <a:latin typeface="#9Slide05 MetroScript" panose="03060702040507070403" pitchFamily="66" charset="0"/>
              </a:rPr>
              <a:t> </a:t>
            </a:r>
          </a:p>
          <a:p>
            <a:pPr algn="ctr"/>
            <a:r>
              <a:rPr lang="en-US" sz="11500" dirty="0" err="1" smtClean="0">
                <a:solidFill>
                  <a:schemeClr val="accent4">
                    <a:lumMod val="40000"/>
                    <a:lumOff val="60000"/>
                  </a:schemeClr>
                </a:solidFill>
                <a:latin typeface="#9Slide05 MetroScript" panose="03060702040507070403" pitchFamily="66" charset="0"/>
              </a:rPr>
              <a:t>năm</a:t>
            </a:r>
            <a:r>
              <a:rPr lang="en-US" sz="11500" dirty="0" smtClean="0">
                <a:solidFill>
                  <a:schemeClr val="accent4">
                    <a:lumMod val="40000"/>
                    <a:lumOff val="60000"/>
                  </a:schemeClr>
                </a:solidFill>
                <a:latin typeface="#9Slide05 MetroScript" panose="03060702040507070403" pitchFamily="66" charset="0"/>
              </a:rPr>
              <a:t> </a:t>
            </a:r>
            <a:r>
              <a:rPr lang="en-US" sz="11500" dirty="0" err="1" smtClean="0">
                <a:solidFill>
                  <a:schemeClr val="accent4">
                    <a:lumMod val="40000"/>
                    <a:lumOff val="60000"/>
                  </a:schemeClr>
                </a:solidFill>
                <a:latin typeface="#9Slide05 MetroScript" panose="03060702040507070403" pitchFamily="66" charset="0"/>
              </a:rPr>
              <a:t>mới</a:t>
            </a:r>
            <a:endParaRPr lang="en-US" sz="11500" dirty="0">
              <a:solidFill>
                <a:schemeClr val="accent4">
                  <a:lumMod val="40000"/>
                  <a:lumOff val="60000"/>
                </a:schemeClr>
              </a:solidFill>
              <a:latin typeface="#9Slide05 MetroScript" panose="03060702040507070403" pitchFamily="66" charset="0"/>
            </a:endParaRPr>
          </a:p>
        </p:txBody>
      </p:sp>
    </p:spTree>
    <p:extLst>
      <p:ext uri="{BB962C8B-B14F-4D97-AF65-F5344CB8AC3E}">
        <p14:creationId xmlns:p14="http://schemas.microsoft.com/office/powerpoint/2010/main" val="34966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166</Words>
  <Application>Microsoft Office PowerPoint</Application>
  <PresentationFormat>Widescreen</PresentationFormat>
  <Paragraphs>78</Paragraphs>
  <Slides>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#9Slide05 MetroScript</vt:lpstr>
      <vt:lpstr>SVN-The Voice</vt:lpstr>
      <vt:lpstr>Times New Roman</vt:lpstr>
      <vt:lpstr>HP001 4 hàng</vt:lpstr>
      <vt:lpstr>汉仪中简黑简</vt:lpstr>
      <vt:lpstr>等线</vt:lpstr>
      <vt:lpstr>Arial</vt:lpstr>
      <vt:lpstr>字魂105号-简雅黑</vt:lpstr>
      <vt:lpstr>Cambria</vt:lpstr>
      <vt:lpstr>SVN-Newton</vt:lpstr>
      <vt:lpstr>#9Slide07 Altus</vt:lpstr>
      <vt:lpstr>等线 Light</vt:lpstr>
      <vt:lpstr>#9Slide07 HoneyCream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LOP_2E</cp:lastModifiedBy>
  <cp:revision>21</cp:revision>
  <dcterms:created xsi:type="dcterms:W3CDTF">2022-01-20T07:15:43Z</dcterms:created>
  <dcterms:modified xsi:type="dcterms:W3CDTF">2025-01-13T05:27:07Z</dcterms:modified>
</cp:coreProperties>
</file>