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12"/>
  </p:notesMasterIdLst>
  <p:sldIdLst>
    <p:sldId id="258" r:id="rId5"/>
    <p:sldId id="263" r:id="rId6"/>
    <p:sldId id="264" r:id="rId7"/>
    <p:sldId id="267" r:id="rId8"/>
    <p:sldId id="268" r:id="rId9"/>
    <p:sldId id="269" r:id="rId10"/>
    <p:sldId id="274" r:id="rId11"/>
  </p:sldIdLst>
  <p:sldSz cx="12192000" cy="6858000"/>
  <p:notesSz cx="6858000" cy="9144000"/>
  <p:embeddedFontLst>
    <p:embeddedFont>
      <p:font typeface="宋体" panose="02010600030101010101" pitchFamily="2" charset="-122"/>
      <p:regular r:id="rId13"/>
    </p:embeddedFont>
    <p:embeddedFont>
      <p:font typeface="#9Slide07 SFU Jamaica" panose="020B0604020202020204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等线" panose="020B0604020202020204" charset="0"/>
      <p:regular r:id="rId27"/>
      <p:bold r:id="rId28"/>
    </p:embeddedFont>
    <p:embeddedFont>
      <p:font typeface="Constantia" panose="02030602050306030303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C"/>
    <a:srgbClr val="FF6699"/>
    <a:srgbClr val="FF00FF"/>
    <a:srgbClr val="454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E4BD-716A-46D0-B7BC-A319D8EE6F79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C76AC-0733-4C6A-8E58-B00732E66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3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54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3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19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8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7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3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2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2025/1/13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3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16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8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4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8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6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6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0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2025/1/13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9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3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59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3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39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45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04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5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CD6C0-1965-4B7C-A043-6A61FEF6F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8" y="0"/>
            <a:ext cx="1219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9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80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0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13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39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9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7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5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92" y="945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>
            <a:off x="11269847" y="2533364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20225294">
            <a:off x="10902595" y="1469480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820726">
            <a:off x="10435494" y="65479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 rot="21071679">
            <a:off x="427160" y="1034521"/>
            <a:ext cx="963004" cy="22038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5" y="573565"/>
            <a:ext cx="2078521" cy="18290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8" y="568387"/>
            <a:ext cx="2153928" cy="18394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9" y="524789"/>
            <a:ext cx="2078521" cy="1829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33" y="501183"/>
            <a:ext cx="2140845" cy="19738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008" y="1164946"/>
            <a:ext cx="10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MỞ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8758" y="1189907"/>
            <a:ext cx="185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RỘNG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3329" y="1156478"/>
            <a:ext cx="13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VỐN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36146" y="1176124"/>
            <a:ext cx="140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TỪ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033" y="2552371"/>
            <a:ext cx="869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/>
                </a:solidFill>
                <a:latin typeface="#9Slide07 SFU Jamaica" panose="00000400000000000000" pitchFamily="2" charset="0"/>
              </a:rPr>
              <a:t>CÁC HIỆN TƯỢNG THIÊN NHIÊN</a:t>
            </a:r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505" y="3571191"/>
            <a:ext cx="6117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/>
                </a:solidFill>
                <a:latin typeface="#9Slide07 SFU Jamaica" panose="00000400000000000000" pitchFamily="2" charset="0"/>
              </a:rPr>
              <a:t>CÂU CẢM - CÂU KHIẾN</a:t>
            </a:r>
          </a:p>
          <a:p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102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941" y="1387846"/>
            <a:ext cx="13114236" cy="12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từ ngữ dưới đây vào nhóm thích hợp</a:t>
            </a:r>
            <a:b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7564" y="2459790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7564" y="3569283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87564" y="467556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540330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40330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40330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64075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4075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316841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316841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16841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784730"/>
              </p:ext>
            </p:extLst>
          </p:nvPr>
        </p:nvGraphicFramePr>
        <p:xfrm>
          <a:off x="1474454" y="5604525"/>
          <a:ext cx="98552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600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4927600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9366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2656" y="1422002"/>
            <a:ext cx="97499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0" i="0" u="sng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4400" b="0" i="0" u="sng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u="sng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4400" b="0" i="0" u="sng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– 6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endParaRPr lang="vi-VN" sz="44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66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7" y="1694468"/>
            <a:ext cx="7223887" cy="45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01959" y="2359056"/>
            <a:ext cx="506776" cy="63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01959" y="2998034"/>
            <a:ext cx="5067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01959" y="2998034"/>
            <a:ext cx="506776" cy="1311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01959" y="3581603"/>
            <a:ext cx="506776" cy="63897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1959" y="4220581"/>
            <a:ext cx="506776" cy="88167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8160939" y="2684222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69005" y="4623207"/>
            <a:ext cx="3929484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939" y="1694468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175433" y="3633453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32153" y="5612961"/>
            <a:ext cx="2879617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154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câu dưới đây vào kiểu câu thích hợp.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523" y="2370220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6502068" y="2370220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768063" y="3623647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6710111" y="354156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2316698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cảm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7386107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khiến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4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2499" y="1721751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4576196" y="2989362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4696504" y="4353340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4696504" y="558941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1474454" y="2254236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1981074" y="4827345"/>
            <a:ext cx="2194805" cy="1225176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>
            <a:stCxn id="5" idx="3"/>
            <a:endCxn id="3" idx="11"/>
          </p:cNvCxnSpPr>
          <p:nvPr/>
        </p:nvCxnSpPr>
        <p:spPr>
          <a:xfrm flipV="1">
            <a:off x="3669259" y="2195756"/>
            <a:ext cx="1013240" cy="659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34" idx="11"/>
          </p:cNvCxnSpPr>
          <p:nvPr/>
        </p:nvCxnSpPr>
        <p:spPr>
          <a:xfrm>
            <a:off x="3669259" y="2854967"/>
            <a:ext cx="906937" cy="608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3"/>
            <a:endCxn id="37" idx="11"/>
          </p:cNvCxnSpPr>
          <p:nvPr/>
        </p:nvCxnSpPr>
        <p:spPr>
          <a:xfrm flipV="1">
            <a:off x="4175879" y="4827345"/>
            <a:ext cx="520625" cy="624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9" idx="3"/>
            <a:endCxn id="38" idx="11"/>
          </p:cNvCxnSpPr>
          <p:nvPr/>
        </p:nvCxnSpPr>
        <p:spPr>
          <a:xfrm>
            <a:off x="4175879" y="5452105"/>
            <a:ext cx="520625" cy="6113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13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76" y="-6219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74768" y="719369"/>
            <a:ext cx="3393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DẶN</a:t>
            </a:r>
            <a:r>
              <a:rPr kumimoji="0" lang="en-GB" altLang="zh-CN" sz="7200" b="1" i="0" u="none" strike="noStrike" kern="1200" cap="none" spc="0" normalizeH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DÒ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0" name="Rounded Rectangle 2"/>
          <p:cNvSpPr/>
          <p:nvPr/>
        </p:nvSpPr>
        <p:spPr>
          <a:xfrm>
            <a:off x="4623259" y="1867009"/>
            <a:ext cx="6482276" cy="1171524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algn="just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5838237" y="3197299"/>
            <a:ext cx="422257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2"/>
          <p:cNvSpPr/>
          <p:nvPr/>
        </p:nvSpPr>
        <p:spPr>
          <a:xfrm>
            <a:off x="6614886" y="4234255"/>
            <a:ext cx="2927321" cy="87409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PPT充电站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272</Words>
  <Application>Microsoft Office PowerPoint</Application>
  <PresentationFormat>Widescreen</PresentationFormat>
  <Paragraphs>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宋体</vt:lpstr>
      <vt:lpstr>#9Slide07 SFU Jamaica</vt:lpstr>
      <vt:lpstr>Calibri Light</vt:lpstr>
      <vt:lpstr>Cambria</vt:lpstr>
      <vt:lpstr>Calibri</vt:lpstr>
      <vt:lpstr>微软雅黑</vt:lpstr>
      <vt:lpstr>幼圆</vt:lpstr>
      <vt:lpstr>等线</vt:lpstr>
      <vt:lpstr>UTM American Sans</vt:lpstr>
      <vt:lpstr>Constantia</vt:lpstr>
      <vt:lpstr>Arial</vt:lpstr>
      <vt:lpstr>PPT充电站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LOP_2E</cp:lastModifiedBy>
  <cp:revision>16</cp:revision>
  <dcterms:created xsi:type="dcterms:W3CDTF">2022-12-16T13:06:29Z</dcterms:created>
  <dcterms:modified xsi:type="dcterms:W3CDTF">2025-01-13T05:46:49Z</dcterms:modified>
</cp:coreProperties>
</file>