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35"/>
  </p:notesMasterIdLst>
  <p:sldIdLst>
    <p:sldId id="344" r:id="rId3"/>
    <p:sldId id="260" r:id="rId4"/>
    <p:sldId id="345" r:id="rId5"/>
    <p:sldId id="329" r:id="rId6"/>
    <p:sldId id="264" r:id="rId7"/>
    <p:sldId id="257" r:id="rId8"/>
    <p:sldId id="259" r:id="rId9"/>
    <p:sldId id="265" r:id="rId10"/>
    <p:sldId id="266" r:id="rId11"/>
    <p:sldId id="267" r:id="rId12"/>
    <p:sldId id="268" r:id="rId13"/>
    <p:sldId id="269" r:id="rId14"/>
    <p:sldId id="270" r:id="rId15"/>
    <p:sldId id="271" r:id="rId16"/>
    <p:sldId id="358" r:id="rId17"/>
    <p:sldId id="347" r:id="rId18"/>
    <p:sldId id="334" r:id="rId19"/>
    <p:sldId id="340" r:id="rId20"/>
    <p:sldId id="359" r:id="rId21"/>
    <p:sldId id="360" r:id="rId22"/>
    <p:sldId id="363" r:id="rId23"/>
    <p:sldId id="364" r:id="rId24"/>
    <p:sldId id="365" r:id="rId25"/>
    <p:sldId id="367" r:id="rId26"/>
    <p:sldId id="375" r:id="rId27"/>
    <p:sldId id="369" r:id="rId28"/>
    <p:sldId id="370" r:id="rId29"/>
    <p:sldId id="371" r:id="rId30"/>
    <p:sldId id="372" r:id="rId31"/>
    <p:sldId id="374" r:id="rId32"/>
    <p:sldId id="373" r:id="rId33"/>
    <p:sldId id="342"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9204" autoAdjust="0"/>
  </p:normalViewPr>
  <p:slideViewPr>
    <p:cSldViewPr snapToGrid="0">
      <p:cViewPr varScale="1">
        <p:scale>
          <a:sx n="78" d="100"/>
          <a:sy n="78" d="100"/>
        </p:scale>
        <p:origin x="972"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ableStyles" Target="tableStyle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presProps" Target="pres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DA10BC-23A3-43EB-A750-D6254404A424}" type="datetimeFigureOut">
              <a:rPr lang="en-US" smtClean="0"/>
              <a:t>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1A305C-30F2-4D60-A386-237A88907496}" type="slidenum">
              <a:rPr lang="en-US" smtClean="0"/>
              <a:t>‹#›</a:t>
            </a:fld>
            <a:endParaRPr lang="en-US"/>
          </a:p>
        </p:txBody>
      </p:sp>
    </p:spTree>
    <p:extLst>
      <p:ext uri="{BB962C8B-B14F-4D97-AF65-F5344CB8AC3E}">
        <p14:creationId xmlns:p14="http://schemas.microsoft.com/office/powerpoint/2010/main" val="23669535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
        <p:nvSpPr>
          <p:cNvPr id="4" name="Slide Number Placeholder 3"/>
          <p:cNvSpPr>
            <a:spLocks noGrp="1"/>
          </p:cNvSpPr>
          <p:nvPr>
            <p:ph type="sldNum" sz="quarter" idx="5"/>
          </p:nvPr>
        </p:nvSpPr>
        <p:spPr/>
        <p:txBody>
          <a:bodyPr/>
          <a:lstStyle/>
          <a:p>
            <a:fld id="{431A305C-30F2-4D60-A386-237A88907496}" type="slidenum">
              <a:rPr lang="en-US" smtClean="0"/>
              <a:t>1</a:t>
            </a:fld>
            <a:endParaRPr lang="en-US"/>
          </a:p>
        </p:txBody>
      </p:sp>
    </p:spTree>
    <p:extLst>
      <p:ext uri="{BB962C8B-B14F-4D97-AF65-F5344CB8AC3E}">
        <p14:creationId xmlns:p14="http://schemas.microsoft.com/office/powerpoint/2010/main" val="9930279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a:sym typeface="+mn-ea"/>
              </a:rPr>
              <a:t> 0972115126</a:t>
            </a:r>
            <a:endParaRPr lang="zh-CN" altLang="en-US"/>
          </a:p>
        </p:txBody>
      </p:sp>
      <p:sp>
        <p:nvSpPr>
          <p:cNvPr id="4" name="Slide Number Placeholder 3"/>
          <p:cNvSpPr>
            <a:spLocks noGrp="1"/>
          </p:cNvSpPr>
          <p:nvPr>
            <p:ph type="sldNum" sz="quarter" idx="5"/>
          </p:nvPr>
        </p:nvSpPr>
        <p:spPr/>
        <p:txBody>
          <a:bodyPr/>
          <a:lstStyle/>
          <a:p>
            <a:fld id="{431A305C-30F2-4D60-A386-237A88907496}" type="slidenum">
              <a:rPr lang="en-US" smtClean="0"/>
              <a:t>28</a:t>
            </a:fld>
            <a:endParaRPr lang="en-US"/>
          </a:p>
        </p:txBody>
      </p:sp>
    </p:spTree>
    <p:extLst>
      <p:ext uri="{BB962C8B-B14F-4D97-AF65-F5344CB8AC3E}">
        <p14:creationId xmlns:p14="http://schemas.microsoft.com/office/powerpoint/2010/main" val="15354949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Tree>
    <p:extLst>
      <p:ext uri="{BB962C8B-B14F-4D97-AF65-F5344CB8AC3E}">
        <p14:creationId xmlns:p14="http://schemas.microsoft.com/office/powerpoint/2010/main" val="14209154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316045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22640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760972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4" name="矩形 3"/>
          <p:cNvSpPr/>
          <p:nvPr userDrawn="1"/>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2"/>
          <p:cNvSpPr/>
          <p:nvPr userDrawn="1"/>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5" name="图片 4"/>
          <p:cNvPicPr>
            <a:picLocks noChangeAspect="1"/>
          </p:cNvPicPr>
          <p:nvPr userDrawn="1"/>
        </p:nvPicPr>
        <p:blipFill rotWithShape="1">
          <a:blip r:embed="rId2">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6" name="图片 5"/>
          <p:cNvPicPr>
            <a:picLocks noChangeAspect="1"/>
          </p:cNvPicPr>
          <p:nvPr userDrawn="1"/>
        </p:nvPicPr>
        <p:blipFill rotWithShape="1">
          <a:blip r:embed="rId2">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7" name="图片 6"/>
          <p:cNvPicPr>
            <a:picLocks noChangeAspect="1"/>
          </p:cNvPicPr>
          <p:nvPr userDrawn="1"/>
        </p:nvPicPr>
        <p:blipFill rotWithShape="1">
          <a:blip r:embed="rId3"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8" name="图片 7"/>
          <p:cNvPicPr>
            <a:picLocks noChangeAspect="1"/>
          </p:cNvPicPr>
          <p:nvPr userDrawn="1"/>
        </p:nvPicPr>
        <p:blipFill rotWithShape="1">
          <a:blip r:embed="rId4"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Tree>
    <p:extLst>
      <p:ext uri="{BB962C8B-B14F-4D97-AF65-F5344CB8AC3E}">
        <p14:creationId xmlns:p14="http://schemas.microsoft.com/office/powerpoint/2010/main" val="17763592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4ED86-DDD0-C5CF-D3CE-C5B092524E3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4C8896FB-3399-01D4-9EF1-937B451883A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1F50BB3-7E7F-5FAB-1E6B-626FF13F5883}"/>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5" name="Footer Placeholder 4">
            <a:extLst>
              <a:ext uri="{FF2B5EF4-FFF2-40B4-BE49-F238E27FC236}">
                <a16:creationId xmlns:a16="http://schemas.microsoft.com/office/drawing/2014/main" id="{76D85230-D0EE-E707-8687-53761D8331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CC0FD01-4ABC-D40B-8C76-A3B55A271F32}"/>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459856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3D837-2ECA-F401-808D-791B80FB728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07121A-A4C7-CEFF-DD33-2394C4D9C0E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873556-4C85-355D-69C3-A25178403D78}"/>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5" name="Footer Placeholder 4">
            <a:extLst>
              <a:ext uri="{FF2B5EF4-FFF2-40B4-BE49-F238E27FC236}">
                <a16:creationId xmlns:a16="http://schemas.microsoft.com/office/drawing/2014/main" id="{2BB1E98D-9D8E-CDE3-F64D-0352A1BD43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02DBAE-C893-B791-FE1A-2B5DD76A0A2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3084284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1EDBB-2711-E604-D18B-607D2D66097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7337B63-BA5D-CA31-172E-0EA40E311D3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76C72F4-18CE-F1E5-4EC0-E52E4A09BA7C}"/>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5" name="Footer Placeholder 4">
            <a:extLst>
              <a:ext uri="{FF2B5EF4-FFF2-40B4-BE49-F238E27FC236}">
                <a16:creationId xmlns:a16="http://schemas.microsoft.com/office/drawing/2014/main" id="{C0E17D9F-8794-AD33-A4C8-84E6ED8CFC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FC080D7-BD19-D520-681A-53D3993B8E15}"/>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0250023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85571-1E87-9125-32FE-CA5A6AD5B37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32979C-D6B3-F5FF-C49E-9E8579DC19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1C49BC2-2014-E478-6254-58541A2C9DE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F0066BA-0FE5-F4EB-832C-5F390580FB9E}"/>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6" name="Footer Placeholder 5">
            <a:extLst>
              <a:ext uri="{FF2B5EF4-FFF2-40B4-BE49-F238E27FC236}">
                <a16:creationId xmlns:a16="http://schemas.microsoft.com/office/drawing/2014/main" id="{A9BB23A8-4AEB-1168-9488-ADEC04BD81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A7C53EF-DDFF-B17F-F2BF-5BDD79BFDF2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7031034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9B47B-51A8-9900-DB3F-AF4356AFFA0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5F199B3-3634-2716-6D90-7CCDF0A7E85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8CBF0F0-71B8-9DBC-BCFC-1CC2D5B44C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09CD630-E185-170E-1054-DE69F7BA36B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EC50FE8-4B81-C318-2F9B-38DB2B3927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170DDAA-B234-413B-4EF6-2DDDBDF0C20E}"/>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8" name="Footer Placeholder 7">
            <a:extLst>
              <a:ext uri="{FF2B5EF4-FFF2-40B4-BE49-F238E27FC236}">
                <a16:creationId xmlns:a16="http://schemas.microsoft.com/office/drawing/2014/main" id="{97065F44-DA30-AEB6-6081-F0441C59CAC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62F1936-54D2-EE89-FA95-7F9AA458694B}"/>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6370559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E38E8-9D7B-885A-CAFA-E11B4C56B14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575041A-E118-5F32-6180-7C11AF9A5CE1}"/>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4" name="Footer Placeholder 3">
            <a:extLst>
              <a:ext uri="{FF2B5EF4-FFF2-40B4-BE49-F238E27FC236}">
                <a16:creationId xmlns:a16="http://schemas.microsoft.com/office/drawing/2014/main" id="{E6D1B96B-8FDB-3F82-1B4B-B280C197D29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DA8E04C-8803-0060-ECDE-2DC3DA938FDD}"/>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9732963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C7B2A88-8ABA-1255-B354-DB1728729E55}"/>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3" name="Footer Placeholder 2">
            <a:extLst>
              <a:ext uri="{FF2B5EF4-FFF2-40B4-BE49-F238E27FC236}">
                <a16:creationId xmlns:a16="http://schemas.microsoft.com/office/drawing/2014/main" id="{7EE96BF5-26D4-64AF-5F2C-D0AD620DA7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28B048C-1345-8494-E619-27CEE6A1446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8878739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40803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90F335-73D3-9FDD-A897-3432844B13A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03DC0B6-102A-DE70-CC56-A48F77AD44E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C36B8A4-4A04-EE62-CC69-0A0504C211D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C83A746-BF77-5682-57F3-6388E02689F1}"/>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6" name="Footer Placeholder 5">
            <a:extLst>
              <a:ext uri="{FF2B5EF4-FFF2-40B4-BE49-F238E27FC236}">
                <a16:creationId xmlns:a16="http://schemas.microsoft.com/office/drawing/2014/main" id="{054BD015-3B0B-EA8C-54DB-74F3C0C67FB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46287-4D5B-7702-2398-3FE422444580}"/>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35927936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2DC1B-EDCB-3CF0-6C51-740FB2849F6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04981F-0629-0BE8-C6A5-8FF226F1485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37763A9-7C6A-337B-0765-ABFE3654D22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91B59D-AAA3-FC27-15BD-167CF7B799AF}"/>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6" name="Footer Placeholder 5">
            <a:extLst>
              <a:ext uri="{FF2B5EF4-FFF2-40B4-BE49-F238E27FC236}">
                <a16:creationId xmlns:a16="http://schemas.microsoft.com/office/drawing/2014/main" id="{1E09BB73-4162-B26D-6A19-BE55041838F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28C10C4-888E-F752-5A07-327E41EC9D06}"/>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27847938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9A0510-7A55-C230-2814-87417143153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55E5C17-E8CA-F781-C93C-495C7B3108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BAD52E-36DB-5EF2-B5C1-90D44C734F39}"/>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5" name="Footer Placeholder 4">
            <a:extLst>
              <a:ext uri="{FF2B5EF4-FFF2-40B4-BE49-F238E27FC236}">
                <a16:creationId xmlns:a16="http://schemas.microsoft.com/office/drawing/2014/main" id="{98A65F37-82F8-7970-50F2-FAD236FDA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1EE38-8CE8-3B97-C30C-87DA9E32286E}"/>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42892346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5B124D-C3B7-705D-A726-2827685994B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10DD54E-EFF0-BB5D-267A-6F8B3292A2A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696CD57-1000-17B4-97D1-BC8B80DF7820}"/>
              </a:ext>
            </a:extLst>
          </p:cNvPr>
          <p:cNvSpPr>
            <a:spLocks noGrp="1"/>
          </p:cNvSpPr>
          <p:nvPr>
            <p:ph type="dt" sz="half" idx="10"/>
          </p:nvPr>
        </p:nvSpPr>
        <p:spPr/>
        <p:txBody>
          <a:bodyPr/>
          <a:lstStyle/>
          <a:p>
            <a:fld id="{AF24D3A8-FB95-4660-9BA4-0E4ECF739183}" type="datetimeFigureOut">
              <a:rPr lang="en-US" smtClean="0"/>
              <a:t>1/2/2025</a:t>
            </a:fld>
            <a:endParaRPr lang="en-US"/>
          </a:p>
        </p:txBody>
      </p:sp>
      <p:sp>
        <p:nvSpPr>
          <p:cNvPr id="5" name="Footer Placeholder 4">
            <a:extLst>
              <a:ext uri="{FF2B5EF4-FFF2-40B4-BE49-F238E27FC236}">
                <a16:creationId xmlns:a16="http://schemas.microsoft.com/office/drawing/2014/main" id="{243D97B9-5AC0-95E4-A6CF-7725A42D80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E66ED-3756-8795-A5DA-DE7B602EC693}"/>
              </a:ext>
            </a:extLst>
          </p:cNvPr>
          <p:cNvSpPr>
            <a:spLocks noGrp="1"/>
          </p:cNvSpPr>
          <p:nvPr>
            <p:ph type="sldNum" sz="quarter" idx="12"/>
          </p:nvPr>
        </p:nvSpPr>
        <p:spPr/>
        <p:txBody>
          <a:bodyPr/>
          <a:lstStyle/>
          <a:p>
            <a:fld id="{C8296EA8-050F-4963-851C-275A901E1B45}" type="slidenum">
              <a:rPr lang="en-US" smtClean="0"/>
              <a:t>‹#›</a:t>
            </a:fld>
            <a:endParaRPr lang="en-US"/>
          </a:p>
        </p:txBody>
      </p:sp>
    </p:spTree>
    <p:extLst>
      <p:ext uri="{BB962C8B-B14F-4D97-AF65-F5344CB8AC3E}">
        <p14:creationId xmlns:p14="http://schemas.microsoft.com/office/powerpoint/2010/main" val="5848367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168488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07649918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473621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466122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561885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7842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997B5FA-0921-464F-AAE1-844C04324D75}" type="datetimeFigureOut">
              <a:rPr lang="zh-CN" altLang="en-US" smtClean="0"/>
              <a:t>2025/1/2</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6739594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47541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F5572A-7572-6231-473C-90390858F88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E60BC7A-ED5A-BC8A-B713-2E87381E118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69BF8C-B767-9C58-AA19-2E2BF957E60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F24D3A8-FB95-4660-9BA4-0E4ECF739183}" type="datetimeFigureOut">
              <a:rPr lang="en-US" smtClean="0"/>
              <a:t>1/2/2025</a:t>
            </a:fld>
            <a:endParaRPr lang="en-US"/>
          </a:p>
        </p:txBody>
      </p:sp>
      <p:sp>
        <p:nvSpPr>
          <p:cNvPr id="5" name="Footer Placeholder 4">
            <a:extLst>
              <a:ext uri="{FF2B5EF4-FFF2-40B4-BE49-F238E27FC236}">
                <a16:creationId xmlns:a16="http://schemas.microsoft.com/office/drawing/2014/main" id="{615B1E38-E4AD-A4B5-6EDC-367C1A004B2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A462ED4-F08E-258A-A200-E69BDA8CFBA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8296EA8-050F-4963-851C-275A901E1B45}" type="slidenum">
              <a:rPr lang="en-US" smtClean="0"/>
              <a:t>‹#›</a:t>
            </a:fld>
            <a:endParaRPr lang="en-US"/>
          </a:p>
        </p:txBody>
      </p:sp>
    </p:spTree>
    <p:extLst>
      <p:ext uri="{BB962C8B-B14F-4D97-AF65-F5344CB8AC3E}">
        <p14:creationId xmlns:p14="http://schemas.microsoft.com/office/powerpoint/2010/main" val="2022922652"/>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4.jpe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50.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6.xml"/></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51.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6.xml"/></Relationships>
</file>

<file path=ppt/slides/_rels/slide1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52.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6.xml"/></Relationships>
</file>

<file path=ppt/slides/_rels/slide13.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44.png"/><Relationship Id="rId18" Type="http://schemas.openxmlformats.org/officeDocument/2006/relationships/image" Target="../media/image57.png"/><Relationship Id="rId3" Type="http://schemas.openxmlformats.org/officeDocument/2006/relationships/audio" Target="../media/audio3.wav"/><Relationship Id="rId21" Type="http://schemas.openxmlformats.org/officeDocument/2006/relationships/image" Target="../media/image60.png"/><Relationship Id="rId7" Type="http://schemas.openxmlformats.org/officeDocument/2006/relationships/image" Target="../media/image22.png"/><Relationship Id="rId12" Type="http://schemas.openxmlformats.org/officeDocument/2006/relationships/slide" Target="slide6.xml"/><Relationship Id="rId17" Type="http://schemas.openxmlformats.org/officeDocument/2006/relationships/image" Target="../media/image56.png"/><Relationship Id="rId2" Type="http://schemas.openxmlformats.org/officeDocument/2006/relationships/audio" Target="../media/audio1.wav"/><Relationship Id="rId16" Type="http://schemas.openxmlformats.org/officeDocument/2006/relationships/image" Target="../media/image55.png"/><Relationship Id="rId20" Type="http://schemas.openxmlformats.org/officeDocument/2006/relationships/image" Target="../media/image59.png"/><Relationship Id="rId1" Type="http://schemas.openxmlformats.org/officeDocument/2006/relationships/slideLayout" Target="../slideLayouts/slideLayout14.xml"/><Relationship Id="rId6" Type="http://schemas.openxmlformats.org/officeDocument/2006/relationships/image" Target="../media/image21.png"/><Relationship Id="rId11" Type="http://schemas.openxmlformats.org/officeDocument/2006/relationships/image" Target="../media/image54.png"/><Relationship Id="rId5" Type="http://schemas.openxmlformats.org/officeDocument/2006/relationships/audio" Target="../media/audio2.wav"/><Relationship Id="rId15" Type="http://schemas.openxmlformats.org/officeDocument/2006/relationships/image" Target="../media/image46.png"/><Relationship Id="rId10" Type="http://schemas.openxmlformats.org/officeDocument/2006/relationships/image" Target="../media/image53.png"/><Relationship Id="rId19" Type="http://schemas.openxmlformats.org/officeDocument/2006/relationships/image" Target="../media/image58.png"/><Relationship Id="rId4" Type="http://schemas.openxmlformats.org/officeDocument/2006/relationships/audio" Target="../media/audio4.wav"/><Relationship Id="rId9" Type="http://schemas.openxmlformats.org/officeDocument/2006/relationships/image" Target="../media/image43.png"/><Relationship Id="rId14" Type="http://schemas.openxmlformats.org/officeDocument/2006/relationships/image" Target="../media/image45.png"/></Relationships>
</file>

<file path=ppt/slides/_rels/slide14.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61.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6.xml"/></Relationships>
</file>

<file path=ppt/slides/_rels/slide1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13.pn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8.png"/><Relationship Id="rId3" Type="http://schemas.openxmlformats.org/officeDocument/2006/relationships/image" Target="../media/image4.jpe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8.png"/><Relationship Id="rId9" Type="http://schemas.openxmlformats.org/officeDocument/2006/relationships/image" Target="../media/image65.gif"/><Relationship Id="rId14" Type="http://schemas.openxmlformats.org/officeDocument/2006/relationships/audio" Target="../media/audio1.wav"/></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8" Type="http://schemas.openxmlformats.org/officeDocument/2006/relationships/audio" Target="../media/audio5.wav"/><Relationship Id="rId3" Type="http://schemas.openxmlformats.org/officeDocument/2006/relationships/image" Target="../media/image4.jpeg"/><Relationship Id="rId7" Type="http://schemas.openxmlformats.org/officeDocument/2006/relationships/image" Target="../media/image70.gif"/><Relationship Id="rId2" Type="http://schemas.openxmlformats.org/officeDocument/2006/relationships/audio" Target="../media/audio5.wav"/><Relationship Id="rId1" Type="http://schemas.openxmlformats.org/officeDocument/2006/relationships/slideLayout" Target="../slideLayouts/slideLayout7.xml"/><Relationship Id="rId6" Type="http://schemas.openxmlformats.org/officeDocument/2006/relationships/image" Target="../media/image69.png"/><Relationship Id="rId5" Type="http://schemas.openxmlformats.org/officeDocument/2006/relationships/image" Target="../media/image13.png"/><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71.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8.png"/><Relationship Id="rId7" Type="http://schemas.microsoft.com/office/2007/relationships/hdphoto" Target="../media/hdphoto2.wdp"/><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10.png"/><Relationship Id="rId5" Type="http://schemas.microsoft.com/office/2007/relationships/hdphoto" Target="../media/hdphoto1.wdp"/><Relationship Id="rId4" Type="http://schemas.openxmlformats.org/officeDocument/2006/relationships/image" Target="../media/image9.png"/><Relationship Id="rId9"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5.gif"/><Relationship Id="rId4" Type="http://schemas.openxmlformats.org/officeDocument/2006/relationships/image" Target="../media/image13.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5.gif"/><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15.gif"/><Relationship Id="rId4" Type="http://schemas.openxmlformats.org/officeDocument/2006/relationships/image" Target="../media/image13.pn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3.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13.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68.png"/><Relationship Id="rId3" Type="http://schemas.openxmlformats.org/officeDocument/2006/relationships/image" Target="../media/image4.jpeg"/><Relationship Id="rId7" Type="http://schemas.openxmlformats.org/officeDocument/2006/relationships/image" Target="../media/image64.png"/><Relationship Id="rId12" Type="http://schemas.openxmlformats.org/officeDocument/2006/relationships/image" Target="../media/image67.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3.wdp"/><Relationship Id="rId11" Type="http://schemas.microsoft.com/office/2007/relationships/hdphoto" Target="../media/hdphoto5.wdp"/><Relationship Id="rId5" Type="http://schemas.openxmlformats.org/officeDocument/2006/relationships/image" Target="../media/image63.png"/><Relationship Id="rId10" Type="http://schemas.openxmlformats.org/officeDocument/2006/relationships/image" Target="../media/image66.png"/><Relationship Id="rId4" Type="http://schemas.openxmlformats.org/officeDocument/2006/relationships/image" Target="../media/image8.png"/><Relationship Id="rId9" Type="http://schemas.openxmlformats.org/officeDocument/2006/relationships/image" Target="../media/image65.gif"/><Relationship Id="rId14" Type="http://schemas.openxmlformats.org/officeDocument/2006/relationships/audio" Target="../media/audio1.wav"/></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73.png"/><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13.png"/><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62.gif"/><Relationship Id="rId5" Type="http://schemas.openxmlformats.org/officeDocument/2006/relationships/image" Target="../media/image13.png"/><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7.png"/><Relationship Id="rId3" Type="http://schemas.openxmlformats.org/officeDocument/2006/relationships/audio" Target="../media/audio1.wav"/><Relationship Id="rId7" Type="http://schemas.microsoft.com/office/2007/relationships/hdphoto" Target="../media/hdphoto3.wdp"/><Relationship Id="rId12" Type="http://schemas.microsoft.com/office/2007/relationships/hdphoto" Target="../media/hdphoto5.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63.png"/><Relationship Id="rId11" Type="http://schemas.openxmlformats.org/officeDocument/2006/relationships/image" Target="../media/image66.png"/><Relationship Id="rId5" Type="http://schemas.openxmlformats.org/officeDocument/2006/relationships/image" Target="../media/image8.png"/><Relationship Id="rId15" Type="http://schemas.openxmlformats.org/officeDocument/2006/relationships/audio" Target="../media/audio1.wav"/><Relationship Id="rId10" Type="http://schemas.openxmlformats.org/officeDocument/2006/relationships/image" Target="../media/image65.gif"/><Relationship Id="rId4" Type="http://schemas.openxmlformats.org/officeDocument/2006/relationships/image" Target="../media/image4.jpeg"/><Relationship Id="rId9" Type="http://schemas.microsoft.com/office/2007/relationships/hdphoto" Target="../media/hdphoto4.wdp"/><Relationship Id="rId14" Type="http://schemas.openxmlformats.org/officeDocument/2006/relationships/image" Target="../media/image68.pn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76.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11.pn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78.png"/><Relationship Id="rId5" Type="http://schemas.openxmlformats.org/officeDocument/2006/relationships/image" Target="../media/image77.png"/><Relationship Id="rId4" Type="http://schemas.openxmlformats.org/officeDocument/2006/relationships/image" Target="../media/image13.png"/></Relationships>
</file>

<file path=ppt/slides/_rels/slide32.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4.jpeg"/><Relationship Id="rId7"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80.png"/><Relationship Id="rId5" Type="http://schemas.openxmlformats.org/officeDocument/2006/relationships/image" Target="../media/image5.png"/><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7.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gif"/><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image" Target="../media/image28.png"/><Relationship Id="rId18" Type="http://schemas.openxmlformats.org/officeDocument/2006/relationships/slide" Target="slide13.xml"/><Relationship Id="rId26" Type="http://schemas.openxmlformats.org/officeDocument/2006/relationships/image" Target="../media/image37.png"/><Relationship Id="rId3" Type="http://schemas.openxmlformats.org/officeDocument/2006/relationships/image" Target="../media/image22.png"/><Relationship Id="rId21" Type="http://schemas.openxmlformats.org/officeDocument/2006/relationships/image" Target="../media/image32.png"/><Relationship Id="rId7" Type="http://schemas.openxmlformats.org/officeDocument/2006/relationships/image" Target="../media/image25.png"/><Relationship Id="rId12" Type="http://schemas.openxmlformats.org/officeDocument/2006/relationships/slide" Target="slide10.xml"/><Relationship Id="rId17" Type="http://schemas.openxmlformats.org/officeDocument/2006/relationships/image" Target="../media/image30.png"/><Relationship Id="rId25" Type="http://schemas.openxmlformats.org/officeDocument/2006/relationships/image" Target="../media/image36.png"/><Relationship Id="rId2" Type="http://schemas.openxmlformats.org/officeDocument/2006/relationships/image" Target="../media/image21.png"/><Relationship Id="rId16" Type="http://schemas.openxmlformats.org/officeDocument/2006/relationships/slide" Target="slide12.xml"/><Relationship Id="rId20" Type="http://schemas.openxmlformats.org/officeDocument/2006/relationships/slide" Target="slide14.xml"/><Relationship Id="rId29" Type="http://schemas.openxmlformats.org/officeDocument/2006/relationships/image" Target="../media/image40.png"/><Relationship Id="rId1" Type="http://schemas.openxmlformats.org/officeDocument/2006/relationships/slideLayout" Target="../slideLayouts/slideLayout14.xml"/><Relationship Id="rId6" Type="http://schemas.openxmlformats.org/officeDocument/2006/relationships/slide" Target="slide7.xml"/><Relationship Id="rId11" Type="http://schemas.openxmlformats.org/officeDocument/2006/relationships/image" Target="../media/image27.png"/><Relationship Id="rId24" Type="http://schemas.openxmlformats.org/officeDocument/2006/relationships/image" Target="../media/image35.png"/><Relationship Id="rId5" Type="http://schemas.openxmlformats.org/officeDocument/2006/relationships/image" Target="../media/image24.png"/><Relationship Id="rId15" Type="http://schemas.openxmlformats.org/officeDocument/2006/relationships/image" Target="../media/image29.png"/><Relationship Id="rId23" Type="http://schemas.openxmlformats.org/officeDocument/2006/relationships/image" Target="../media/image34.png"/><Relationship Id="rId28" Type="http://schemas.openxmlformats.org/officeDocument/2006/relationships/image" Target="../media/image39.png"/><Relationship Id="rId10" Type="http://schemas.openxmlformats.org/officeDocument/2006/relationships/slide" Target="slide9.xml"/><Relationship Id="rId19" Type="http://schemas.openxmlformats.org/officeDocument/2006/relationships/image" Target="../media/image31.png"/><Relationship Id="rId31" Type="http://schemas.openxmlformats.org/officeDocument/2006/relationships/slide" Target="slide15.xml"/><Relationship Id="rId4" Type="http://schemas.openxmlformats.org/officeDocument/2006/relationships/image" Target="../media/image23.png"/><Relationship Id="rId9" Type="http://schemas.openxmlformats.org/officeDocument/2006/relationships/image" Target="../media/image26.png"/><Relationship Id="rId14" Type="http://schemas.openxmlformats.org/officeDocument/2006/relationships/slide" Target="slide11.xml"/><Relationship Id="rId22" Type="http://schemas.openxmlformats.org/officeDocument/2006/relationships/image" Target="../media/image33.png"/><Relationship Id="rId27" Type="http://schemas.openxmlformats.org/officeDocument/2006/relationships/image" Target="../media/image38.png"/><Relationship Id="rId30" Type="http://schemas.openxmlformats.org/officeDocument/2006/relationships/image" Target="../media/image41.png"/></Relationships>
</file>

<file path=ppt/slides/_rels/slide7.xml.rels><?xml version="1.0" encoding="UTF-8" standalone="yes"?>
<Relationships xmlns="http://schemas.openxmlformats.org/package/2006/relationships"><Relationship Id="rId8" Type="http://schemas.openxmlformats.org/officeDocument/2006/relationships/slide" Target="slide6.xml"/><Relationship Id="rId3" Type="http://schemas.openxmlformats.org/officeDocument/2006/relationships/audio" Target="../media/audio2.wav"/><Relationship Id="rId7"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42.png"/><Relationship Id="rId11" Type="http://schemas.openxmlformats.org/officeDocument/2006/relationships/image" Target="../media/image46.png"/><Relationship Id="rId5" Type="http://schemas.openxmlformats.org/officeDocument/2006/relationships/image" Target="../media/image22.png"/><Relationship Id="rId10" Type="http://schemas.openxmlformats.org/officeDocument/2006/relationships/image" Target="../media/image45.png"/><Relationship Id="rId4" Type="http://schemas.openxmlformats.org/officeDocument/2006/relationships/image" Target="../media/image21.png"/><Relationship Id="rId9" Type="http://schemas.openxmlformats.org/officeDocument/2006/relationships/image" Target="../media/image44.png"/></Relationships>
</file>

<file path=ppt/slides/_rels/slide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6.xml"/></Relationships>
</file>

<file path=ppt/slides/_rels/slide9.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audio" Target="../media/audio2.wav"/><Relationship Id="rId7" Type="http://schemas.openxmlformats.org/officeDocument/2006/relationships/image" Target="../media/image42.png"/><Relationship Id="rId12" Type="http://schemas.openxmlformats.org/officeDocument/2006/relationships/image" Target="../media/image49.png"/><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22.png"/><Relationship Id="rId11" Type="http://schemas.openxmlformats.org/officeDocument/2006/relationships/image" Target="../media/image45.png"/><Relationship Id="rId5" Type="http://schemas.openxmlformats.org/officeDocument/2006/relationships/image" Target="../media/image21.png"/><Relationship Id="rId10" Type="http://schemas.openxmlformats.org/officeDocument/2006/relationships/image" Target="../media/image44.png"/><Relationship Id="rId4" Type="http://schemas.openxmlformats.org/officeDocument/2006/relationships/image" Target="../media/image46.png"/><Relationship Id="rId9" Type="http://schemas.openxmlformats.org/officeDocument/2006/relationships/slide" Target="slide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4" descr="610654865b9c2">
            <a:extLst>
              <a:ext uri="{FF2B5EF4-FFF2-40B4-BE49-F238E27FC236}">
                <a16:creationId xmlns:a16="http://schemas.microsoft.com/office/drawing/2014/main" id="{40695C66-3BF0-4183-9D05-ED8FB26C87B2}"/>
              </a:ext>
            </a:extLst>
          </p:cNvPr>
          <p:cNvPicPr>
            <a:picLocks noChangeAspect="1"/>
          </p:cNvPicPr>
          <p:nvPr/>
        </p:nvPicPr>
        <p:blipFill>
          <a:blip r:embed="rId3"/>
          <a:stretch>
            <a:fillRect/>
          </a:stretch>
        </p:blipFill>
        <p:spPr>
          <a:xfrm>
            <a:off x="182" y="0"/>
            <a:ext cx="12192635" cy="6858000"/>
          </a:xfrm>
          <a:prstGeom prst="rect">
            <a:avLst/>
          </a:prstGeom>
        </p:spPr>
      </p:pic>
      <p:sp>
        <p:nvSpPr>
          <p:cNvPr id="2" name="矩形 3">
            <a:extLst>
              <a:ext uri="{FF2B5EF4-FFF2-40B4-BE49-F238E27FC236}">
                <a16:creationId xmlns:a16="http://schemas.microsoft.com/office/drawing/2014/main" id="{36AC6E2F-C9F1-4E53-BD1A-9B0AE00B8399}"/>
              </a:ext>
            </a:extLst>
          </p:cNvPr>
          <p:cNvSpPr/>
          <p:nvPr/>
        </p:nvSpPr>
        <p:spPr>
          <a:xfrm>
            <a:off x="0" y="6121400"/>
            <a:ext cx="12192000" cy="749300"/>
          </a:xfrm>
          <a:prstGeom prst="rect">
            <a:avLst/>
          </a:prstGeom>
          <a:solidFill>
            <a:srgbClr val="8363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 name="矩形: 圆角 2">
            <a:extLst>
              <a:ext uri="{FF2B5EF4-FFF2-40B4-BE49-F238E27FC236}">
                <a16:creationId xmlns:a16="http://schemas.microsoft.com/office/drawing/2014/main" id="{64912503-6490-4130-A4FA-A87777FC5466}"/>
              </a:ext>
            </a:extLst>
          </p:cNvPr>
          <p:cNvSpPr/>
          <p:nvPr/>
        </p:nvSpPr>
        <p:spPr>
          <a:xfrm>
            <a:off x="895350" y="489218"/>
            <a:ext cx="10172700" cy="5384800"/>
          </a:xfrm>
          <a:prstGeom prst="roundRect">
            <a:avLst>
              <a:gd name="adj" fmla="val 6347"/>
            </a:avLst>
          </a:prstGeom>
          <a:solidFill>
            <a:srgbClr val="156C80"/>
          </a:solidFill>
          <a:ln w="152400">
            <a:solidFill>
              <a:srgbClr val="D49955"/>
            </a:solidFill>
          </a:ln>
          <a:effectLst>
            <a:outerShdw blurRad="50800" dist="139700" dir="2700000" algn="tl" rotWithShape="0">
              <a:prstClr val="black">
                <a:alpha val="2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4" name="图片 4">
            <a:extLst>
              <a:ext uri="{FF2B5EF4-FFF2-40B4-BE49-F238E27FC236}">
                <a16:creationId xmlns:a16="http://schemas.microsoft.com/office/drawing/2014/main" id="{020353AD-DCF4-4BAB-BDFD-724741FD4417}"/>
              </a:ext>
            </a:extLst>
          </p:cNvPr>
          <p:cNvPicPr>
            <a:picLocks noChangeAspect="1"/>
          </p:cNvPicPr>
          <p:nvPr/>
        </p:nvPicPr>
        <p:blipFill rotWithShape="1">
          <a:blip r:embed="rId4">
            <a:extLst>
              <a:ext uri="{28A0092B-C50C-407E-A947-70E740481C1C}">
                <a14:useLocalDpi xmlns:a14="http://schemas.microsoft.com/office/drawing/2010/main" val="0"/>
              </a:ext>
            </a:extLst>
          </a:blip>
          <a:srcRect l="14350" t="34783" r="63486" b="31300"/>
          <a:stretch>
            <a:fillRect/>
          </a:stretch>
        </p:blipFill>
        <p:spPr>
          <a:xfrm>
            <a:off x="0" y="0"/>
            <a:ext cx="1574351" cy="3429000"/>
          </a:xfrm>
          <a:prstGeom prst="rect">
            <a:avLst/>
          </a:prstGeom>
        </p:spPr>
      </p:pic>
      <p:pic>
        <p:nvPicPr>
          <p:cNvPr id="5" name="图片 5">
            <a:extLst>
              <a:ext uri="{FF2B5EF4-FFF2-40B4-BE49-F238E27FC236}">
                <a16:creationId xmlns:a16="http://schemas.microsoft.com/office/drawing/2014/main" id="{9704540B-998D-4B05-B731-3027498EE089}"/>
              </a:ext>
            </a:extLst>
          </p:cNvPr>
          <p:cNvPicPr>
            <a:picLocks noChangeAspect="1"/>
          </p:cNvPicPr>
          <p:nvPr/>
        </p:nvPicPr>
        <p:blipFill rotWithShape="1">
          <a:blip r:embed="rId4">
            <a:extLst>
              <a:ext uri="{28A0092B-C50C-407E-A947-70E740481C1C}">
                <a14:useLocalDpi xmlns:a14="http://schemas.microsoft.com/office/drawing/2010/main" val="0"/>
              </a:ext>
            </a:extLst>
          </a:blip>
          <a:srcRect l="54363" t="25371" r="7374" b="38201"/>
          <a:stretch>
            <a:fillRect/>
          </a:stretch>
        </p:blipFill>
        <p:spPr>
          <a:xfrm>
            <a:off x="8221366" y="-1565460"/>
            <a:ext cx="4975819" cy="7106557"/>
          </a:xfrm>
          <a:prstGeom prst="rect">
            <a:avLst/>
          </a:prstGeom>
        </p:spPr>
      </p:pic>
      <p:pic>
        <p:nvPicPr>
          <p:cNvPr id="6" name="图片 6">
            <a:extLst>
              <a:ext uri="{FF2B5EF4-FFF2-40B4-BE49-F238E27FC236}">
                <a16:creationId xmlns:a16="http://schemas.microsoft.com/office/drawing/2014/main" id="{16B9CC8A-2717-4D8D-A964-7FBBA8CF8AA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164" t="78330" r="74723" b="6671"/>
          <a:stretch>
            <a:fillRect/>
          </a:stretch>
        </p:blipFill>
        <p:spPr>
          <a:xfrm>
            <a:off x="10378114" y="5292724"/>
            <a:ext cx="1243859" cy="1325692"/>
          </a:xfrm>
          <a:prstGeom prst="rect">
            <a:avLst/>
          </a:prstGeom>
        </p:spPr>
      </p:pic>
      <p:pic>
        <p:nvPicPr>
          <p:cNvPr id="7" name="图片 7">
            <a:extLst>
              <a:ext uri="{FF2B5EF4-FFF2-40B4-BE49-F238E27FC236}">
                <a16:creationId xmlns:a16="http://schemas.microsoft.com/office/drawing/2014/main" id="{458B313D-6B21-48DD-AB3C-959BCE23A7D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9441" t="93144" r="57777" b="1486"/>
          <a:stretch>
            <a:fillRect/>
          </a:stretch>
        </p:blipFill>
        <p:spPr>
          <a:xfrm>
            <a:off x="10378114" y="6489700"/>
            <a:ext cx="1498600" cy="368300"/>
          </a:xfrm>
          <a:prstGeom prst="rect">
            <a:avLst/>
          </a:prstGeom>
        </p:spPr>
      </p:pic>
      <p:sp>
        <p:nvSpPr>
          <p:cNvPr id="8" name="TextBox 7">
            <a:extLst>
              <a:ext uri="{FF2B5EF4-FFF2-40B4-BE49-F238E27FC236}">
                <a16:creationId xmlns:a16="http://schemas.microsoft.com/office/drawing/2014/main" id="{C25FDF16-3E04-433A-B56B-D0E2AA94EB93}"/>
              </a:ext>
            </a:extLst>
          </p:cNvPr>
          <p:cNvSpPr txBox="1"/>
          <p:nvPr/>
        </p:nvSpPr>
        <p:spPr>
          <a:xfrm>
            <a:off x="3352657" y="822260"/>
            <a:ext cx="55477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white"/>
                </a:solidFill>
                <a:effectLst/>
                <a:uLnTx/>
                <a:uFillTx/>
                <a:latin typeface="+mj-lt"/>
                <a:ea typeface="+mn-ea"/>
                <a:cs typeface="+mn-cs"/>
              </a:rPr>
              <a:t>Thứ</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ngày</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tháng</a:t>
            </a:r>
            <a:r>
              <a:rPr kumimoji="0" lang="en-US" sz="3600" b="0" i="0" u="none" strike="noStrike" kern="1200" cap="none" spc="0" normalizeH="0" baseline="0" noProof="0" dirty="0">
                <a:ln>
                  <a:noFill/>
                </a:ln>
                <a:solidFill>
                  <a:prstClr val="white"/>
                </a:solidFill>
                <a:effectLst/>
                <a:uLnTx/>
                <a:uFillTx/>
                <a:latin typeface="+mj-lt"/>
                <a:ea typeface="+mn-ea"/>
                <a:cs typeface="+mn-cs"/>
              </a:rPr>
              <a:t>… </a:t>
            </a:r>
            <a:r>
              <a:rPr kumimoji="0" lang="en-US" sz="3600" b="0" i="0" u="none" strike="noStrike" kern="1200" cap="none" spc="0" normalizeH="0" baseline="0" noProof="0" dirty="0" err="1">
                <a:ln>
                  <a:noFill/>
                </a:ln>
                <a:solidFill>
                  <a:prstClr val="white"/>
                </a:solidFill>
                <a:effectLst/>
                <a:uLnTx/>
                <a:uFillTx/>
                <a:latin typeface="+mj-lt"/>
                <a:ea typeface="+mn-ea"/>
                <a:cs typeface="+mn-cs"/>
              </a:rPr>
              <a:t>năm</a:t>
            </a:r>
            <a:r>
              <a:rPr kumimoji="0" lang="en-US" sz="3600" b="0" i="0" u="none" strike="noStrike" kern="1200" cap="none" spc="0" normalizeH="0" baseline="0" noProof="0" dirty="0">
                <a:ln>
                  <a:noFill/>
                </a:ln>
                <a:solidFill>
                  <a:prstClr val="white"/>
                </a:solidFill>
                <a:effectLst/>
                <a:uLnTx/>
                <a:uFillTx/>
                <a:latin typeface="+mj-lt"/>
                <a:ea typeface="+mn-ea"/>
                <a:cs typeface="+mn-cs"/>
              </a:rPr>
              <a:t>…</a:t>
            </a:r>
          </a:p>
        </p:txBody>
      </p:sp>
      <p:pic>
        <p:nvPicPr>
          <p:cNvPr id="13" name="图片 6" descr="54ref">
            <a:extLst>
              <a:ext uri="{FF2B5EF4-FFF2-40B4-BE49-F238E27FC236}">
                <a16:creationId xmlns:a16="http://schemas.microsoft.com/office/drawing/2014/main" id="{B6AC6F65-A975-4738-8412-73F864A36DE6}"/>
              </a:ext>
            </a:extLst>
          </p:cNvPr>
          <p:cNvPicPr>
            <a:picLocks noChangeAspect="1"/>
          </p:cNvPicPr>
          <p:nvPr/>
        </p:nvPicPr>
        <p:blipFill>
          <a:blip r:embed="rId7"/>
          <a:stretch>
            <a:fillRect/>
          </a:stretch>
        </p:blipFill>
        <p:spPr>
          <a:xfrm>
            <a:off x="-525185" y="5098458"/>
            <a:ext cx="2766695" cy="2074545"/>
          </a:xfrm>
          <a:prstGeom prst="rect">
            <a:avLst/>
          </a:prstGeom>
          <a:effectLst>
            <a:outerShdw blurRad="63500" sx="102000" sy="102000" algn="ctr" rotWithShape="0">
              <a:prstClr val="black">
                <a:alpha val="40000"/>
              </a:prstClr>
            </a:outerShdw>
          </a:effectLst>
        </p:spPr>
      </p:pic>
      <p:pic>
        <p:nvPicPr>
          <p:cNvPr id="17" name="Picture 16">
            <a:extLst>
              <a:ext uri="{FF2B5EF4-FFF2-40B4-BE49-F238E27FC236}">
                <a16:creationId xmlns:a16="http://schemas.microsoft.com/office/drawing/2014/main" id="{B8688FE0-74BF-48AF-B502-3BEB5D76E622}"/>
              </a:ext>
            </a:extLst>
          </p:cNvPr>
          <p:cNvPicPr>
            <a:picLocks noChangeAspect="1"/>
          </p:cNvPicPr>
          <p:nvPr/>
        </p:nvPicPr>
        <p:blipFill>
          <a:blip r:embed="rId8"/>
          <a:stretch>
            <a:fillRect/>
          </a:stretch>
        </p:blipFill>
        <p:spPr>
          <a:xfrm>
            <a:off x="2171700" y="2385424"/>
            <a:ext cx="7439244" cy="1717567"/>
          </a:xfrm>
          <a:prstGeom prst="rect">
            <a:avLst/>
          </a:prstGeom>
        </p:spPr>
      </p:pic>
      <p:sp>
        <p:nvSpPr>
          <p:cNvPr id="18" name="TextBox 17">
            <a:extLst>
              <a:ext uri="{FF2B5EF4-FFF2-40B4-BE49-F238E27FC236}">
                <a16:creationId xmlns:a16="http://schemas.microsoft.com/office/drawing/2014/main" id="{EB26E2FE-7378-4D57-9129-2D9F1530D6F9}"/>
              </a:ext>
            </a:extLst>
          </p:cNvPr>
          <p:cNvSpPr txBox="1"/>
          <p:nvPr/>
        </p:nvSpPr>
        <p:spPr>
          <a:xfrm>
            <a:off x="4810125" y="4086225"/>
            <a:ext cx="3152775" cy="646331"/>
          </a:xfrm>
          <a:prstGeom prst="rect">
            <a:avLst/>
          </a:prstGeom>
          <a:noFill/>
        </p:spPr>
        <p:txBody>
          <a:bodyPr wrap="square" rtlCol="0">
            <a:spAutoFit/>
          </a:bodyPr>
          <a:lstStyle/>
          <a:p>
            <a:r>
              <a:rPr lang="en-US" sz="3600" b="1" dirty="0">
                <a:solidFill>
                  <a:srgbClr val="FFFF00"/>
                </a:solidFill>
              </a:rPr>
              <a:t>(</a:t>
            </a:r>
            <a:r>
              <a:rPr lang="en-US" sz="3600" b="1" dirty="0" err="1">
                <a:solidFill>
                  <a:srgbClr val="FFFF00"/>
                </a:solidFill>
              </a:rPr>
              <a:t>Tiết</a:t>
            </a:r>
            <a:r>
              <a:rPr lang="en-US" sz="3600" b="1" dirty="0">
                <a:solidFill>
                  <a:srgbClr val="FFFF00"/>
                </a:solidFill>
              </a:rPr>
              <a:t> 3 + 4)</a:t>
            </a:r>
          </a:p>
        </p:txBody>
      </p:sp>
      <p:pic>
        <p:nvPicPr>
          <p:cNvPr id="14" name="Picture 13">
            <a:extLst>
              <a:ext uri="{FF2B5EF4-FFF2-40B4-BE49-F238E27FC236}">
                <a16:creationId xmlns:a16="http://schemas.microsoft.com/office/drawing/2014/main" id="{757D8FA0-C0E8-44A4-A023-51F95DA32E6E}"/>
              </a:ext>
            </a:extLst>
          </p:cNvPr>
          <p:cNvPicPr>
            <a:picLocks noChangeAspect="1"/>
          </p:cNvPicPr>
          <p:nvPr/>
        </p:nvPicPr>
        <p:blipFill>
          <a:blip r:embed="rId9"/>
          <a:stretch>
            <a:fillRect/>
          </a:stretch>
        </p:blipFill>
        <p:spPr>
          <a:xfrm>
            <a:off x="4226280" y="1482805"/>
            <a:ext cx="3529890" cy="1072989"/>
          </a:xfrm>
          <a:prstGeom prst="rect">
            <a:avLst/>
          </a:prstGeom>
        </p:spPr>
      </p:pic>
    </p:spTree>
    <p:extLst>
      <p:ext uri="{BB962C8B-B14F-4D97-AF65-F5344CB8AC3E}">
        <p14:creationId xmlns:p14="http://schemas.microsoft.com/office/powerpoint/2010/main" val="197879158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250"/>
                                  </p:stCondLst>
                                  <p:iterate type="wd">
                                    <p:tmPct val="10000"/>
                                  </p:iterate>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1100"/>
                            </p:stCondLst>
                            <p:childTnLst>
                              <p:par>
                                <p:cTn id="9" presetID="53" presetClass="entr" presetSubtype="16"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p:cTn id="11" dur="500" fill="hold"/>
                                        <p:tgtEl>
                                          <p:spTgt spid="13"/>
                                        </p:tgtEl>
                                        <p:attrNameLst>
                                          <p:attrName>ppt_w</p:attrName>
                                        </p:attrNameLst>
                                      </p:cBhvr>
                                      <p:tavLst>
                                        <p:tav tm="0">
                                          <p:val>
                                            <p:fltVal val="0"/>
                                          </p:val>
                                        </p:tav>
                                        <p:tav tm="100000">
                                          <p:val>
                                            <p:strVal val="#ppt_w"/>
                                          </p:val>
                                        </p:tav>
                                      </p:tavLst>
                                    </p:anim>
                                    <p:anim calcmode="lin" valueType="num">
                                      <p:cBhvr>
                                        <p:cTn id="12" dur="500" fill="hold"/>
                                        <p:tgtEl>
                                          <p:spTgt spid="13"/>
                                        </p:tgtEl>
                                        <p:attrNameLst>
                                          <p:attrName>ppt_h</p:attrName>
                                        </p:attrNameLst>
                                      </p:cBhvr>
                                      <p:tavLst>
                                        <p:tav tm="0">
                                          <p:val>
                                            <p:fltVal val="0"/>
                                          </p:val>
                                        </p:tav>
                                        <p:tav tm="100000">
                                          <p:val>
                                            <p:strVal val="#ppt_h"/>
                                          </p:val>
                                        </p:tav>
                                      </p:tavLst>
                                    </p:anim>
                                    <p:animEffect transition="in" filter="fade">
                                      <p:cBhvr>
                                        <p:cTn id="13" dur="500"/>
                                        <p:tgtEl>
                                          <p:spTgt spid="1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wipe(down)">
                                      <p:cBhvr>
                                        <p:cTn id="23" dur="500"/>
                                        <p:tgtEl>
                                          <p:spTgt spid="17"/>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 calcmode="lin" valueType="num">
                                      <p:cBhvr>
                                        <p:cTn id="28" dur="500" fill="hold"/>
                                        <p:tgtEl>
                                          <p:spTgt spid="18"/>
                                        </p:tgtEl>
                                        <p:attrNameLst>
                                          <p:attrName>ppt_w</p:attrName>
                                        </p:attrNameLst>
                                      </p:cBhvr>
                                      <p:tavLst>
                                        <p:tav tm="0">
                                          <p:val>
                                            <p:fltVal val="0"/>
                                          </p:val>
                                        </p:tav>
                                        <p:tav tm="100000">
                                          <p:val>
                                            <p:strVal val="#ppt_w"/>
                                          </p:val>
                                        </p:tav>
                                      </p:tavLst>
                                    </p:anim>
                                    <p:anim calcmode="lin" valueType="num">
                                      <p:cBhvr>
                                        <p:cTn id="29" dur="500" fill="hold"/>
                                        <p:tgtEl>
                                          <p:spTgt spid="18"/>
                                        </p:tgtEl>
                                        <p:attrNameLst>
                                          <p:attrName>ppt_h</p:attrName>
                                        </p:attrNameLst>
                                      </p:cBhvr>
                                      <p:tavLst>
                                        <p:tav tm="0">
                                          <p:val>
                                            <p:fltVal val="0"/>
                                          </p:val>
                                        </p:tav>
                                        <p:tav tm="100000">
                                          <p:val>
                                            <p:strVal val="#ppt_h"/>
                                          </p:val>
                                        </p:tav>
                                      </p:tavLst>
                                    </p:anim>
                                    <p:animEffect transition="in" filter="fade">
                                      <p:cBhvr>
                                        <p:cTn id="30"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B1B6C43A-12B0-6EBA-FF19-2C37E18808DC}"/>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9615560D-0ACE-EE13-EB27-4F1CFBBF44E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1B948972-450A-F7E4-D29E-1DDCAC39DA4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7E136080-BFD9-E95E-50C3-C7D2686C976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F3CA0FF2-ADF3-49A3-D693-2FD7F461773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E145126A-434B-83F4-9C7B-21B0B509D1A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7D51B28F-9736-1CC9-22F8-6C3612B1196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FC05ACEE-3770-9D40-415B-B1735BA2CE9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496A539D-4D42-099F-A3A9-ED32602363C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89666DFF-57E5-7E5D-A684-E4CEA00B328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4FB153B-FEE0-3C79-BF8D-947D5067E84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158FE30-13EE-8EB3-61B4-B361EBD6355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7E6ACE2B-341E-49D7-9DE4-470FD016FF78}"/>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EF40DBDC-2A80-42CF-98A2-B12DEE415939}"/>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F108837D-C5CE-40F9-A729-FD78CA01CDD7}"/>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04230D90-3CEE-4617-AAF0-085DE03F0706}"/>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ACB6FED2-E6F8-4345-A4DB-62440FBDAD55}"/>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94C74A0B-460A-4E85-B894-C38F1C57A7B8}"/>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BDED876B-58B5-47DF-9C0F-5F15865A1F30}"/>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Tôi</a:t>
            </a:r>
            <a:r>
              <a:rPr lang="en-US" sz="4000" b="1" dirty="0">
                <a:solidFill>
                  <a:srgbClr val="FF0000"/>
                </a:solidFill>
              </a:rPr>
              <a:t> </a:t>
            </a:r>
            <a:r>
              <a:rPr lang="en-US" sz="4000" b="1" dirty="0" err="1">
                <a:solidFill>
                  <a:srgbClr val="FF0000"/>
                </a:solidFill>
              </a:rPr>
              <a:t>yêu</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tôi</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984FEFB9-4C49-49E9-8C31-38DAC5853772}"/>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97B02D04-69FF-49FE-82F7-E688BF0B08B7}"/>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2B927CEA-A43B-44DD-AF00-36FA40BE661E}"/>
              </a:ext>
            </a:extLst>
          </p:cNvPr>
          <p:cNvPicPr/>
          <p:nvPr/>
        </p:nvPicPr>
        <p:blipFill>
          <a:blip r:embed="rId11" cstate="hq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511F946D-3B4C-4E5B-A665-4ADE3572E11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BC6C9969-0042-4701-B25B-E7D47DAAE4EB}"/>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98B4B2E9-302C-4755-8DA5-155C499841C4}"/>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1B3F4D27-6FF4-4723-ACE5-C6F4A9924AF3}"/>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18443D14-6F18-45E7-9D0F-C2281AE44483}"/>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9549B921-47CD-43DA-88A2-AA4695894875}"/>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21406F25-5AB0-4744-A4FA-CE855ABE9B6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263C0BA7-BF71-4491-A013-8CC7934972FA}"/>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B4645692-46F5-4D8F-81F7-DFD74DEFEAA9}"/>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D538E1DA-4D11-46DA-AD25-8F75DC32CEFF}"/>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AF836F7D-549C-4AA5-B359-E56B0EFF8C81}"/>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3D2D5DE0-6204-442D-9B07-B8CD2C76CDA7}"/>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E3D0B29A-252C-475C-849A-F17B1177D53A}"/>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DC79EF40-7BD0-41A0-A2AB-E23E98EA946F}"/>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BD6C41AF-1333-4252-AB4E-1ED482453B1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EDADD25C-7A4C-4440-B4C4-755F3876744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A3568BBF-890B-4C75-AB67-542808E077C7}"/>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C6CCA65D-3EB8-424A-B728-496E687B5114}"/>
              </a:ext>
            </a:extLst>
          </p:cNvPr>
          <p:cNvPicPr>
            <a:picLocks noChangeAspect="1"/>
          </p:cNvPicPr>
          <p:nvPr/>
        </p:nvPicPr>
        <p:blipFill>
          <a:blip r:embed="rId12"/>
          <a:stretch>
            <a:fillRect/>
          </a:stretch>
        </p:blipFill>
        <p:spPr>
          <a:xfrm>
            <a:off x="714374" y="2095499"/>
            <a:ext cx="3819525" cy="3086485"/>
          </a:xfrm>
          <a:prstGeom prst="rect">
            <a:avLst/>
          </a:prstGeom>
        </p:spPr>
      </p:pic>
    </p:spTree>
    <p:extLst>
      <p:ext uri="{BB962C8B-B14F-4D97-AF65-F5344CB8AC3E}">
        <p14:creationId xmlns:p14="http://schemas.microsoft.com/office/powerpoint/2010/main" val="2679896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1F4E6B9F-0DB4-FF55-9294-C11FD44B0108}"/>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02A0557-1774-1C0F-368B-F503B0EE38D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203E397A-790F-926F-8C10-23368E7AC27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12132DF0-C41B-F4FB-B46D-DB243C6CD08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D974C02-A5DB-8A57-69E7-6DCA9518BE1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4138316-944A-AAA4-2104-7245948D2B26}"/>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ED9513EB-E3DE-1993-4CC8-3FFD2F860F4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61ADBF7A-857F-2335-F823-616AEE80FE0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B899914E-61CA-2C86-0304-E6612A19972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7A741A69-C577-1DE2-B681-D6143F5D1B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2A5E5AFB-38B8-6708-B7D3-F4FFAF35D4C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C5FBCC9-EF3E-9533-9F35-161C4C625BB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01E2B9D1-B87C-4046-924C-07FF5ED4546C}"/>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1CE6CA5B-4252-42FE-AD97-D62E6669ACB8}"/>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B5FC9323-E0F9-4989-AB09-DE8E6E97CC68}"/>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06415179-B3B5-44C5-BEFC-F99E5248CC77}"/>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F086C4C5-A45F-4400-B4A4-875ED6DF03E8}"/>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7115C35C-21B5-4E19-9A4E-8B8B0DB2AC6F}"/>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0A8E2BA1-151F-408B-9C56-882CED8F53A4}"/>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Đi</a:t>
            </a:r>
            <a:r>
              <a:rPr lang="en-US" sz="4000" b="1" dirty="0">
                <a:solidFill>
                  <a:srgbClr val="FF0000"/>
                </a:solidFill>
              </a:rPr>
              <a:t> </a:t>
            </a:r>
            <a:r>
              <a:rPr lang="en-US" sz="4000" b="1" dirty="0" err="1">
                <a:solidFill>
                  <a:srgbClr val="FF0000"/>
                </a:solidFill>
              </a:rPr>
              <a:t>học</a:t>
            </a:r>
            <a:r>
              <a:rPr lang="en-US" sz="4000" b="1" dirty="0">
                <a:solidFill>
                  <a:srgbClr val="FF0000"/>
                </a:solidFill>
              </a:rPr>
              <a:t> </a:t>
            </a:r>
            <a:r>
              <a:rPr lang="en-US" sz="4000" b="1" dirty="0" err="1">
                <a:solidFill>
                  <a:srgbClr val="FF0000"/>
                </a:solidFill>
              </a:rPr>
              <a:t>vui</a:t>
            </a:r>
            <a:r>
              <a:rPr lang="en-US" sz="4000" b="1" dirty="0">
                <a:solidFill>
                  <a:srgbClr val="FF0000"/>
                </a:solidFill>
              </a:rPr>
              <a:t> </a:t>
            </a:r>
            <a:r>
              <a:rPr lang="en-US" sz="4000" b="1" dirty="0" err="1">
                <a:solidFill>
                  <a:srgbClr val="FF0000"/>
                </a:solidFill>
              </a:rPr>
              <a:t>sao</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EDBE8EA8-E449-4112-8DE4-1229E41E659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D0F64DA4-D6B3-4591-A94A-0C0061C36C8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117199B6-1940-47A6-95E5-9D08CD552D51}"/>
              </a:ext>
            </a:extLst>
          </p:cNvPr>
          <p:cNvPicPr/>
          <p:nvPr/>
        </p:nvPicPr>
        <p:blipFill>
          <a:blip r:embed="rId11" cstate="hq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461310BD-CB8E-4431-9CA0-F9F683664D02}"/>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CEAAA6D5-9022-4FA1-A49E-AE2E38905A14}"/>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B03A89BE-150E-4482-9C92-CA1BC5290787}"/>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FBF362-9A9C-4088-9F09-D50728BAB5DC}"/>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59F820AD-BFF7-4835-AADD-A8A7BCB1B3A1}"/>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AA88FCA6-C4F2-4E97-9632-66103685A2E0}"/>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EE4FA527-2BC6-4A08-88A6-766D16137BC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11068403-B4E6-4330-A322-1BF872D990B2}"/>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3921653-43AA-46A8-8D09-554831437EEC}"/>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B2228EC2-5923-49FE-87B2-274FC845A9CB}"/>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9F620F48-21DC-4F2A-A783-D3762FEE0824}"/>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B8F5525F-7A88-4A10-8F10-153AB3D80E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AC5CE08E-9982-451F-9CAD-C3131619A2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9501FB04-4DAC-499D-A9CE-198FB1EFDE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58AF7C98-81A7-4CF6-B6AC-DD3752781C2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69D10D7F-C1AD-47EC-8D6A-1EF7824F1CFC}"/>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AE8F1925-6319-42FE-B54A-95882137FFD1}"/>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B7183918-1479-4545-B1DF-9F3AEB0EEF1D}"/>
              </a:ext>
            </a:extLst>
          </p:cNvPr>
          <p:cNvPicPr>
            <a:picLocks noChangeAspect="1"/>
          </p:cNvPicPr>
          <p:nvPr/>
        </p:nvPicPr>
        <p:blipFill>
          <a:blip r:embed="rId12"/>
          <a:stretch>
            <a:fillRect/>
          </a:stretch>
        </p:blipFill>
        <p:spPr>
          <a:xfrm>
            <a:off x="652462" y="2019299"/>
            <a:ext cx="4454273" cy="2695575"/>
          </a:xfrm>
          <a:prstGeom prst="rect">
            <a:avLst/>
          </a:prstGeom>
        </p:spPr>
      </p:pic>
    </p:spTree>
    <p:extLst>
      <p:ext uri="{BB962C8B-B14F-4D97-AF65-F5344CB8AC3E}">
        <p14:creationId xmlns:p14="http://schemas.microsoft.com/office/powerpoint/2010/main" val="1361099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9" name="Group 88" hidden="1">
            <a:extLst>
              <a:ext uri="{FF2B5EF4-FFF2-40B4-BE49-F238E27FC236}">
                <a16:creationId xmlns:a16="http://schemas.microsoft.com/office/drawing/2014/main" id="{73F82C9B-5675-0E7A-D2F7-DE3E416AEE67}"/>
              </a:ext>
            </a:extLst>
          </p:cNvPr>
          <p:cNvGrpSpPr/>
          <p:nvPr/>
        </p:nvGrpSpPr>
        <p:grpSpPr>
          <a:xfrm>
            <a:off x="14168578" y="2853425"/>
            <a:ext cx="9540205" cy="2759073"/>
            <a:chOff x="820151" y="6920040"/>
            <a:chExt cx="9540205" cy="2759073"/>
          </a:xfrm>
        </p:grpSpPr>
        <p:pic>
          <p:nvPicPr>
            <p:cNvPr id="90" name="TIM 5" descr="Icon&#10;&#10;Description automatically generated">
              <a:extLst>
                <a:ext uri="{FF2B5EF4-FFF2-40B4-BE49-F238E27FC236}">
                  <a16:creationId xmlns:a16="http://schemas.microsoft.com/office/drawing/2014/main" id="{9B32F249-DCFA-BB24-9A87-50F00AF7E8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91" name="TIM 4" descr="Icon&#10;&#10;Description automatically generated">
              <a:extLst>
                <a:ext uri="{FF2B5EF4-FFF2-40B4-BE49-F238E27FC236}">
                  <a16:creationId xmlns:a16="http://schemas.microsoft.com/office/drawing/2014/main" id="{5754E1DA-2E99-9F4C-7F1E-00D7B7F6EBB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92" name="TIM 3" descr="Icon&#10;&#10;Description automatically generated">
              <a:extLst>
                <a:ext uri="{FF2B5EF4-FFF2-40B4-BE49-F238E27FC236}">
                  <a16:creationId xmlns:a16="http://schemas.microsoft.com/office/drawing/2014/main" id="{705115B7-7BB6-9B90-9973-6CB5431634E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93" name="TIM 2" descr="Icon&#10;&#10;Description automatically generated">
              <a:extLst>
                <a:ext uri="{FF2B5EF4-FFF2-40B4-BE49-F238E27FC236}">
                  <a16:creationId xmlns:a16="http://schemas.microsoft.com/office/drawing/2014/main" id="{9AB8C62F-1116-A4E6-E612-C64ED3599A5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94" name="TIM 1" descr="Icon&#10;&#10;Description automatically generated">
              <a:extLst>
                <a:ext uri="{FF2B5EF4-FFF2-40B4-BE49-F238E27FC236}">
                  <a16:creationId xmlns:a16="http://schemas.microsoft.com/office/drawing/2014/main" id="{9247B716-3C97-0681-562B-3B836C59044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95" name="TIM 5" descr="Icon&#10;&#10;Description automatically generated">
              <a:extLst>
                <a:ext uri="{FF2B5EF4-FFF2-40B4-BE49-F238E27FC236}">
                  <a16:creationId xmlns:a16="http://schemas.microsoft.com/office/drawing/2014/main" id="{EC8E3BCA-0060-B2C5-47B6-58B00DCF110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96" name="TIM 5" descr="Icon&#10;&#10;Description automatically generated">
              <a:extLst>
                <a:ext uri="{FF2B5EF4-FFF2-40B4-BE49-F238E27FC236}">
                  <a16:creationId xmlns:a16="http://schemas.microsoft.com/office/drawing/2014/main" id="{C737F045-05FE-EE47-D147-65CF65C273A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97" name="TIM 5" descr="Icon&#10;&#10;Description automatically generated">
              <a:extLst>
                <a:ext uri="{FF2B5EF4-FFF2-40B4-BE49-F238E27FC236}">
                  <a16:creationId xmlns:a16="http://schemas.microsoft.com/office/drawing/2014/main" id="{B22B258F-50EC-A940-33C0-C1AFCFEE06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8" name="TIM 2" descr="Icon&#10;&#10;Description automatically generated">
              <a:extLst>
                <a:ext uri="{FF2B5EF4-FFF2-40B4-BE49-F238E27FC236}">
                  <a16:creationId xmlns:a16="http://schemas.microsoft.com/office/drawing/2014/main" id="{BF2826BE-FFC8-C853-F084-81E509B685A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9" name="TIM 2" descr="Icon&#10;&#10;Description automatically generated">
              <a:extLst>
                <a:ext uri="{FF2B5EF4-FFF2-40B4-BE49-F238E27FC236}">
                  <a16:creationId xmlns:a16="http://schemas.microsoft.com/office/drawing/2014/main" id="{5909F57D-8D6A-4B74-A3E4-B1B7CF075D3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100" name="TIM 2" descr="Icon&#10;&#10;Description automatically generated">
              <a:extLst>
                <a:ext uri="{FF2B5EF4-FFF2-40B4-BE49-F238E27FC236}">
                  <a16:creationId xmlns:a16="http://schemas.microsoft.com/office/drawing/2014/main" id="{ED30C52F-E912-615F-3487-CD8F9DDD7845}"/>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C20F4A8A-6E13-4DBE-9BF7-48C8853C716C}"/>
              </a:ext>
            </a:extLst>
          </p:cNvPr>
          <p:cNvSpPr>
            <a:spLocks noGrp="1"/>
          </p:cNvSpPr>
          <p:nvPr>
            <p:ph idx="1"/>
          </p:nvPr>
        </p:nvSpPr>
        <p:spPr/>
        <p:txBody>
          <a:bodyPr/>
          <a:lstStyle/>
          <a:p>
            <a:endParaRPr lang="en-US"/>
          </a:p>
        </p:txBody>
      </p:sp>
      <p:pic>
        <p:nvPicPr>
          <p:cNvPr id="83" name="Hình nền" descr="A picture containing text&#10;&#10;Description automatically generated">
            <a:extLst>
              <a:ext uri="{FF2B5EF4-FFF2-40B4-BE49-F238E27FC236}">
                <a16:creationId xmlns:a16="http://schemas.microsoft.com/office/drawing/2014/main" id="{92D95496-D994-4C55-AB40-E1BF6D868E45}"/>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84" name="Hình nền 1" descr="A picture containing text&#10;&#10;Description automatically generated">
            <a:extLst>
              <a:ext uri="{FF2B5EF4-FFF2-40B4-BE49-F238E27FC236}">
                <a16:creationId xmlns:a16="http://schemas.microsoft.com/office/drawing/2014/main" id="{C912FF8B-C325-487B-8AB6-BE7B594C0D8F}"/>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5" name="Bảng câu hỏi">
            <a:extLst>
              <a:ext uri="{FF2B5EF4-FFF2-40B4-BE49-F238E27FC236}">
                <a16:creationId xmlns:a16="http://schemas.microsoft.com/office/drawing/2014/main" id="{75E2A6E6-325B-4252-8C14-80568B296AA2}"/>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6" name="Picture 85">
            <a:extLst>
              <a:ext uri="{FF2B5EF4-FFF2-40B4-BE49-F238E27FC236}">
                <a16:creationId xmlns:a16="http://schemas.microsoft.com/office/drawing/2014/main" id="{C2F113E6-6901-4322-9891-6D3FFCFCC16D}"/>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7" name="Trái dâu">
            <a:extLst>
              <a:ext uri="{FF2B5EF4-FFF2-40B4-BE49-F238E27FC236}">
                <a16:creationId xmlns:a16="http://schemas.microsoft.com/office/drawing/2014/main" id="{37A33302-D4E7-46A7-9D4E-0B535664E769}"/>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8" name="Đáp Án D">
            <a:extLst>
              <a:ext uri="{FF2B5EF4-FFF2-40B4-BE49-F238E27FC236}">
                <a16:creationId xmlns:a16="http://schemas.microsoft.com/office/drawing/2014/main" id="{24ACB572-67B3-4845-8C23-4A32EF5ED053}"/>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Ngưỡng</a:t>
            </a:r>
            <a:r>
              <a:rPr lang="en-US" sz="4000" b="1" dirty="0">
                <a:solidFill>
                  <a:srgbClr val="FF0000"/>
                </a:solidFill>
              </a:rPr>
              <a:t> </a:t>
            </a:r>
            <a:r>
              <a:rPr lang="en-US" sz="4000" b="1" dirty="0" err="1">
                <a:solidFill>
                  <a:srgbClr val="FF0000"/>
                </a:solidFill>
              </a:rPr>
              <a:t>cửa</a:t>
            </a:r>
            <a:endParaRPr kumimoji="0" lang="en-US" sz="4000" b="1" i="0" u="none" strike="noStrike" kern="1200" cap="none" spc="0" normalizeH="0" baseline="0" noProof="0" dirty="0">
              <a:ln>
                <a:noFill/>
              </a:ln>
              <a:solidFill>
                <a:srgbClr val="FF0000"/>
              </a:solidFill>
              <a:effectLst/>
              <a:uLnTx/>
              <a:uFillTx/>
            </a:endParaRPr>
          </a:p>
        </p:txBody>
      </p:sp>
      <p:sp>
        <p:nvSpPr>
          <p:cNvPr id="101" name="Chứa câu hỏi">
            <a:extLst>
              <a:ext uri="{FF2B5EF4-FFF2-40B4-BE49-F238E27FC236}">
                <a16:creationId xmlns:a16="http://schemas.microsoft.com/office/drawing/2014/main" id="{DF1CF1BC-E978-4BA0-A096-B6C2356D0C2D}"/>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02" name="Picture 101" descr="A picture containing toy&#10;&#10;Description automatically generated">
            <a:hlinkClick r:id="rId9" action="ppaction://hlinksldjump"/>
            <a:extLst>
              <a:ext uri="{FF2B5EF4-FFF2-40B4-BE49-F238E27FC236}">
                <a16:creationId xmlns:a16="http://schemas.microsoft.com/office/drawing/2014/main" id="{5D9D37DD-2CEC-49E5-A9A2-24B19034041C}"/>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103" name="Đồng hồ" descr="Icon&#10;&#10;Description automatically generated">
            <a:extLst>
              <a:ext uri="{FF2B5EF4-FFF2-40B4-BE49-F238E27FC236}">
                <a16:creationId xmlns:a16="http://schemas.microsoft.com/office/drawing/2014/main" id="{CC9A1531-F4FA-44FD-ABE2-B96DD4E4455B}"/>
              </a:ext>
            </a:extLst>
          </p:cNvPr>
          <p:cNvPicPr/>
          <p:nvPr/>
        </p:nvPicPr>
        <p:blipFill>
          <a:blip r:embed="rId11" cstate="hq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104" name="15">
            <a:extLst>
              <a:ext uri="{FF2B5EF4-FFF2-40B4-BE49-F238E27FC236}">
                <a16:creationId xmlns:a16="http://schemas.microsoft.com/office/drawing/2014/main" id="{9EABD6C6-30E7-4355-B4A4-43DD5A35AC44}"/>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105" name="14">
            <a:extLst>
              <a:ext uri="{FF2B5EF4-FFF2-40B4-BE49-F238E27FC236}">
                <a16:creationId xmlns:a16="http://schemas.microsoft.com/office/drawing/2014/main" id="{12800E2F-83B7-48FA-9656-AFB5C4C1E29F}"/>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106" name="13">
            <a:extLst>
              <a:ext uri="{FF2B5EF4-FFF2-40B4-BE49-F238E27FC236}">
                <a16:creationId xmlns:a16="http://schemas.microsoft.com/office/drawing/2014/main" id="{149893BB-1E5A-4BD9-90A9-FD20D3DFF84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107" name="12">
            <a:extLst>
              <a:ext uri="{FF2B5EF4-FFF2-40B4-BE49-F238E27FC236}">
                <a16:creationId xmlns:a16="http://schemas.microsoft.com/office/drawing/2014/main" id="{651F9B0A-97BF-4438-8DC5-7A315D4B9502}"/>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108" name="11">
            <a:extLst>
              <a:ext uri="{FF2B5EF4-FFF2-40B4-BE49-F238E27FC236}">
                <a16:creationId xmlns:a16="http://schemas.microsoft.com/office/drawing/2014/main" id="{F2937C17-F455-4B86-B419-69CFFB1A1D2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109" name="10">
            <a:extLst>
              <a:ext uri="{FF2B5EF4-FFF2-40B4-BE49-F238E27FC236}">
                <a16:creationId xmlns:a16="http://schemas.microsoft.com/office/drawing/2014/main" id="{5C317968-584B-448C-9CAB-80C7533188E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110" name="09">
            <a:extLst>
              <a:ext uri="{FF2B5EF4-FFF2-40B4-BE49-F238E27FC236}">
                <a16:creationId xmlns:a16="http://schemas.microsoft.com/office/drawing/2014/main" id="{E438C373-ADF8-4EC4-990B-ADB5F1DD559E}"/>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111" name="08">
            <a:extLst>
              <a:ext uri="{FF2B5EF4-FFF2-40B4-BE49-F238E27FC236}">
                <a16:creationId xmlns:a16="http://schemas.microsoft.com/office/drawing/2014/main" id="{402D1B2C-1048-4C05-B33D-A68476C29791}"/>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12" name="07">
            <a:extLst>
              <a:ext uri="{FF2B5EF4-FFF2-40B4-BE49-F238E27FC236}">
                <a16:creationId xmlns:a16="http://schemas.microsoft.com/office/drawing/2014/main" id="{1A2C4D3C-0E58-4C9F-8BCF-5AFE355D1B63}"/>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13" name="06">
            <a:extLst>
              <a:ext uri="{FF2B5EF4-FFF2-40B4-BE49-F238E27FC236}">
                <a16:creationId xmlns:a16="http://schemas.microsoft.com/office/drawing/2014/main" id="{06B47E93-DA9D-414D-95E5-C9CB76CBD37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14" name="05">
            <a:extLst>
              <a:ext uri="{FF2B5EF4-FFF2-40B4-BE49-F238E27FC236}">
                <a16:creationId xmlns:a16="http://schemas.microsoft.com/office/drawing/2014/main" id="{488CE6B5-4B60-485A-8DE1-02F8DA8D5AD9}"/>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15" name="04">
            <a:extLst>
              <a:ext uri="{FF2B5EF4-FFF2-40B4-BE49-F238E27FC236}">
                <a16:creationId xmlns:a16="http://schemas.microsoft.com/office/drawing/2014/main" id="{F4B68122-4B89-4B0A-A7FA-182C5D1A2A5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16" name="03">
            <a:extLst>
              <a:ext uri="{FF2B5EF4-FFF2-40B4-BE49-F238E27FC236}">
                <a16:creationId xmlns:a16="http://schemas.microsoft.com/office/drawing/2014/main" id="{E7C7763A-4632-4378-89F9-596366A96AF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17" name="02">
            <a:extLst>
              <a:ext uri="{FF2B5EF4-FFF2-40B4-BE49-F238E27FC236}">
                <a16:creationId xmlns:a16="http://schemas.microsoft.com/office/drawing/2014/main" id="{7949E679-A6D7-4869-9EBB-C386B535F217}"/>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18" name="01">
            <a:extLst>
              <a:ext uri="{FF2B5EF4-FFF2-40B4-BE49-F238E27FC236}">
                <a16:creationId xmlns:a16="http://schemas.microsoft.com/office/drawing/2014/main" id="{66EAE07A-EDB5-4542-8BD1-D4CF50D9EE9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19" name="00">
            <a:extLst>
              <a:ext uri="{FF2B5EF4-FFF2-40B4-BE49-F238E27FC236}">
                <a16:creationId xmlns:a16="http://schemas.microsoft.com/office/drawing/2014/main" id="{AF87AC77-9A3B-48D9-B643-AA51BB159C0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20" name="Oval 119">
            <a:extLst>
              <a:ext uri="{FF2B5EF4-FFF2-40B4-BE49-F238E27FC236}">
                <a16:creationId xmlns:a16="http://schemas.microsoft.com/office/drawing/2014/main" id="{050C9F87-4C88-4462-9135-CCE5D06796BF}"/>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77F38377-CF00-4A0F-ADCE-E93BFBCCAFE3}"/>
              </a:ext>
            </a:extLst>
          </p:cNvPr>
          <p:cNvPicPr>
            <a:picLocks noChangeAspect="1"/>
          </p:cNvPicPr>
          <p:nvPr/>
        </p:nvPicPr>
        <p:blipFill>
          <a:blip r:embed="rId12"/>
          <a:stretch>
            <a:fillRect/>
          </a:stretch>
        </p:blipFill>
        <p:spPr>
          <a:xfrm>
            <a:off x="604837" y="2038350"/>
            <a:ext cx="4059973" cy="2590800"/>
          </a:xfrm>
          <a:prstGeom prst="rect">
            <a:avLst/>
          </a:prstGeom>
        </p:spPr>
      </p:pic>
    </p:spTree>
    <p:extLst>
      <p:ext uri="{BB962C8B-B14F-4D97-AF65-F5344CB8AC3E}">
        <p14:creationId xmlns:p14="http://schemas.microsoft.com/office/powerpoint/2010/main" val="18374518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9"/>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9"/>
                                        </p:tgtEl>
                                      </p:cBhvr>
                                    </p:animEffect>
                                    <p:set>
                                      <p:cBhvr>
                                        <p:cTn id="9" dur="1" fill="hold">
                                          <p:stCondLst>
                                            <p:cond delay="499"/>
                                          </p:stCondLst>
                                        </p:cTn>
                                        <p:tgtEl>
                                          <p:spTgt spid="89"/>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8"/>
                                        </p:tgtEl>
                                        <p:attrNameLst>
                                          <p:attrName>style.visibility</p:attrName>
                                        </p:attrNameLst>
                                      </p:cBhvr>
                                      <p:to>
                                        <p:strVal val="visible"/>
                                      </p:to>
                                    </p:set>
                                    <p:animEffect transition="in" filter="wipe(down)">
                                      <p:cBhvr>
                                        <p:cTn id="14" dur="500"/>
                                        <p:tgtEl>
                                          <p:spTgt spid="88"/>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2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2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2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2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2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2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6"/>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6"/>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10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10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10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10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10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10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10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10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10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10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10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10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11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11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11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11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1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1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1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1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1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1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1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1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1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1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1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1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1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1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19"/>
                                        </p:tgtEl>
                                        <p:attrNameLst>
                                          <p:attrName>style.visibility</p:attrName>
                                        </p:attrNameLst>
                                      </p:cBhvr>
                                      <p:to>
                                        <p:strVal val="visible"/>
                                      </p:to>
                                    </p:set>
                                  </p:childTnLst>
                                </p:cTn>
                              </p:par>
                            </p:childTnLst>
                          </p:cTn>
                        </p:par>
                      </p:childTnLst>
                    </p:cTn>
                  </p:par>
                </p:childTnLst>
              </p:cTn>
              <p:nextCondLst>
                <p:cond evt="onClick" delay="0">
                  <p:tgtEl>
                    <p:spTgt spid="120"/>
                  </p:tgtEl>
                </p:cond>
              </p:nextCondLst>
            </p:seq>
          </p:childTnLst>
        </p:cTn>
      </p:par>
    </p:tnLst>
    <p:bldLst>
      <p:bldP spid="88" grpId="0" animBg="1"/>
      <p:bldP spid="104" grpId="0"/>
      <p:bldP spid="104" grpId="1"/>
      <p:bldP spid="105" grpId="0"/>
      <p:bldP spid="105" grpId="1"/>
      <p:bldP spid="106" grpId="0"/>
      <p:bldP spid="106" grpId="1"/>
      <p:bldP spid="107" grpId="0"/>
      <p:bldP spid="107" grpId="1"/>
      <p:bldP spid="108" grpId="0"/>
      <p:bldP spid="108" grpId="1"/>
      <p:bldP spid="109" grpId="0"/>
      <p:bldP spid="109" grpId="1"/>
      <p:bldP spid="110" grpId="0"/>
      <p:bldP spid="110" grpId="1"/>
      <p:bldP spid="111" grpId="0"/>
      <p:bldP spid="111" grpId="1"/>
      <p:bldP spid="112" grpId="0"/>
      <p:bldP spid="112" grpId="1"/>
      <p:bldP spid="113" grpId="0"/>
      <p:bldP spid="113" grpId="1"/>
      <p:bldP spid="114" grpId="0"/>
      <p:bldP spid="114" grpId="1"/>
      <p:bldP spid="115" grpId="0"/>
      <p:bldP spid="115" grpId="1"/>
      <p:bldP spid="116" grpId="0"/>
      <p:bldP spid="116" grpId="1"/>
      <p:bldP spid="117" grpId="0"/>
      <p:bldP spid="117" grpId="1"/>
      <p:bldP spid="118" grpId="0"/>
      <p:bldP spid="118" grpId="1"/>
      <p:bldP spid="119" grpId="0"/>
      <p:bldP spid="120" grpId="0" build="allAtOnce"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6">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sp>
        <p:nvSpPr>
          <p:cNvPr id="15" name="Đáp án A">
            <a:extLst>
              <a:ext uri="{FF2B5EF4-FFF2-40B4-BE49-F238E27FC236}">
                <a16:creationId xmlns:a16="http://schemas.microsoft.com/office/drawing/2014/main" id="{DC00C847-4D2D-6A62-DFA9-C398EC787EFC}"/>
              </a:ext>
            </a:extLst>
          </p:cNvPr>
          <p:cNvSpPr/>
          <p:nvPr/>
        </p:nvSpPr>
        <p:spPr>
          <a:xfrm>
            <a:off x="1151869" y="2439230"/>
            <a:ext cx="28430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A.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1" name="Đáp án B">
            <a:extLst>
              <a:ext uri="{FF2B5EF4-FFF2-40B4-BE49-F238E27FC236}">
                <a16:creationId xmlns:a16="http://schemas.microsoft.com/office/drawing/2014/main" id="{093BAAC3-CDB0-EE4B-D40D-B86BCA4AF721}"/>
              </a:ext>
            </a:extLst>
          </p:cNvPr>
          <p:cNvSpPr/>
          <p:nvPr/>
        </p:nvSpPr>
        <p:spPr>
          <a:xfrm>
            <a:off x="1133378" y="3762552"/>
            <a:ext cx="2882766"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B.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12" name="Đáp Án D">
            <a:extLst>
              <a:ext uri="{FF2B5EF4-FFF2-40B4-BE49-F238E27FC236}">
                <a16:creationId xmlns:a16="http://schemas.microsoft.com/office/drawing/2014/main" id="{B8D90F59-D75E-7F93-365E-A852F282AC6F}"/>
              </a:ext>
            </a:extLst>
          </p:cNvPr>
          <p:cNvSpPr/>
          <p:nvPr/>
        </p:nvSpPr>
        <p:spPr>
          <a:xfrm>
            <a:off x="8367758" y="2439230"/>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đúng</a:t>
            </a:r>
          </a:p>
        </p:txBody>
      </p:sp>
      <p:sp>
        <p:nvSpPr>
          <p:cNvPr id="14" name="Đáp Án C">
            <a:extLst>
              <a:ext uri="{FF2B5EF4-FFF2-40B4-BE49-F238E27FC236}">
                <a16:creationId xmlns:a16="http://schemas.microsoft.com/office/drawing/2014/main" id="{C5EE615E-9BBF-50CC-63A2-2A83812C948E}"/>
              </a:ext>
            </a:extLst>
          </p:cNvPr>
          <p:cNvSpPr/>
          <p:nvPr/>
        </p:nvSpPr>
        <p:spPr>
          <a:xfrm>
            <a:off x="8389001" y="3787681"/>
            <a:ext cx="2950532"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D. </a:t>
            </a:r>
            <a:r>
              <a:rPr kumimoji="0" lang="en-US" sz="2400" b="0" i="0" u="none" strike="noStrike" kern="1200" cap="none" spc="0" normalizeH="0" baseline="0" noProof="0" err="1">
                <a:ln>
                  <a:noFill/>
                </a:ln>
                <a:solidFill>
                  <a:prstClr val="black"/>
                </a:solidFill>
                <a:effectLst/>
                <a:uLnTx/>
                <a:uFillTx/>
                <a:latin typeface="#9Slide05 Fourth Medium" panose="00000600000000000000" pitchFamily="2" charset="0"/>
                <a:ea typeface="+mn-ea"/>
                <a:cs typeface="+mn-cs"/>
              </a:rPr>
              <a:t>Đáp</a:t>
            </a:r>
            <a:r>
              <a:rPr kumimoji="0" lang="en-US" sz="24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 án sai</a:t>
            </a: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3120279" y="759418"/>
            <a:ext cx="5937844" cy="86177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rPr>
              <a:t>Câu 7: Bạn hãy điền câu hỏi vào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Dâu trl sai">
            <a:extLst>
              <a:ext uri="{FF2B5EF4-FFF2-40B4-BE49-F238E27FC236}">
                <a16:creationId xmlns:a16="http://schemas.microsoft.com/office/drawing/2014/main" id="{1D300307-A4A3-C61D-F600-6698A51F8609}"/>
              </a:ext>
            </a:extLst>
          </p:cNvPr>
          <p:cNvPicPr>
            <a:picLocks noChangeAspect="1"/>
          </p:cNvPicPr>
          <p:nvPr/>
        </p:nvPicPr>
        <p:blipFill>
          <a:blip r:embed="rId10" cstate="hqprint">
            <a:extLst>
              <a:ext uri="{28A0092B-C50C-407E-A947-70E740481C1C}">
                <a14:useLocalDpi xmlns:a14="http://schemas.microsoft.com/office/drawing/2010/main" val="0"/>
              </a:ext>
            </a:extLst>
          </a:blip>
          <a:srcRect l="316" r="316"/>
          <a:stretch/>
        </p:blipFill>
        <p:spPr>
          <a:xfrm>
            <a:off x="4941367" y="2102034"/>
            <a:ext cx="2501168" cy="2516074"/>
          </a:xfrm>
          <a:prstGeom prst="rect">
            <a:avLst/>
          </a:prstGeom>
        </p:spPr>
      </p:pic>
      <p:pic>
        <p:nvPicPr>
          <p:cNvPr id="17" name="Dâu trl Đúng">
            <a:extLst>
              <a:ext uri="{FF2B5EF4-FFF2-40B4-BE49-F238E27FC236}">
                <a16:creationId xmlns:a16="http://schemas.microsoft.com/office/drawing/2014/main" id="{4FB2AF25-1C56-62B2-53BC-8E04C38BAA8D}"/>
              </a:ext>
            </a:extLst>
          </p:cNvPr>
          <p:cNvPicPr>
            <a:picLocks noChangeAspect="1"/>
          </p:cNvPicPr>
          <p:nvPr/>
        </p:nvPicPr>
        <p:blipFill>
          <a:blip r:embed="rId11" cstate="hqprint">
            <a:extLst>
              <a:ext uri="{28A0092B-C50C-407E-A947-70E740481C1C}">
                <a14:useLocalDpi xmlns:a14="http://schemas.microsoft.com/office/drawing/2010/main" val="0"/>
              </a:ext>
            </a:extLst>
          </a:blip>
          <a:srcRect l="4708" r="4708"/>
          <a:stretch/>
        </p:blipFill>
        <p:spPr>
          <a:xfrm>
            <a:off x="5065381" y="2201157"/>
            <a:ext cx="2299246" cy="2538224"/>
          </a:xfrm>
          <a:prstGeom prst="rect">
            <a:avLst/>
          </a:prstGeom>
        </p:spPr>
      </p:pic>
      <p:pic>
        <p:nvPicPr>
          <p:cNvPr id="16" name="Picture 15" descr="A picture containing toy&#10;&#10;Description automatically generated">
            <a:hlinkClick r:id="rId12"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4" cstate="hqprint">
            <a:extLst>
              <a:ext uri="{28A0092B-C50C-407E-A947-70E740481C1C}">
                <a14:useLocalDpi xmlns:a14="http://schemas.microsoft.com/office/drawing/2010/main" val="0"/>
              </a:ext>
            </a:extLst>
          </a:blip>
          <a:stretch>
            <a:fillRect/>
          </a:stretch>
        </p:blipFill>
        <p:spPr>
          <a:xfrm>
            <a:off x="5013757" y="4646080"/>
            <a:ext cx="2501168" cy="2187914"/>
          </a:xfrm>
          <a:prstGeom prst="rect">
            <a:avLst/>
          </a:prstGeom>
        </p:spPr>
      </p:pic>
      <p:grpSp>
        <p:nvGrpSpPr>
          <p:cNvPr id="33" name="Group 32">
            <a:extLst>
              <a:ext uri="{FF2B5EF4-FFF2-40B4-BE49-F238E27FC236}">
                <a16:creationId xmlns:a16="http://schemas.microsoft.com/office/drawing/2014/main" id="{E9FCBD8E-7C0A-7AE9-3BBE-DE1001904643}"/>
              </a:ext>
            </a:extLst>
          </p:cNvPr>
          <p:cNvGrpSpPr/>
          <p:nvPr/>
        </p:nvGrpSpPr>
        <p:grpSpPr>
          <a:xfrm>
            <a:off x="12338470" y="7342540"/>
            <a:ext cx="9540205" cy="2759073"/>
            <a:chOff x="820151" y="6920040"/>
            <a:chExt cx="9540205" cy="2759073"/>
          </a:xfrm>
        </p:grpSpPr>
        <p:pic>
          <p:nvPicPr>
            <p:cNvPr id="19" name="TIM 5" descr="Icon&#10;&#10;Description automatically generated">
              <a:extLst>
                <a:ext uri="{FF2B5EF4-FFF2-40B4-BE49-F238E27FC236}">
                  <a16:creationId xmlns:a16="http://schemas.microsoft.com/office/drawing/2014/main" id="{12FD6C48-8548-0D0D-EFFF-4EAA36FA540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23" name="TIM 4" descr="Icon&#10;&#10;Description automatically generated">
              <a:extLst>
                <a:ext uri="{FF2B5EF4-FFF2-40B4-BE49-F238E27FC236}">
                  <a16:creationId xmlns:a16="http://schemas.microsoft.com/office/drawing/2014/main" id="{227149C9-960C-2E03-070A-AEB122930265}"/>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24" name="TIM 3" descr="Icon&#10;&#10;Description automatically generated">
              <a:extLst>
                <a:ext uri="{FF2B5EF4-FFF2-40B4-BE49-F238E27FC236}">
                  <a16:creationId xmlns:a16="http://schemas.microsoft.com/office/drawing/2014/main" id="{642C859C-428A-25AB-99EA-FA0E840C31DC}"/>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25" name="TIM 2" descr="Icon&#10;&#10;Description automatically generated">
              <a:extLst>
                <a:ext uri="{FF2B5EF4-FFF2-40B4-BE49-F238E27FC236}">
                  <a16:creationId xmlns:a16="http://schemas.microsoft.com/office/drawing/2014/main" id="{75970914-B5FD-6940-E09C-F7049890CFB7}"/>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26" name="TIM 1" descr="Icon&#10;&#10;Description automatically generated">
              <a:extLst>
                <a:ext uri="{FF2B5EF4-FFF2-40B4-BE49-F238E27FC236}">
                  <a16:creationId xmlns:a16="http://schemas.microsoft.com/office/drawing/2014/main" id="{6ED9EFDD-F565-E243-6D1A-A711620A4EBC}"/>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27" name="TIM 5" descr="Icon&#10;&#10;Description automatically generated">
              <a:extLst>
                <a:ext uri="{FF2B5EF4-FFF2-40B4-BE49-F238E27FC236}">
                  <a16:creationId xmlns:a16="http://schemas.microsoft.com/office/drawing/2014/main" id="{FB4494EE-03DA-0ED7-EE95-7525EABF6CD9}"/>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28" name="TIM 5" descr="Icon&#10;&#10;Description automatically generated">
              <a:extLst>
                <a:ext uri="{FF2B5EF4-FFF2-40B4-BE49-F238E27FC236}">
                  <a16:creationId xmlns:a16="http://schemas.microsoft.com/office/drawing/2014/main" id="{2E93D06C-7701-06A9-920A-A37966E4C2C3}"/>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29" name="TIM 5" descr="Icon&#10;&#10;Description automatically generated">
              <a:extLst>
                <a:ext uri="{FF2B5EF4-FFF2-40B4-BE49-F238E27FC236}">
                  <a16:creationId xmlns:a16="http://schemas.microsoft.com/office/drawing/2014/main" id="{4817F757-208A-A65F-6D33-80BC71E4FE4A}"/>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30" name="TIM 2" descr="Icon&#10;&#10;Description automatically generated">
              <a:extLst>
                <a:ext uri="{FF2B5EF4-FFF2-40B4-BE49-F238E27FC236}">
                  <a16:creationId xmlns:a16="http://schemas.microsoft.com/office/drawing/2014/main" id="{BDD7CA06-615B-6412-2126-05A6DBDF646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31" name="TIM 2" descr="Icon&#10;&#10;Description automatically generated">
              <a:extLst>
                <a:ext uri="{FF2B5EF4-FFF2-40B4-BE49-F238E27FC236}">
                  <a16:creationId xmlns:a16="http://schemas.microsoft.com/office/drawing/2014/main" id="{364ABABF-05E3-8B41-886C-5DDAAF151AAF}"/>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32" name="TIM 2" descr="Icon&#10;&#10;Description automatically generated">
              <a:extLst>
                <a:ext uri="{FF2B5EF4-FFF2-40B4-BE49-F238E27FC236}">
                  <a16:creationId xmlns:a16="http://schemas.microsoft.com/office/drawing/2014/main" id="{97258E7A-8118-3508-628F-6A12CF632941}"/>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grpSp>
        <p:nvGrpSpPr>
          <p:cNvPr id="42" name="Group 41">
            <a:extLst>
              <a:ext uri="{FF2B5EF4-FFF2-40B4-BE49-F238E27FC236}">
                <a16:creationId xmlns:a16="http://schemas.microsoft.com/office/drawing/2014/main" id="{C05A52CE-926F-E560-A814-BF6FF9D48BE2}"/>
              </a:ext>
            </a:extLst>
          </p:cNvPr>
          <p:cNvGrpSpPr/>
          <p:nvPr/>
        </p:nvGrpSpPr>
        <p:grpSpPr>
          <a:xfrm>
            <a:off x="1691111" y="7507073"/>
            <a:ext cx="8692874" cy="2885621"/>
            <a:chOff x="950186" y="7249803"/>
            <a:chExt cx="10153363" cy="3370434"/>
          </a:xfrm>
        </p:grpSpPr>
        <p:pic>
          <p:nvPicPr>
            <p:cNvPr id="35" name="Picture 34" descr="Icon&#10;&#10;Description automatically generated">
              <a:extLst>
                <a:ext uri="{FF2B5EF4-FFF2-40B4-BE49-F238E27FC236}">
                  <a16:creationId xmlns:a16="http://schemas.microsoft.com/office/drawing/2014/main" id="{03DEDA35-1709-DE61-2E51-5ED5FCE6EFC7}"/>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950186" y="7925102"/>
              <a:ext cx="1037364" cy="1037249"/>
            </a:xfrm>
            <a:prstGeom prst="rect">
              <a:avLst/>
            </a:prstGeom>
          </p:spPr>
        </p:pic>
        <p:pic>
          <p:nvPicPr>
            <p:cNvPr id="36" name="Picture 35" descr="Icon&#10;&#10;Description automatically generated">
              <a:extLst>
                <a:ext uri="{FF2B5EF4-FFF2-40B4-BE49-F238E27FC236}">
                  <a16:creationId xmlns:a16="http://schemas.microsoft.com/office/drawing/2014/main" id="{24B1A428-95B1-A9EE-77BF-7101667A1EE2}"/>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2610790" y="7897799"/>
              <a:ext cx="1037364" cy="1037249"/>
            </a:xfrm>
            <a:prstGeom prst="rect">
              <a:avLst/>
            </a:prstGeom>
          </p:spPr>
        </p:pic>
        <p:pic>
          <p:nvPicPr>
            <p:cNvPr id="37" name="Picture 36" descr="Icon&#10;&#10;Description automatically generated">
              <a:extLst>
                <a:ext uri="{FF2B5EF4-FFF2-40B4-BE49-F238E27FC236}">
                  <a16:creationId xmlns:a16="http://schemas.microsoft.com/office/drawing/2014/main" id="{FB452FBA-DED3-192F-3A6B-1F1FC7FD298C}"/>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4231738" y="8635608"/>
              <a:ext cx="1037364" cy="1037249"/>
            </a:xfrm>
            <a:prstGeom prst="rect">
              <a:avLst/>
            </a:prstGeom>
          </p:spPr>
        </p:pic>
        <p:pic>
          <p:nvPicPr>
            <p:cNvPr id="38" name="Picture 37" descr="Icon&#10;&#10;Description automatically generated">
              <a:extLst>
                <a:ext uri="{FF2B5EF4-FFF2-40B4-BE49-F238E27FC236}">
                  <a16:creationId xmlns:a16="http://schemas.microsoft.com/office/drawing/2014/main" id="{BBE16DE3-D931-22B2-9097-0B6131CB68DC}"/>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5817736" y="7485475"/>
              <a:ext cx="1037364" cy="1037249"/>
            </a:xfrm>
            <a:prstGeom prst="rect">
              <a:avLst/>
            </a:prstGeom>
          </p:spPr>
        </p:pic>
        <p:pic>
          <p:nvPicPr>
            <p:cNvPr id="39" name="Picture 38" descr="Icon&#10;&#10;Description automatically generated">
              <a:extLst>
                <a:ext uri="{FF2B5EF4-FFF2-40B4-BE49-F238E27FC236}">
                  <a16:creationId xmlns:a16="http://schemas.microsoft.com/office/drawing/2014/main" id="{DB1213F3-D69E-E378-3B5D-F6C54D9A09CB}"/>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7767059" y="9582988"/>
              <a:ext cx="1037364" cy="1037249"/>
            </a:xfrm>
            <a:prstGeom prst="rect">
              <a:avLst/>
            </a:prstGeom>
          </p:spPr>
        </p:pic>
        <p:pic>
          <p:nvPicPr>
            <p:cNvPr id="40" name="Picture 39" descr="Icon&#10;&#10;Description automatically generated">
              <a:extLst>
                <a:ext uri="{FF2B5EF4-FFF2-40B4-BE49-F238E27FC236}">
                  <a16:creationId xmlns:a16="http://schemas.microsoft.com/office/drawing/2014/main" id="{8C2DEFE7-EE7D-D9B3-8D4A-0CF14271A97C}"/>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8502233" y="7249803"/>
              <a:ext cx="1037364" cy="1037249"/>
            </a:xfrm>
            <a:prstGeom prst="rect">
              <a:avLst/>
            </a:prstGeom>
          </p:spPr>
        </p:pic>
        <p:pic>
          <p:nvPicPr>
            <p:cNvPr id="41" name="Picture 40" descr="Icon&#10;&#10;Description automatically generated">
              <a:extLst>
                <a:ext uri="{FF2B5EF4-FFF2-40B4-BE49-F238E27FC236}">
                  <a16:creationId xmlns:a16="http://schemas.microsoft.com/office/drawing/2014/main" id="{43260ECF-6D74-44B6-A541-41033D8D0DB4}"/>
                </a:ext>
              </a:extLst>
            </p:cNvPr>
            <p:cNvPicPr>
              <a:picLocks noChangeAspect="1"/>
            </p:cNvPicPr>
            <p:nvPr/>
          </p:nvPicPr>
          <p:blipFill>
            <a:blip r:embed="rId16" cstate="hqprint">
              <a:extLst>
                <a:ext uri="{28A0092B-C50C-407E-A947-70E740481C1C}">
                  <a14:useLocalDpi xmlns:a14="http://schemas.microsoft.com/office/drawing/2010/main" val="0"/>
                </a:ext>
              </a:extLst>
            </a:blip>
            <a:stretch>
              <a:fillRect/>
            </a:stretch>
          </p:blipFill>
          <p:spPr>
            <a:xfrm>
              <a:off x="10066185" y="8952372"/>
              <a:ext cx="1037364" cy="1037249"/>
            </a:xfrm>
            <a:prstGeom prst="rect">
              <a:avLst/>
            </a:prstGeom>
          </p:spPr>
        </p:pic>
      </p:grpSp>
      <p:sp>
        <p:nvSpPr>
          <p:cNvPr id="44" name="15">
            <a:extLst>
              <a:ext uri="{FF2B5EF4-FFF2-40B4-BE49-F238E27FC236}">
                <a16:creationId xmlns:a16="http://schemas.microsoft.com/office/drawing/2014/main" id="{9B909BA0-8901-0EE8-D536-A5F1335AAD28}"/>
              </a:ext>
            </a:extLst>
          </p:cNvPr>
          <p:cNvSpPr txBox="1"/>
          <p:nvPr/>
        </p:nvSpPr>
        <p:spPr>
          <a:xfrm>
            <a:off x="5655951" y="516481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655950" y="516481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655951" y="516481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655951" y="516481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655951" y="516481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655951" y="516480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655951" y="516480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655951" y="516480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655951" y="516480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655951" y="516480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655951" y="516480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655951" y="516480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435812" y="4999580"/>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Calibri" panose="020F0502020204030204"/>
                <a:ea typeface="+mn-ea"/>
                <a:cs typeface="+mn-cs"/>
              </a:rPr>
              <a:t>BẮT ĐẦU</a:t>
            </a:r>
          </a:p>
        </p:txBody>
      </p:sp>
      <p:pic>
        <p:nvPicPr>
          <p:cNvPr id="62" name="Picture 61">
            <a:extLst>
              <a:ext uri="{FF2B5EF4-FFF2-40B4-BE49-F238E27FC236}">
                <a16:creationId xmlns:a16="http://schemas.microsoft.com/office/drawing/2014/main" id="{39605572-AA91-2006-866D-5E460DD20D38}"/>
              </a:ext>
            </a:extLst>
          </p:cNvPr>
          <p:cNvPicPr>
            <a:picLocks noChangeAspect="1"/>
          </p:cNvPicPr>
          <p:nvPr/>
        </p:nvPicPr>
        <p:blipFill>
          <a:blip r:embed="rId17" cstate="hqprint">
            <a:extLst>
              <a:ext uri="{28A0092B-C50C-407E-A947-70E740481C1C}">
                <a14:useLocalDpi xmlns:a14="http://schemas.microsoft.com/office/drawing/2010/main" val="0"/>
              </a:ext>
            </a:extLst>
          </a:blip>
          <a:stretch>
            <a:fillRect/>
          </a:stretch>
        </p:blipFill>
        <p:spPr>
          <a:xfrm>
            <a:off x="363110" y="2318627"/>
            <a:ext cx="762947" cy="762220"/>
          </a:xfrm>
          <a:prstGeom prst="rect">
            <a:avLst/>
          </a:prstGeom>
        </p:spPr>
      </p:pic>
      <p:pic>
        <p:nvPicPr>
          <p:cNvPr id="64" name="Picture 63" descr="A picture containing toy&#10;&#10;Description automatically generated">
            <a:extLst>
              <a:ext uri="{FF2B5EF4-FFF2-40B4-BE49-F238E27FC236}">
                <a16:creationId xmlns:a16="http://schemas.microsoft.com/office/drawing/2014/main" id="{3E13CF36-CBA8-E56C-8980-DC9C3C71169E}"/>
              </a:ext>
            </a:extLst>
          </p:cNvPr>
          <p:cNvPicPr>
            <a:picLocks noChangeAspect="1"/>
          </p:cNvPicPr>
          <p:nvPr/>
        </p:nvPicPr>
        <p:blipFill>
          <a:blip r:embed="rId18" cstate="hqprint">
            <a:extLst>
              <a:ext uri="{28A0092B-C50C-407E-A947-70E740481C1C}">
                <a14:useLocalDpi xmlns:a14="http://schemas.microsoft.com/office/drawing/2010/main" val="0"/>
              </a:ext>
            </a:extLst>
          </a:blip>
          <a:stretch>
            <a:fillRect/>
          </a:stretch>
        </p:blipFill>
        <p:spPr>
          <a:xfrm>
            <a:off x="272030" y="3642172"/>
            <a:ext cx="861348" cy="861348"/>
          </a:xfrm>
          <a:prstGeom prst="rect">
            <a:avLst/>
          </a:prstGeom>
        </p:spPr>
      </p:pic>
      <p:pic>
        <p:nvPicPr>
          <p:cNvPr id="66" name="Picture 65" descr="A toy figurine of a cartoon character&#10;&#10;Description automatically generated with low confidence">
            <a:extLst>
              <a:ext uri="{FF2B5EF4-FFF2-40B4-BE49-F238E27FC236}">
                <a16:creationId xmlns:a16="http://schemas.microsoft.com/office/drawing/2014/main" id="{DF21080A-16E3-0B21-C3A9-A006D44F3D58}"/>
              </a:ext>
            </a:extLst>
          </p:cNvPr>
          <p:cNvPicPr>
            <a:picLocks noChangeAspect="1"/>
          </p:cNvPicPr>
          <p:nvPr/>
        </p:nvPicPr>
        <p:blipFill>
          <a:blip r:embed="rId19" cstate="hqprint">
            <a:extLst>
              <a:ext uri="{28A0092B-C50C-407E-A947-70E740481C1C}">
                <a14:useLocalDpi xmlns:a14="http://schemas.microsoft.com/office/drawing/2010/main" val="0"/>
              </a:ext>
            </a:extLst>
          </a:blip>
          <a:stretch>
            <a:fillRect/>
          </a:stretch>
        </p:blipFill>
        <p:spPr>
          <a:xfrm>
            <a:off x="7043347" y="2279597"/>
            <a:ext cx="1035595" cy="1035595"/>
          </a:xfrm>
          <a:prstGeom prst="rect">
            <a:avLst/>
          </a:prstGeom>
        </p:spPr>
      </p:pic>
      <p:pic>
        <p:nvPicPr>
          <p:cNvPr id="68" name="Picture 67">
            <a:extLst>
              <a:ext uri="{FF2B5EF4-FFF2-40B4-BE49-F238E27FC236}">
                <a16:creationId xmlns:a16="http://schemas.microsoft.com/office/drawing/2014/main" id="{977F631E-EC7A-E50D-B933-5C0F35BFEC23}"/>
              </a:ext>
            </a:extLst>
          </p:cNvPr>
          <p:cNvPicPr>
            <a:picLocks noChangeAspect="1"/>
          </p:cNvPicPr>
          <p:nvPr/>
        </p:nvPicPr>
        <p:blipFill>
          <a:blip r:embed="rId20" cstate="hqprint">
            <a:extLst>
              <a:ext uri="{28A0092B-C50C-407E-A947-70E740481C1C}">
                <a14:useLocalDpi xmlns:a14="http://schemas.microsoft.com/office/drawing/2010/main" val="0"/>
              </a:ext>
            </a:extLst>
          </a:blip>
          <a:stretch>
            <a:fillRect/>
          </a:stretch>
        </p:blipFill>
        <p:spPr>
          <a:xfrm>
            <a:off x="7234036" y="3791198"/>
            <a:ext cx="883528" cy="883528"/>
          </a:xfrm>
          <a:prstGeom prst="rect">
            <a:avLst/>
          </a:prstGeom>
        </p:spPr>
      </p:pic>
      <p:grpSp>
        <p:nvGrpSpPr>
          <p:cNvPr id="77" name="Group 76" hidden="1">
            <a:extLst>
              <a:ext uri="{FF2B5EF4-FFF2-40B4-BE49-F238E27FC236}">
                <a16:creationId xmlns:a16="http://schemas.microsoft.com/office/drawing/2014/main" id="{01CC18CF-64E4-4FF3-3E43-DEBBF21C5B1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F638A0DE-0D77-7CBB-D51F-7903771C62F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61AD02BC-997F-68D8-E4C6-6EC73154005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40C84725-A5C1-F7BA-F3C7-591F3C2CE660}"/>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E069417B-42A5-7E3B-051E-CDC5F3769328}"/>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8629F0D7-10C0-A4BC-6C68-47D8924D08AD}"/>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9E616573-BAB5-97D0-ECF1-1A06C5A9D0C6}"/>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CB277CC0-7836-5088-E67C-2777EEDA2084}"/>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F1DDAA8D-96F2-E544-7507-E142380D9F56}"/>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BB406BDB-F709-0C34-AFE7-BF768C913652}"/>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14884401-69B7-2CAE-0B95-4DD4B7747B6B}"/>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02316580-1A96-A6FD-7C50-33DA97D026D3}"/>
                </a:ext>
              </a:extLst>
            </p:cNvPr>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9" name="Hình nền" descr="A picture containing text&#10;&#10;Description automatically generated">
            <a:extLst>
              <a:ext uri="{FF2B5EF4-FFF2-40B4-BE49-F238E27FC236}">
                <a16:creationId xmlns:a16="http://schemas.microsoft.com/office/drawing/2014/main" id="{9A1B1BF1-65C6-474D-ACD7-8EB3F97319BF}"/>
              </a:ext>
            </a:extLst>
          </p:cNvPr>
          <p:cNvPicPr>
            <a:picLocks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0" name="Hình nền 1" descr="A picture containing text&#10;&#10;Description automatically generated">
            <a:extLst>
              <a:ext uri="{FF2B5EF4-FFF2-40B4-BE49-F238E27FC236}">
                <a16:creationId xmlns:a16="http://schemas.microsoft.com/office/drawing/2014/main" id="{CE2CF2A1-D578-42F9-846D-53413507E518}"/>
              </a:ext>
            </a:extLst>
          </p:cNvPr>
          <p:cNvPicPr>
            <a:picLocks noGrp="1" noRot="1" noChangeAspect="1" noMove="1" noResize="1" noEditPoints="1" noAdjustHandles="1" noChangeArrowheads="1" noChangeShapeType="1" noCrop="1"/>
          </p:cNvPicPr>
          <p:nvPr/>
        </p:nvPicPr>
        <p:blipFill>
          <a:blip r:embed="rId7">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1" name="Bảng câu hỏi">
            <a:extLst>
              <a:ext uri="{FF2B5EF4-FFF2-40B4-BE49-F238E27FC236}">
                <a16:creationId xmlns:a16="http://schemas.microsoft.com/office/drawing/2014/main" id="{AB35DC0F-3C3F-4180-A474-8B2273EC77FC}"/>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2" name="Picture 71">
            <a:extLst>
              <a:ext uri="{FF2B5EF4-FFF2-40B4-BE49-F238E27FC236}">
                <a16:creationId xmlns:a16="http://schemas.microsoft.com/office/drawing/2014/main" id="{0FE543AA-99D9-4DD7-BF35-B3FEA9AF59A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3" name="Trái dâu">
            <a:extLst>
              <a:ext uri="{FF2B5EF4-FFF2-40B4-BE49-F238E27FC236}">
                <a16:creationId xmlns:a16="http://schemas.microsoft.com/office/drawing/2014/main" id="{4B26A069-CECC-44C0-B7EC-7947DB6CE5E5}"/>
              </a:ext>
            </a:extLst>
          </p:cNvPr>
          <p:cNvPicPr>
            <a:picLocks noChangeAspect="1"/>
          </p:cNvPicPr>
          <p:nvPr/>
        </p:nvPicPr>
        <p:blipFill>
          <a:blip r:embed="rId9" cstate="hq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4" name="Đáp Án D">
            <a:extLst>
              <a:ext uri="{FF2B5EF4-FFF2-40B4-BE49-F238E27FC236}">
                <a16:creationId xmlns:a16="http://schemas.microsoft.com/office/drawing/2014/main" id="{73B8E534-96D5-41D0-A2BB-DC0B14C7E529}"/>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Khi </a:t>
            </a:r>
            <a:r>
              <a:rPr lang="en-US" sz="4000" b="1" dirty="0" err="1">
                <a:solidFill>
                  <a:srgbClr val="FF0000"/>
                </a:solidFill>
              </a:rPr>
              <a:t>cả</a:t>
            </a:r>
            <a:r>
              <a:rPr lang="en-US" sz="4000" b="1" dirty="0">
                <a:solidFill>
                  <a:srgbClr val="FF0000"/>
                </a:solidFill>
              </a:rPr>
              <a:t> </a:t>
            </a:r>
            <a:r>
              <a:rPr lang="en-US" sz="4000" b="1" dirty="0" err="1">
                <a:solidFill>
                  <a:srgbClr val="FF0000"/>
                </a:solidFill>
              </a:rPr>
              <a:t>nhà</a:t>
            </a:r>
            <a:r>
              <a:rPr lang="en-US" sz="4000" b="1" dirty="0">
                <a:solidFill>
                  <a:srgbClr val="FF0000"/>
                </a:solidFill>
              </a:rPr>
              <a:t> </a:t>
            </a:r>
            <a:r>
              <a:rPr lang="en-US" sz="4000" b="1" dirty="0" err="1">
                <a:solidFill>
                  <a:srgbClr val="FF0000"/>
                </a:solidFill>
              </a:rPr>
              <a:t>bé</a:t>
            </a:r>
            <a:r>
              <a:rPr lang="en-US" sz="4000" b="1" dirty="0">
                <a:solidFill>
                  <a:srgbClr val="FF0000"/>
                </a:solidFill>
              </a:rPr>
              <a:t> </a:t>
            </a:r>
            <a:r>
              <a:rPr lang="en-US" sz="4000" b="1" dirty="0" err="1">
                <a:solidFill>
                  <a:srgbClr val="FF0000"/>
                </a:solidFill>
              </a:rPr>
              <a:t>tí</a:t>
            </a:r>
            <a:endParaRPr kumimoji="0" lang="en-US" sz="4000" b="1" i="0" u="none" strike="noStrike" kern="1200" cap="none" spc="0" normalizeH="0" baseline="0" noProof="0" dirty="0">
              <a:ln>
                <a:noFill/>
              </a:ln>
              <a:solidFill>
                <a:srgbClr val="FF0000"/>
              </a:solidFill>
              <a:effectLst/>
              <a:uLnTx/>
              <a:uFillTx/>
            </a:endParaRPr>
          </a:p>
        </p:txBody>
      </p:sp>
      <p:sp>
        <p:nvSpPr>
          <p:cNvPr id="75" name="Chứa câu hỏi">
            <a:extLst>
              <a:ext uri="{FF2B5EF4-FFF2-40B4-BE49-F238E27FC236}">
                <a16:creationId xmlns:a16="http://schemas.microsoft.com/office/drawing/2014/main" id="{58908069-AA78-4F6A-AFA8-BAE39EC9D2F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76" name="Picture 75" descr="A picture containing toy&#10;&#10;Description automatically generated">
            <a:hlinkClick r:id="rId12" action="ppaction://hlinksldjump"/>
            <a:extLst>
              <a:ext uri="{FF2B5EF4-FFF2-40B4-BE49-F238E27FC236}">
                <a16:creationId xmlns:a16="http://schemas.microsoft.com/office/drawing/2014/main" id="{0C8FE982-8552-4B3B-93C1-DF7AEB8CD7B6}"/>
              </a:ext>
            </a:extLst>
          </p:cNvPr>
          <p:cNvPicPr>
            <a:picLocks noChangeAspect="1"/>
          </p:cNvPicPr>
          <p:nvPr/>
        </p:nvPicPr>
        <p:blipFill>
          <a:blip r:embed="rId13" cstate="hq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89" name="Đồng hồ" descr="Icon&#10;&#10;Description automatically generated">
            <a:extLst>
              <a:ext uri="{FF2B5EF4-FFF2-40B4-BE49-F238E27FC236}">
                <a16:creationId xmlns:a16="http://schemas.microsoft.com/office/drawing/2014/main" id="{9E48E359-F81F-45CD-9630-72DB79E2FB66}"/>
              </a:ext>
            </a:extLst>
          </p:cNvPr>
          <p:cNvPicPr/>
          <p:nvPr/>
        </p:nvPicPr>
        <p:blipFill>
          <a:blip r:embed="rId14" cstate="hq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0" name="15">
            <a:extLst>
              <a:ext uri="{FF2B5EF4-FFF2-40B4-BE49-F238E27FC236}">
                <a16:creationId xmlns:a16="http://schemas.microsoft.com/office/drawing/2014/main" id="{5DA804C0-1EAA-4D55-B11D-F4CCC55FD78A}"/>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1" name="14">
            <a:extLst>
              <a:ext uri="{FF2B5EF4-FFF2-40B4-BE49-F238E27FC236}">
                <a16:creationId xmlns:a16="http://schemas.microsoft.com/office/drawing/2014/main" id="{90772173-E9C4-428D-ACF9-C8082BCC0F8B}"/>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2" name="13">
            <a:extLst>
              <a:ext uri="{FF2B5EF4-FFF2-40B4-BE49-F238E27FC236}">
                <a16:creationId xmlns:a16="http://schemas.microsoft.com/office/drawing/2014/main" id="{2E1173B5-617F-42C5-B6C8-5F76E445C5C9}"/>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3" name="12">
            <a:extLst>
              <a:ext uri="{FF2B5EF4-FFF2-40B4-BE49-F238E27FC236}">
                <a16:creationId xmlns:a16="http://schemas.microsoft.com/office/drawing/2014/main" id="{179DB666-4CEF-41D7-BE2E-634B17C4A7D1}"/>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4" name="11">
            <a:extLst>
              <a:ext uri="{FF2B5EF4-FFF2-40B4-BE49-F238E27FC236}">
                <a16:creationId xmlns:a16="http://schemas.microsoft.com/office/drawing/2014/main" id="{CD794E04-40F3-442A-8D5D-8E7EA5540B54}"/>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5" name="10">
            <a:extLst>
              <a:ext uri="{FF2B5EF4-FFF2-40B4-BE49-F238E27FC236}">
                <a16:creationId xmlns:a16="http://schemas.microsoft.com/office/drawing/2014/main" id="{50A5A942-AD23-4810-BE39-C87B44A9832D}"/>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6" name="09">
            <a:extLst>
              <a:ext uri="{FF2B5EF4-FFF2-40B4-BE49-F238E27FC236}">
                <a16:creationId xmlns:a16="http://schemas.microsoft.com/office/drawing/2014/main" id="{8D574E92-E1BC-46ED-B9C6-AA60305D358D}"/>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7" name="08">
            <a:extLst>
              <a:ext uri="{FF2B5EF4-FFF2-40B4-BE49-F238E27FC236}">
                <a16:creationId xmlns:a16="http://schemas.microsoft.com/office/drawing/2014/main" id="{EC29A2EA-345E-4D1C-AE6C-671B63DA761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8" name="07">
            <a:extLst>
              <a:ext uri="{FF2B5EF4-FFF2-40B4-BE49-F238E27FC236}">
                <a16:creationId xmlns:a16="http://schemas.microsoft.com/office/drawing/2014/main" id="{B381A588-118E-4A4B-9C7F-5555586DF426}"/>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9" name="06">
            <a:extLst>
              <a:ext uri="{FF2B5EF4-FFF2-40B4-BE49-F238E27FC236}">
                <a16:creationId xmlns:a16="http://schemas.microsoft.com/office/drawing/2014/main" id="{7D1106DC-C28D-49F7-92A2-5EA0D50F6033}"/>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0" name="05">
            <a:extLst>
              <a:ext uri="{FF2B5EF4-FFF2-40B4-BE49-F238E27FC236}">
                <a16:creationId xmlns:a16="http://schemas.microsoft.com/office/drawing/2014/main" id="{B232FEC4-1D19-4FA0-B0B0-B71ED8283D91}"/>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1" name="04">
            <a:extLst>
              <a:ext uri="{FF2B5EF4-FFF2-40B4-BE49-F238E27FC236}">
                <a16:creationId xmlns:a16="http://schemas.microsoft.com/office/drawing/2014/main" id="{CF86BDAF-108B-4E36-B6E8-56FE97862A3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2" name="03">
            <a:extLst>
              <a:ext uri="{FF2B5EF4-FFF2-40B4-BE49-F238E27FC236}">
                <a16:creationId xmlns:a16="http://schemas.microsoft.com/office/drawing/2014/main" id="{492B7C67-21CC-4CA5-8DF4-8C3BF9FCEF78}"/>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3" name="02">
            <a:extLst>
              <a:ext uri="{FF2B5EF4-FFF2-40B4-BE49-F238E27FC236}">
                <a16:creationId xmlns:a16="http://schemas.microsoft.com/office/drawing/2014/main" id="{192258AF-F95A-4070-B9E4-6EFAC4195CC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4" name="01">
            <a:extLst>
              <a:ext uri="{FF2B5EF4-FFF2-40B4-BE49-F238E27FC236}">
                <a16:creationId xmlns:a16="http://schemas.microsoft.com/office/drawing/2014/main" id="{46263277-B715-4BC6-A2B8-924C77DE10AA}"/>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5" name="00">
            <a:extLst>
              <a:ext uri="{FF2B5EF4-FFF2-40B4-BE49-F238E27FC236}">
                <a16:creationId xmlns:a16="http://schemas.microsoft.com/office/drawing/2014/main" id="{E6653E38-9BBD-4D50-B2A8-AF59A4715FF6}"/>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6" name="Oval 105">
            <a:extLst>
              <a:ext uri="{FF2B5EF4-FFF2-40B4-BE49-F238E27FC236}">
                <a16:creationId xmlns:a16="http://schemas.microsoft.com/office/drawing/2014/main" id="{1BACD3CB-235F-4E3F-9E0C-0BDF0101C46E}"/>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6" name="Picture 5">
            <a:extLst>
              <a:ext uri="{FF2B5EF4-FFF2-40B4-BE49-F238E27FC236}">
                <a16:creationId xmlns:a16="http://schemas.microsoft.com/office/drawing/2014/main" id="{D70FDBBC-B234-42E0-82AC-CCD604D66F2D}"/>
              </a:ext>
            </a:extLst>
          </p:cNvPr>
          <p:cNvPicPr>
            <a:picLocks noChangeAspect="1"/>
          </p:cNvPicPr>
          <p:nvPr/>
        </p:nvPicPr>
        <p:blipFill>
          <a:blip r:embed="rId21"/>
          <a:stretch>
            <a:fillRect/>
          </a:stretch>
        </p:blipFill>
        <p:spPr>
          <a:xfrm>
            <a:off x="437529" y="1971675"/>
            <a:ext cx="4104654" cy="2670498"/>
          </a:xfrm>
          <a:prstGeom prst="rect">
            <a:avLst/>
          </a:prstGeom>
        </p:spPr>
      </p:pic>
    </p:spTree>
    <p:extLst>
      <p:ext uri="{BB962C8B-B14F-4D97-AF65-F5344CB8AC3E}">
        <p14:creationId xmlns:p14="http://schemas.microsoft.com/office/powerpoint/2010/main" val="2662020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withEffect">
                                  <p:stCondLst>
                                    <p:cond delay="2000"/>
                                  </p:stCondLst>
                                  <p:childTnLst>
                                    <p:set>
                                      <p:cBhvr>
                                        <p:cTn id="6" dur="1" fill="hold">
                                          <p:stCondLst>
                                            <p:cond delay="0"/>
                                          </p:stCondLst>
                                        </p:cTn>
                                        <p:tgtEl>
                                          <p:spTgt spid="60">
                                            <p:bg/>
                                          </p:spTgt>
                                        </p:tgtEl>
                                        <p:attrNameLst>
                                          <p:attrName>style.visibility</p:attrName>
                                        </p:attrNameLst>
                                      </p:cBhvr>
                                      <p:to>
                                        <p:strVal val="visible"/>
                                      </p:to>
                                    </p:set>
                                    <p:anim calcmode="lin" valueType="num">
                                      <p:cBhvr additive="base">
                                        <p:cTn id="7" dur="1000" fill="hold"/>
                                        <p:tgtEl>
                                          <p:spTgt spid="60">
                                            <p:bg/>
                                          </p:spTgt>
                                        </p:tgtEl>
                                        <p:attrNameLst>
                                          <p:attrName>ppt_x</p:attrName>
                                        </p:attrNameLst>
                                      </p:cBhvr>
                                      <p:tavLst>
                                        <p:tav tm="0">
                                          <p:val>
                                            <p:strVal val="#ppt_x"/>
                                          </p:val>
                                        </p:tav>
                                        <p:tav tm="100000">
                                          <p:val>
                                            <p:strVal val="#ppt_x"/>
                                          </p:val>
                                        </p:tav>
                                      </p:tavLst>
                                    </p:anim>
                                    <p:anim calcmode="lin" valueType="num">
                                      <p:cBhvr additive="base">
                                        <p:cTn id="8" dur="1000" fill="hold"/>
                                        <p:tgtEl>
                                          <p:spTgt spid="60">
                                            <p:bg/>
                                          </p:spTgt>
                                        </p:tgtEl>
                                        <p:attrNameLst>
                                          <p:attrName>ppt_y</p:attrName>
                                        </p:attrNameLst>
                                      </p:cBhvr>
                                      <p:tavLst>
                                        <p:tav tm="0">
                                          <p:val>
                                            <p:strVal val="1+#ppt_h/2"/>
                                          </p:val>
                                        </p:tav>
                                        <p:tav tm="100000">
                                          <p:val>
                                            <p:strVal val="#ppt_y"/>
                                          </p:val>
                                        </p:tav>
                                      </p:tavLst>
                                    </p:anim>
                                  </p:childTnLst>
                                </p:cTn>
                              </p:par>
                              <p:par>
                                <p:cTn id="9" presetID="2" presetClass="entr" presetSubtype="4" fill="hold" grpId="1" nodeType="withEffect">
                                  <p:stCondLst>
                                    <p:cond delay="2000"/>
                                  </p:stCondLst>
                                  <p:childTnLst>
                                    <p:set>
                                      <p:cBhvr>
                                        <p:cTn id="10" dur="1" fill="hold">
                                          <p:stCondLst>
                                            <p:cond delay="0"/>
                                          </p:stCondLst>
                                        </p:cTn>
                                        <p:tgtEl>
                                          <p:spTgt spid="60">
                                            <p:txEl>
                                              <p:pRg st="0" end="0"/>
                                            </p:txEl>
                                          </p:spTgt>
                                        </p:tgtEl>
                                        <p:attrNameLst>
                                          <p:attrName>style.visibility</p:attrName>
                                        </p:attrNameLst>
                                      </p:cBhvr>
                                      <p:to>
                                        <p:strVal val="visible"/>
                                      </p:to>
                                    </p:set>
                                    <p:anim calcmode="lin" valueType="num">
                                      <p:cBhvr additive="base">
                                        <p:cTn id="11" dur="1000" fill="hold"/>
                                        <p:tgtEl>
                                          <p:spTgt spid="60">
                                            <p:txEl>
                                              <p:pRg st="0" end="0"/>
                                            </p:txEl>
                                          </p:spTgt>
                                        </p:tgtEl>
                                        <p:attrNameLst>
                                          <p:attrName>ppt_x</p:attrName>
                                        </p:attrNameLst>
                                      </p:cBhvr>
                                      <p:tavLst>
                                        <p:tav tm="0">
                                          <p:val>
                                            <p:strVal val="#ppt_x"/>
                                          </p:val>
                                        </p:tav>
                                        <p:tav tm="100000">
                                          <p:val>
                                            <p:strVal val="#ppt_x"/>
                                          </p:val>
                                        </p:tav>
                                      </p:tavLst>
                                    </p:anim>
                                    <p:anim calcmode="lin" valueType="num">
                                      <p:cBhvr additive="base">
                                        <p:cTn id="12" dur="1000" fill="hold"/>
                                        <p:tgtEl>
                                          <p:spTgt spid="60">
                                            <p:txEl>
                                              <p:pRg st="0" end="0"/>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1" nodeType="withEffect">
                                  <p:stCondLst>
                                    <p:cond delay="2000"/>
                                  </p:stCondLst>
                                  <p:childTnLst>
                                    <p:set>
                                      <p:cBhvr>
                                        <p:cTn id="14" dur="1" fill="hold">
                                          <p:stCondLst>
                                            <p:cond delay="0"/>
                                          </p:stCondLst>
                                        </p:cTn>
                                        <p:tgtEl>
                                          <p:spTgt spid="60">
                                            <p:txEl>
                                              <p:pRg st="1" end="1"/>
                                            </p:txEl>
                                          </p:spTgt>
                                        </p:tgtEl>
                                        <p:attrNameLst>
                                          <p:attrName>style.visibility</p:attrName>
                                        </p:attrNameLst>
                                      </p:cBhvr>
                                      <p:to>
                                        <p:strVal val="visible"/>
                                      </p:to>
                                    </p:set>
                                    <p:anim calcmode="lin" valueType="num">
                                      <p:cBhvr additive="base">
                                        <p:cTn id="15" dur="1000" fill="hold"/>
                                        <p:tgtEl>
                                          <p:spTgt spid="60">
                                            <p:txEl>
                                              <p:pRg st="1" end="1"/>
                                            </p:txEl>
                                          </p:spTgt>
                                        </p:tgtEl>
                                        <p:attrNameLst>
                                          <p:attrName>ppt_x</p:attrName>
                                        </p:attrNameLst>
                                      </p:cBhvr>
                                      <p:tavLst>
                                        <p:tav tm="0">
                                          <p:val>
                                            <p:strVal val="#ppt_x"/>
                                          </p:val>
                                        </p:tav>
                                        <p:tav tm="100000">
                                          <p:val>
                                            <p:strVal val="#ppt_x"/>
                                          </p:val>
                                        </p:tav>
                                      </p:tavLst>
                                    </p:anim>
                                    <p:anim calcmode="lin" valueType="num">
                                      <p:cBhvr additive="base">
                                        <p:cTn id="16" dur="1000" fill="hold"/>
                                        <p:tgtEl>
                                          <p:spTgt spid="60">
                                            <p:txEl>
                                              <p:pRg st="1" end="1"/>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2000"/>
                                  </p:stCondLst>
                                  <p:childTnLst>
                                    <p:set>
                                      <p:cBhvr>
                                        <p:cTn id="18" dur="1" fill="hold">
                                          <p:stCondLst>
                                            <p:cond delay="0"/>
                                          </p:stCondLst>
                                        </p:cTn>
                                        <p:tgtEl>
                                          <p:spTgt spid="43"/>
                                        </p:tgtEl>
                                        <p:attrNameLst>
                                          <p:attrName>style.visibility</p:attrName>
                                        </p:attrNameLst>
                                      </p:cBhvr>
                                      <p:to>
                                        <p:strVal val="visible"/>
                                      </p:to>
                                    </p:set>
                                    <p:anim calcmode="lin" valueType="num">
                                      <p:cBhvr additive="base">
                                        <p:cTn id="19" dur="1000" fill="hold"/>
                                        <p:tgtEl>
                                          <p:spTgt spid="43"/>
                                        </p:tgtEl>
                                        <p:attrNameLst>
                                          <p:attrName>ppt_x</p:attrName>
                                        </p:attrNameLst>
                                      </p:cBhvr>
                                      <p:tavLst>
                                        <p:tav tm="0">
                                          <p:val>
                                            <p:strVal val="#ppt_x"/>
                                          </p:val>
                                        </p:tav>
                                        <p:tav tm="100000">
                                          <p:val>
                                            <p:strVal val="#ppt_x"/>
                                          </p:val>
                                        </p:tav>
                                      </p:tavLst>
                                    </p:anim>
                                    <p:anim calcmode="lin" valueType="num">
                                      <p:cBhvr additive="base">
                                        <p:cTn id="20" dur="1000" fill="hold"/>
                                        <p:tgtEl>
                                          <p:spTgt spid="43"/>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3250"/>
                                  </p:stCondLst>
                                  <p:childTnLst>
                                    <p:set>
                                      <p:cBhvr>
                                        <p:cTn id="22" dur="1" fill="hold">
                                          <p:stCondLst>
                                            <p:cond delay="0"/>
                                          </p:stCondLst>
                                        </p:cTn>
                                        <p:tgtEl>
                                          <p:spTgt spid="62"/>
                                        </p:tgtEl>
                                        <p:attrNameLst>
                                          <p:attrName>style.visibility</p:attrName>
                                        </p:attrNameLst>
                                      </p:cBhvr>
                                      <p:to>
                                        <p:strVal val="visible"/>
                                      </p:to>
                                    </p:set>
                                    <p:anim calcmode="lin" valueType="num">
                                      <p:cBhvr additive="base">
                                        <p:cTn id="23" dur="1000" fill="hold"/>
                                        <p:tgtEl>
                                          <p:spTgt spid="62"/>
                                        </p:tgtEl>
                                        <p:attrNameLst>
                                          <p:attrName>ppt_x</p:attrName>
                                        </p:attrNameLst>
                                      </p:cBhvr>
                                      <p:tavLst>
                                        <p:tav tm="0">
                                          <p:val>
                                            <p:strVal val="#ppt_x"/>
                                          </p:val>
                                        </p:tav>
                                        <p:tav tm="100000">
                                          <p:val>
                                            <p:strVal val="#ppt_x"/>
                                          </p:val>
                                        </p:tav>
                                      </p:tavLst>
                                    </p:anim>
                                    <p:anim calcmode="lin" valueType="num">
                                      <p:cBhvr additive="base">
                                        <p:cTn id="24" dur="1000" fill="hold"/>
                                        <p:tgtEl>
                                          <p:spTgt spid="62"/>
                                        </p:tgtEl>
                                        <p:attrNameLst>
                                          <p:attrName>ppt_y</p:attrName>
                                        </p:attrNameLst>
                                      </p:cBhvr>
                                      <p:tavLst>
                                        <p:tav tm="0">
                                          <p:val>
                                            <p:strVal val="0-#ppt_h/2"/>
                                          </p:val>
                                        </p:tav>
                                        <p:tav tm="100000">
                                          <p:val>
                                            <p:strVal val="#ppt_y"/>
                                          </p:val>
                                        </p:tav>
                                      </p:tavLst>
                                    </p:anim>
                                  </p:childTnLst>
                                </p:cTn>
                              </p:par>
                              <p:par>
                                <p:cTn id="25" presetID="2" presetClass="entr" presetSubtype="1" fill="hold" nodeType="withEffect">
                                  <p:stCondLst>
                                    <p:cond delay="3250"/>
                                  </p:stCondLst>
                                  <p:childTnLst>
                                    <p:set>
                                      <p:cBhvr>
                                        <p:cTn id="26" dur="1" fill="hold">
                                          <p:stCondLst>
                                            <p:cond delay="0"/>
                                          </p:stCondLst>
                                        </p:cTn>
                                        <p:tgtEl>
                                          <p:spTgt spid="64"/>
                                        </p:tgtEl>
                                        <p:attrNameLst>
                                          <p:attrName>style.visibility</p:attrName>
                                        </p:attrNameLst>
                                      </p:cBhvr>
                                      <p:to>
                                        <p:strVal val="visible"/>
                                      </p:to>
                                    </p:set>
                                    <p:anim calcmode="lin" valueType="num">
                                      <p:cBhvr additive="base">
                                        <p:cTn id="27" dur="1000" fill="hold"/>
                                        <p:tgtEl>
                                          <p:spTgt spid="64"/>
                                        </p:tgtEl>
                                        <p:attrNameLst>
                                          <p:attrName>ppt_x</p:attrName>
                                        </p:attrNameLst>
                                      </p:cBhvr>
                                      <p:tavLst>
                                        <p:tav tm="0">
                                          <p:val>
                                            <p:strVal val="#ppt_x"/>
                                          </p:val>
                                        </p:tav>
                                        <p:tav tm="100000">
                                          <p:val>
                                            <p:strVal val="#ppt_x"/>
                                          </p:val>
                                        </p:tav>
                                      </p:tavLst>
                                    </p:anim>
                                    <p:anim calcmode="lin" valueType="num">
                                      <p:cBhvr additive="base">
                                        <p:cTn id="28" dur="1000" fill="hold"/>
                                        <p:tgtEl>
                                          <p:spTgt spid="64"/>
                                        </p:tgtEl>
                                        <p:attrNameLst>
                                          <p:attrName>ppt_y</p:attrName>
                                        </p:attrNameLst>
                                      </p:cBhvr>
                                      <p:tavLst>
                                        <p:tav tm="0">
                                          <p:val>
                                            <p:strVal val="0-#ppt_h/2"/>
                                          </p:val>
                                        </p:tav>
                                        <p:tav tm="100000">
                                          <p:val>
                                            <p:strVal val="#ppt_y"/>
                                          </p:val>
                                        </p:tav>
                                      </p:tavLst>
                                    </p:anim>
                                  </p:childTnLst>
                                </p:cTn>
                              </p:par>
                              <p:par>
                                <p:cTn id="29" presetID="2" presetClass="entr" presetSubtype="1" fill="hold" nodeType="withEffect">
                                  <p:stCondLst>
                                    <p:cond delay="3250"/>
                                  </p:stCondLst>
                                  <p:childTnLst>
                                    <p:set>
                                      <p:cBhvr>
                                        <p:cTn id="30" dur="1" fill="hold">
                                          <p:stCondLst>
                                            <p:cond delay="0"/>
                                          </p:stCondLst>
                                        </p:cTn>
                                        <p:tgtEl>
                                          <p:spTgt spid="66"/>
                                        </p:tgtEl>
                                        <p:attrNameLst>
                                          <p:attrName>style.visibility</p:attrName>
                                        </p:attrNameLst>
                                      </p:cBhvr>
                                      <p:to>
                                        <p:strVal val="visible"/>
                                      </p:to>
                                    </p:set>
                                    <p:anim calcmode="lin" valueType="num">
                                      <p:cBhvr additive="base">
                                        <p:cTn id="31" dur="1000" fill="hold"/>
                                        <p:tgtEl>
                                          <p:spTgt spid="66"/>
                                        </p:tgtEl>
                                        <p:attrNameLst>
                                          <p:attrName>ppt_x</p:attrName>
                                        </p:attrNameLst>
                                      </p:cBhvr>
                                      <p:tavLst>
                                        <p:tav tm="0">
                                          <p:val>
                                            <p:strVal val="#ppt_x"/>
                                          </p:val>
                                        </p:tav>
                                        <p:tav tm="100000">
                                          <p:val>
                                            <p:strVal val="#ppt_x"/>
                                          </p:val>
                                        </p:tav>
                                      </p:tavLst>
                                    </p:anim>
                                    <p:anim calcmode="lin" valueType="num">
                                      <p:cBhvr additive="base">
                                        <p:cTn id="32" dur="1000" fill="hold"/>
                                        <p:tgtEl>
                                          <p:spTgt spid="66"/>
                                        </p:tgtEl>
                                        <p:attrNameLst>
                                          <p:attrName>ppt_y</p:attrName>
                                        </p:attrNameLst>
                                      </p:cBhvr>
                                      <p:tavLst>
                                        <p:tav tm="0">
                                          <p:val>
                                            <p:strVal val="0-#ppt_h/2"/>
                                          </p:val>
                                        </p:tav>
                                        <p:tav tm="100000">
                                          <p:val>
                                            <p:strVal val="#ppt_y"/>
                                          </p:val>
                                        </p:tav>
                                      </p:tavLst>
                                    </p:anim>
                                  </p:childTnLst>
                                </p:cTn>
                              </p:par>
                              <p:par>
                                <p:cTn id="33" presetID="2" presetClass="entr" presetSubtype="1" fill="hold" nodeType="withEffect">
                                  <p:stCondLst>
                                    <p:cond delay="3250"/>
                                  </p:stCondLst>
                                  <p:childTnLst>
                                    <p:set>
                                      <p:cBhvr>
                                        <p:cTn id="34" dur="1" fill="hold">
                                          <p:stCondLst>
                                            <p:cond delay="0"/>
                                          </p:stCondLst>
                                        </p:cTn>
                                        <p:tgtEl>
                                          <p:spTgt spid="68"/>
                                        </p:tgtEl>
                                        <p:attrNameLst>
                                          <p:attrName>style.visibility</p:attrName>
                                        </p:attrNameLst>
                                      </p:cBhvr>
                                      <p:to>
                                        <p:strVal val="visible"/>
                                      </p:to>
                                    </p:set>
                                    <p:anim calcmode="lin" valueType="num">
                                      <p:cBhvr additive="base">
                                        <p:cTn id="35" dur="1000" fill="hold"/>
                                        <p:tgtEl>
                                          <p:spTgt spid="68"/>
                                        </p:tgtEl>
                                        <p:attrNameLst>
                                          <p:attrName>ppt_x</p:attrName>
                                        </p:attrNameLst>
                                      </p:cBhvr>
                                      <p:tavLst>
                                        <p:tav tm="0">
                                          <p:val>
                                            <p:strVal val="#ppt_x"/>
                                          </p:val>
                                        </p:tav>
                                        <p:tav tm="100000">
                                          <p:val>
                                            <p:strVal val="#ppt_x"/>
                                          </p:val>
                                        </p:tav>
                                      </p:tavLst>
                                    </p:anim>
                                    <p:anim calcmode="lin" valueType="num">
                                      <p:cBhvr additive="base">
                                        <p:cTn id="36" dur="1000" fill="hold"/>
                                        <p:tgtEl>
                                          <p:spTgt spid="68"/>
                                        </p:tgtEl>
                                        <p:attrNameLst>
                                          <p:attrName>ppt_y</p:attrName>
                                        </p:attrNameLst>
                                      </p:cBhvr>
                                      <p:tavLst>
                                        <p:tav tm="0">
                                          <p:val>
                                            <p:strVal val="0-#ppt_h/2"/>
                                          </p:val>
                                        </p:tav>
                                        <p:tav tm="100000">
                                          <p:val>
                                            <p:strVal val="#ppt_y"/>
                                          </p:val>
                                        </p:tav>
                                      </p:tavLst>
                                    </p:anim>
                                  </p:childTnLst>
                                </p:cTn>
                              </p:par>
                              <p:par>
                                <p:cTn id="37" presetID="64" presetClass="path" presetSubtype="0" accel="50000" decel="50000" fill="hold" nodeType="withEffect">
                                  <p:stCondLst>
                                    <p:cond delay="0"/>
                                  </p:stCondLst>
                                  <p:childTnLst>
                                    <p:animMotion origin="layout" path="M -1.01342 0.63634 L -1.03204 -0.43056 " pathEditMode="relative" rAng="0" ptsTypes="AA">
                                      <p:cBhvr>
                                        <p:cTn id="38" dur="10000" fill="hold"/>
                                        <p:tgtEl>
                                          <p:spTgt spid="77"/>
                                        </p:tgtEl>
                                        <p:attrNameLst>
                                          <p:attrName>ppt_x</p:attrName>
                                          <p:attrName>ppt_y</p:attrName>
                                        </p:attrNameLst>
                                      </p:cBhvr>
                                      <p:rCtr x="-938" y="-53356"/>
                                    </p:animMotion>
                                  </p:childTnLst>
                                </p:cTn>
                              </p:par>
                              <p:par>
                                <p:cTn id="39" presetID="22" presetClass="exit" presetSubtype="4" fill="hold" nodeType="withEffect">
                                  <p:stCondLst>
                                    <p:cond delay="12000"/>
                                  </p:stCondLst>
                                  <p:childTnLst>
                                    <p:animEffect transition="out" filter="wipe(down)">
                                      <p:cBhvr>
                                        <p:cTn id="40" dur="500"/>
                                        <p:tgtEl>
                                          <p:spTgt spid="77"/>
                                        </p:tgtEl>
                                      </p:cBhvr>
                                    </p:animEffect>
                                    <p:set>
                                      <p:cBhvr>
                                        <p:cTn id="41" dur="1" fill="hold">
                                          <p:stCondLst>
                                            <p:cond delay="499"/>
                                          </p:stCondLst>
                                        </p:cTn>
                                        <p:tgtEl>
                                          <p:spTgt spid="77"/>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74"/>
                                        </p:tgtEl>
                                        <p:attrNameLst>
                                          <p:attrName>style.visibility</p:attrName>
                                        </p:attrNameLst>
                                      </p:cBhvr>
                                      <p:to>
                                        <p:strVal val="visible"/>
                                      </p:to>
                                    </p:set>
                                    <p:animEffect transition="in" filter="wipe(down)">
                                      <p:cBhvr>
                                        <p:cTn id="46" dur="500"/>
                                        <p:tgtEl>
                                          <p:spTgt spid="74"/>
                                        </p:tgtEl>
                                      </p:cBhvr>
                                    </p:animEffect>
                                  </p:childTnLst>
                                  <p:subTnLst>
                                    <p:audio>
                                      <p:cMediaNode>
                                        <p:cTn display="0" masterRel="sameClick">
                                          <p:stCondLst>
                                            <p:cond evt="begin" delay="0">
                                              <p:tn val="44"/>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47" restart="whenNotActive" fill="hold" evtFilter="cancelBubble" nodeType="interactiveSeq">
                <p:stCondLst>
                  <p:cond evt="onClick" delay="0">
                    <p:tgtEl>
                      <p:spTgt spid="15"/>
                    </p:tgtEl>
                  </p:cond>
                </p:stCondLst>
                <p:endSync evt="end" delay="0">
                  <p:rtn val="all"/>
                </p:endSync>
                <p:childTnLst>
                  <p:par>
                    <p:cTn id="48" fill="hold">
                      <p:stCondLst>
                        <p:cond delay="0"/>
                      </p:stCondLst>
                      <p:childTnLst>
                        <p:par>
                          <p:cTn id="49" fill="hold">
                            <p:stCondLst>
                              <p:cond delay="0"/>
                            </p:stCondLst>
                            <p:childTnLst>
                              <p:par>
                                <p:cTn id="50" presetID="1" presetClass="emph" presetSubtype="2" fill="hold" grpId="1" nodeType="clickEffect">
                                  <p:stCondLst>
                                    <p:cond delay="0"/>
                                  </p:stCondLst>
                                  <p:childTnLst>
                                    <p:animClr clrSpc="rgb" dir="cw">
                                      <p:cBhvr>
                                        <p:cTn id="51" dur="2000" fill="hold"/>
                                        <p:tgtEl>
                                          <p:spTgt spid="15"/>
                                        </p:tgtEl>
                                        <p:attrNameLst>
                                          <p:attrName>fillcolor</p:attrName>
                                        </p:attrNameLst>
                                      </p:cBhvr>
                                      <p:to>
                                        <a:srgbClr val="FF0000"/>
                                      </p:to>
                                    </p:animClr>
                                    <p:set>
                                      <p:cBhvr>
                                        <p:cTn id="52" dur="2000" fill="hold"/>
                                        <p:tgtEl>
                                          <p:spTgt spid="15"/>
                                        </p:tgtEl>
                                        <p:attrNameLst>
                                          <p:attrName>fill.type</p:attrName>
                                        </p:attrNameLst>
                                      </p:cBhvr>
                                      <p:to>
                                        <p:strVal val="solid"/>
                                      </p:to>
                                    </p:set>
                                    <p:set>
                                      <p:cBhvr>
                                        <p:cTn id="53" dur="2000" fill="hold"/>
                                        <p:tgtEl>
                                          <p:spTgt spid="15"/>
                                        </p:tgtEl>
                                        <p:attrNameLst>
                                          <p:attrName>fill.on</p:attrName>
                                        </p:attrNameLst>
                                      </p:cBhvr>
                                      <p:to>
                                        <p:strVal val="true"/>
                                      </p:to>
                                    </p:set>
                                  </p:childTnLst>
                                </p:cTn>
                              </p:par>
                              <p:par>
                                <p:cTn id="54" presetID="31" presetClass="entr" presetSubtype="0" fill="hold" nodeType="withEffect">
                                  <p:stCondLst>
                                    <p:cond delay="0"/>
                                  </p:stCondLst>
                                  <p:childTnLst>
                                    <p:set>
                                      <p:cBhvr>
                                        <p:cTn id="55" dur="1" fill="hold">
                                          <p:stCondLst>
                                            <p:cond delay="0"/>
                                          </p:stCondLst>
                                        </p:cTn>
                                        <p:tgtEl>
                                          <p:spTgt spid="4"/>
                                        </p:tgtEl>
                                        <p:attrNameLst>
                                          <p:attrName>style.visibility</p:attrName>
                                        </p:attrNameLst>
                                      </p:cBhvr>
                                      <p:to>
                                        <p:strVal val="visible"/>
                                      </p:to>
                                    </p:set>
                                    <p:anim calcmode="lin" valueType="num">
                                      <p:cBhvr>
                                        <p:cTn id="56" dur="1000" fill="hold"/>
                                        <p:tgtEl>
                                          <p:spTgt spid="4"/>
                                        </p:tgtEl>
                                        <p:attrNameLst>
                                          <p:attrName>ppt_w</p:attrName>
                                        </p:attrNameLst>
                                      </p:cBhvr>
                                      <p:tavLst>
                                        <p:tav tm="0">
                                          <p:val>
                                            <p:fltVal val="0"/>
                                          </p:val>
                                        </p:tav>
                                        <p:tav tm="100000">
                                          <p:val>
                                            <p:strVal val="#ppt_w"/>
                                          </p:val>
                                        </p:tav>
                                      </p:tavLst>
                                    </p:anim>
                                    <p:anim calcmode="lin" valueType="num">
                                      <p:cBhvr>
                                        <p:cTn id="57" dur="1000" fill="hold"/>
                                        <p:tgtEl>
                                          <p:spTgt spid="4"/>
                                        </p:tgtEl>
                                        <p:attrNameLst>
                                          <p:attrName>ppt_h</p:attrName>
                                        </p:attrNameLst>
                                      </p:cBhvr>
                                      <p:tavLst>
                                        <p:tav tm="0">
                                          <p:val>
                                            <p:fltVal val="0"/>
                                          </p:val>
                                        </p:tav>
                                        <p:tav tm="100000">
                                          <p:val>
                                            <p:strVal val="#ppt_h"/>
                                          </p:val>
                                        </p:tav>
                                      </p:tavLst>
                                    </p:anim>
                                    <p:anim calcmode="lin" valueType="num">
                                      <p:cBhvr>
                                        <p:cTn id="58" dur="1000" fill="hold"/>
                                        <p:tgtEl>
                                          <p:spTgt spid="4"/>
                                        </p:tgtEl>
                                        <p:attrNameLst>
                                          <p:attrName>style.rotation</p:attrName>
                                        </p:attrNameLst>
                                      </p:cBhvr>
                                      <p:tavLst>
                                        <p:tav tm="0">
                                          <p:val>
                                            <p:fltVal val="90"/>
                                          </p:val>
                                        </p:tav>
                                        <p:tav tm="100000">
                                          <p:val>
                                            <p:fltVal val="0"/>
                                          </p:val>
                                        </p:tav>
                                      </p:tavLst>
                                    </p:anim>
                                    <p:animEffect transition="in" filter="fade">
                                      <p:cBhvr>
                                        <p:cTn id="59" dur="1000"/>
                                        <p:tgtEl>
                                          <p:spTgt spid="4"/>
                                        </p:tgtEl>
                                      </p:cBhvr>
                                    </p:animEffect>
                                  </p:childTnLst>
                                </p:cTn>
                              </p:par>
                              <p:par>
                                <p:cTn id="60" presetID="32" presetClass="emph" presetSubtype="0" fill="hold" nodeType="withEffect">
                                  <p:stCondLst>
                                    <p:cond delay="0"/>
                                  </p:stCondLst>
                                  <p:childTnLst>
                                    <p:animRot by="120000">
                                      <p:cBhvr>
                                        <p:cTn id="61" dur="100" fill="hold">
                                          <p:stCondLst>
                                            <p:cond delay="0"/>
                                          </p:stCondLst>
                                        </p:cTn>
                                        <p:tgtEl>
                                          <p:spTgt spid="4"/>
                                        </p:tgtEl>
                                        <p:attrNameLst>
                                          <p:attrName>r</p:attrName>
                                        </p:attrNameLst>
                                      </p:cBhvr>
                                    </p:animRot>
                                    <p:animRot by="-240000">
                                      <p:cBhvr>
                                        <p:cTn id="62" dur="200" fill="hold">
                                          <p:stCondLst>
                                            <p:cond delay="200"/>
                                          </p:stCondLst>
                                        </p:cTn>
                                        <p:tgtEl>
                                          <p:spTgt spid="4"/>
                                        </p:tgtEl>
                                        <p:attrNameLst>
                                          <p:attrName>r</p:attrName>
                                        </p:attrNameLst>
                                      </p:cBhvr>
                                    </p:animRot>
                                    <p:animRot by="240000">
                                      <p:cBhvr>
                                        <p:cTn id="63" dur="200" fill="hold">
                                          <p:stCondLst>
                                            <p:cond delay="400"/>
                                          </p:stCondLst>
                                        </p:cTn>
                                        <p:tgtEl>
                                          <p:spTgt spid="4"/>
                                        </p:tgtEl>
                                        <p:attrNameLst>
                                          <p:attrName>r</p:attrName>
                                        </p:attrNameLst>
                                      </p:cBhvr>
                                    </p:animRot>
                                    <p:animRot by="-240000">
                                      <p:cBhvr>
                                        <p:cTn id="64" dur="200" fill="hold">
                                          <p:stCondLst>
                                            <p:cond delay="600"/>
                                          </p:stCondLst>
                                        </p:cTn>
                                        <p:tgtEl>
                                          <p:spTgt spid="4"/>
                                        </p:tgtEl>
                                        <p:attrNameLst>
                                          <p:attrName>r</p:attrName>
                                        </p:attrNameLst>
                                      </p:cBhvr>
                                    </p:animRot>
                                    <p:animRot by="120000">
                                      <p:cBhvr>
                                        <p:cTn id="65" dur="200" fill="hold">
                                          <p:stCondLst>
                                            <p:cond delay="800"/>
                                          </p:stCondLst>
                                        </p:cTn>
                                        <p:tgtEl>
                                          <p:spTgt spid="4"/>
                                        </p:tgtEl>
                                        <p:attrNameLst>
                                          <p:attrName>r</p:attrName>
                                        </p:attrNameLst>
                                      </p:cBhvr>
                                    </p:animRot>
                                  </p:childTnLst>
                                  <p:subTnLst>
                                    <p:audio>
                                      <p:cMediaNode>
                                        <p:cTn display="0" masterRel="sameClick">
                                          <p:stCondLst>
                                            <p:cond evt="begin" delay="0">
                                              <p:tn val="60"/>
                                            </p:cond>
                                          </p:stCondLst>
                                          <p:endCondLst>
                                            <p:cond evt="onStopAudio" delay="0">
                                              <p:tgtEl>
                                                <p:sldTgt/>
                                              </p:tgtEl>
                                            </p:cond>
                                          </p:endCondLst>
                                        </p:cTn>
                                        <p:tgtEl>
                                          <p:sndTgt r:embed="rId3" name="Âm thanh trl sai.wav"/>
                                        </p:tgtEl>
                                      </p:cMediaNode>
                                    </p:audio>
                                  </p:subTnLst>
                                </p:cTn>
                              </p:par>
                              <p:par>
                                <p:cTn id="66" presetID="64" presetClass="path" presetSubtype="0" accel="50000" decel="50000" fill="hold" nodeType="withEffect">
                                  <p:stCondLst>
                                    <p:cond delay="0"/>
                                  </p:stCondLst>
                                  <p:childTnLst>
                                    <p:animMotion origin="layout" path="M 5E-6 1.85185E-6 L -0.01106 -0.88889 " pathEditMode="relative" rAng="0" ptsTypes="AA">
                                      <p:cBhvr>
                                        <p:cTn id="67" dur="10000" fill="hold"/>
                                        <p:tgtEl>
                                          <p:spTgt spid="42"/>
                                        </p:tgtEl>
                                        <p:attrNameLst>
                                          <p:attrName>ppt_x</p:attrName>
                                          <p:attrName>ppt_y</p:attrName>
                                        </p:attrNameLst>
                                      </p:cBhvr>
                                      <p:rCtr x="-560" y="-44444"/>
                                    </p:animMotion>
                                  </p:childTnLst>
                                </p:cTn>
                              </p:par>
                              <p:par>
                                <p:cTn id="68" presetID="1" presetClass="exit" presetSubtype="0" fill="hold" nodeType="withEffect">
                                  <p:stCondLst>
                                    <p:cond delay="10000"/>
                                  </p:stCondLst>
                                  <p:childTnLst>
                                    <p:set>
                                      <p:cBhvr>
                                        <p:cTn id="69"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70" restart="whenNotActive" fill="hold" evtFilter="cancelBubble" nodeType="interactiveSeq">
                <p:stCondLst>
                  <p:cond evt="onClick" delay="0">
                    <p:tgtEl>
                      <p:spTgt spid="11"/>
                    </p:tgtEl>
                  </p:cond>
                </p:stCondLst>
                <p:endSync evt="end" delay="0">
                  <p:rtn val="all"/>
                </p:endSync>
                <p:childTnLst>
                  <p:par>
                    <p:cTn id="71" fill="hold">
                      <p:stCondLst>
                        <p:cond delay="0"/>
                      </p:stCondLst>
                      <p:childTnLst>
                        <p:par>
                          <p:cTn id="72" fill="hold">
                            <p:stCondLst>
                              <p:cond delay="0"/>
                            </p:stCondLst>
                            <p:childTnLst>
                              <p:par>
                                <p:cTn id="73" presetID="1" presetClass="emph" presetSubtype="2" fill="hold" nodeType="clickEffect">
                                  <p:stCondLst>
                                    <p:cond delay="0"/>
                                  </p:stCondLst>
                                  <p:childTnLst>
                                    <p:animClr clrSpc="rgb" dir="cw">
                                      <p:cBhvr>
                                        <p:cTn id="74" dur="2000" fill="hold"/>
                                        <p:tgtEl>
                                          <p:spTgt spid="11"/>
                                        </p:tgtEl>
                                        <p:attrNameLst>
                                          <p:attrName>fillcolor</p:attrName>
                                        </p:attrNameLst>
                                      </p:cBhvr>
                                      <p:to>
                                        <a:srgbClr val="FF0000"/>
                                      </p:to>
                                    </p:animClr>
                                    <p:set>
                                      <p:cBhvr>
                                        <p:cTn id="75" dur="2000" fill="hold"/>
                                        <p:tgtEl>
                                          <p:spTgt spid="11"/>
                                        </p:tgtEl>
                                        <p:attrNameLst>
                                          <p:attrName>fill.type</p:attrName>
                                        </p:attrNameLst>
                                      </p:cBhvr>
                                      <p:to>
                                        <p:strVal val="solid"/>
                                      </p:to>
                                    </p:set>
                                    <p:set>
                                      <p:cBhvr>
                                        <p:cTn id="76" dur="2000" fill="hold"/>
                                        <p:tgtEl>
                                          <p:spTgt spid="11"/>
                                        </p:tgtEl>
                                        <p:attrNameLst>
                                          <p:attrName>fill.on</p:attrName>
                                        </p:attrNameLst>
                                      </p:cBhvr>
                                      <p:to>
                                        <p:strVal val="true"/>
                                      </p:to>
                                    </p:set>
                                  </p:childTnLst>
                                  <p:subTnLst>
                                    <p:audio>
                                      <p:cMediaNode>
                                        <p:cTn display="0" masterRel="sameClick">
                                          <p:stCondLst>
                                            <p:cond evt="begin" delay="0">
                                              <p:tn val="73"/>
                                            </p:cond>
                                          </p:stCondLst>
                                          <p:endCondLst>
                                            <p:cond evt="onStopAudio" delay="0">
                                              <p:tgtEl>
                                                <p:sldTgt/>
                                              </p:tgtEl>
                                            </p:cond>
                                          </p:endCondLst>
                                        </p:cTn>
                                        <p:tgtEl>
                                          <p:sndTgt r:embed="rId3" name="Âm thanh trl sai.wav"/>
                                        </p:tgtEl>
                                      </p:cMediaNode>
                                    </p:audio>
                                  </p:subTnLst>
                                </p:cTn>
                              </p:par>
                              <p:par>
                                <p:cTn id="77" presetID="31" presetClass="entr" presetSubtype="0" fill="hold" nodeType="with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p:cTn id="79" dur="1000" fill="hold"/>
                                        <p:tgtEl>
                                          <p:spTgt spid="4"/>
                                        </p:tgtEl>
                                        <p:attrNameLst>
                                          <p:attrName>ppt_w</p:attrName>
                                        </p:attrNameLst>
                                      </p:cBhvr>
                                      <p:tavLst>
                                        <p:tav tm="0">
                                          <p:val>
                                            <p:fltVal val="0"/>
                                          </p:val>
                                        </p:tav>
                                        <p:tav tm="100000">
                                          <p:val>
                                            <p:strVal val="#ppt_w"/>
                                          </p:val>
                                        </p:tav>
                                      </p:tavLst>
                                    </p:anim>
                                    <p:anim calcmode="lin" valueType="num">
                                      <p:cBhvr>
                                        <p:cTn id="80" dur="1000" fill="hold"/>
                                        <p:tgtEl>
                                          <p:spTgt spid="4"/>
                                        </p:tgtEl>
                                        <p:attrNameLst>
                                          <p:attrName>ppt_h</p:attrName>
                                        </p:attrNameLst>
                                      </p:cBhvr>
                                      <p:tavLst>
                                        <p:tav tm="0">
                                          <p:val>
                                            <p:fltVal val="0"/>
                                          </p:val>
                                        </p:tav>
                                        <p:tav tm="100000">
                                          <p:val>
                                            <p:strVal val="#ppt_h"/>
                                          </p:val>
                                        </p:tav>
                                      </p:tavLst>
                                    </p:anim>
                                    <p:anim calcmode="lin" valueType="num">
                                      <p:cBhvr>
                                        <p:cTn id="81" dur="1000" fill="hold"/>
                                        <p:tgtEl>
                                          <p:spTgt spid="4"/>
                                        </p:tgtEl>
                                        <p:attrNameLst>
                                          <p:attrName>style.rotation</p:attrName>
                                        </p:attrNameLst>
                                      </p:cBhvr>
                                      <p:tavLst>
                                        <p:tav tm="0">
                                          <p:val>
                                            <p:fltVal val="90"/>
                                          </p:val>
                                        </p:tav>
                                        <p:tav tm="100000">
                                          <p:val>
                                            <p:fltVal val="0"/>
                                          </p:val>
                                        </p:tav>
                                      </p:tavLst>
                                    </p:anim>
                                    <p:animEffect transition="in" filter="fade">
                                      <p:cBhvr>
                                        <p:cTn id="82" dur="1000"/>
                                        <p:tgtEl>
                                          <p:spTgt spid="4"/>
                                        </p:tgtEl>
                                      </p:cBhvr>
                                    </p:animEffect>
                                  </p:childTnLst>
                                </p:cTn>
                              </p:par>
                              <p:par>
                                <p:cTn id="83" presetID="32" presetClass="emph" presetSubtype="0" fill="hold" nodeType="withEffect">
                                  <p:stCondLst>
                                    <p:cond delay="0"/>
                                  </p:stCondLst>
                                  <p:childTnLst>
                                    <p:animRot by="120000">
                                      <p:cBhvr>
                                        <p:cTn id="84" dur="100" fill="hold">
                                          <p:stCondLst>
                                            <p:cond delay="0"/>
                                          </p:stCondLst>
                                        </p:cTn>
                                        <p:tgtEl>
                                          <p:spTgt spid="4"/>
                                        </p:tgtEl>
                                        <p:attrNameLst>
                                          <p:attrName>r</p:attrName>
                                        </p:attrNameLst>
                                      </p:cBhvr>
                                    </p:animRot>
                                    <p:animRot by="-240000">
                                      <p:cBhvr>
                                        <p:cTn id="85" dur="200" fill="hold">
                                          <p:stCondLst>
                                            <p:cond delay="200"/>
                                          </p:stCondLst>
                                        </p:cTn>
                                        <p:tgtEl>
                                          <p:spTgt spid="4"/>
                                        </p:tgtEl>
                                        <p:attrNameLst>
                                          <p:attrName>r</p:attrName>
                                        </p:attrNameLst>
                                      </p:cBhvr>
                                    </p:animRot>
                                    <p:animRot by="240000">
                                      <p:cBhvr>
                                        <p:cTn id="86" dur="200" fill="hold">
                                          <p:stCondLst>
                                            <p:cond delay="400"/>
                                          </p:stCondLst>
                                        </p:cTn>
                                        <p:tgtEl>
                                          <p:spTgt spid="4"/>
                                        </p:tgtEl>
                                        <p:attrNameLst>
                                          <p:attrName>r</p:attrName>
                                        </p:attrNameLst>
                                      </p:cBhvr>
                                    </p:animRot>
                                    <p:animRot by="-240000">
                                      <p:cBhvr>
                                        <p:cTn id="87" dur="200" fill="hold">
                                          <p:stCondLst>
                                            <p:cond delay="600"/>
                                          </p:stCondLst>
                                        </p:cTn>
                                        <p:tgtEl>
                                          <p:spTgt spid="4"/>
                                        </p:tgtEl>
                                        <p:attrNameLst>
                                          <p:attrName>r</p:attrName>
                                        </p:attrNameLst>
                                      </p:cBhvr>
                                    </p:animRot>
                                    <p:animRot by="120000">
                                      <p:cBhvr>
                                        <p:cTn id="88" dur="200" fill="hold">
                                          <p:stCondLst>
                                            <p:cond delay="800"/>
                                          </p:stCondLst>
                                        </p:cTn>
                                        <p:tgtEl>
                                          <p:spTgt spid="4"/>
                                        </p:tgtEl>
                                        <p:attrNameLst>
                                          <p:attrName>r</p:attrName>
                                        </p:attrNameLst>
                                      </p:cBhvr>
                                    </p:animRot>
                                  </p:childTnLst>
                                </p:cTn>
                              </p:par>
                              <p:par>
                                <p:cTn id="89" presetID="64" presetClass="path" presetSubtype="0" accel="50000" decel="50000" fill="hold" nodeType="withEffect">
                                  <p:stCondLst>
                                    <p:cond delay="0"/>
                                  </p:stCondLst>
                                  <p:childTnLst>
                                    <p:animMotion origin="layout" path="M 0.02617 -0.05162 L 0.00834 -0.90509 " pathEditMode="relative" rAng="0" ptsTypes="AA">
                                      <p:cBhvr>
                                        <p:cTn id="90" dur="10000" fill="hold"/>
                                        <p:tgtEl>
                                          <p:spTgt spid="42"/>
                                        </p:tgtEl>
                                        <p:attrNameLst>
                                          <p:attrName>ppt_x</p:attrName>
                                          <p:attrName>ppt_y</p:attrName>
                                        </p:attrNameLst>
                                      </p:cBhvr>
                                      <p:rCtr x="-898" y="-42685"/>
                                    </p:animMotion>
                                  </p:childTnLst>
                                </p:cTn>
                              </p:par>
                              <p:par>
                                <p:cTn id="91" presetID="1" presetClass="exit" presetSubtype="0" fill="hold" nodeType="withEffect">
                                  <p:stCondLst>
                                    <p:cond delay="10000"/>
                                  </p:stCondLst>
                                  <p:childTnLst>
                                    <p:set>
                                      <p:cBhvr>
                                        <p:cTn id="92"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93" restart="whenNotActive" fill="hold" evtFilter="cancelBubble" nodeType="interactiveSeq">
                <p:stCondLst>
                  <p:cond evt="onClick" delay="0">
                    <p:tgtEl>
                      <p:spTgt spid="14"/>
                    </p:tgtEl>
                  </p:cond>
                </p:stCondLst>
                <p:endSync evt="end" delay="0">
                  <p:rtn val="all"/>
                </p:endSync>
                <p:childTnLst>
                  <p:par>
                    <p:cTn id="94" fill="hold">
                      <p:stCondLst>
                        <p:cond delay="0"/>
                      </p:stCondLst>
                      <p:childTnLst>
                        <p:par>
                          <p:cTn id="95" fill="hold">
                            <p:stCondLst>
                              <p:cond delay="0"/>
                            </p:stCondLst>
                            <p:childTnLst>
                              <p:par>
                                <p:cTn id="96" presetID="1" presetClass="emph" presetSubtype="2" fill="hold" nodeType="clickEffect">
                                  <p:stCondLst>
                                    <p:cond delay="0"/>
                                  </p:stCondLst>
                                  <p:childTnLst>
                                    <p:animClr clrSpc="rgb" dir="cw">
                                      <p:cBhvr>
                                        <p:cTn id="97" dur="2000" fill="hold"/>
                                        <p:tgtEl>
                                          <p:spTgt spid="14"/>
                                        </p:tgtEl>
                                        <p:attrNameLst>
                                          <p:attrName>fillcolor</p:attrName>
                                        </p:attrNameLst>
                                      </p:cBhvr>
                                      <p:to>
                                        <a:srgbClr val="FF0000"/>
                                      </p:to>
                                    </p:animClr>
                                    <p:set>
                                      <p:cBhvr>
                                        <p:cTn id="98" dur="2000" fill="hold"/>
                                        <p:tgtEl>
                                          <p:spTgt spid="14"/>
                                        </p:tgtEl>
                                        <p:attrNameLst>
                                          <p:attrName>fill.type</p:attrName>
                                        </p:attrNameLst>
                                      </p:cBhvr>
                                      <p:to>
                                        <p:strVal val="solid"/>
                                      </p:to>
                                    </p:set>
                                    <p:set>
                                      <p:cBhvr>
                                        <p:cTn id="99" dur="2000" fill="hold"/>
                                        <p:tgtEl>
                                          <p:spTgt spid="14"/>
                                        </p:tgtEl>
                                        <p:attrNameLst>
                                          <p:attrName>fill.on</p:attrName>
                                        </p:attrNameLst>
                                      </p:cBhvr>
                                      <p:to>
                                        <p:strVal val="true"/>
                                      </p:to>
                                    </p:set>
                                  </p:childTnLst>
                                  <p:subTnLst>
                                    <p:audio>
                                      <p:cMediaNode>
                                        <p:cTn display="0" masterRel="sameClick">
                                          <p:stCondLst>
                                            <p:cond evt="begin" delay="0">
                                              <p:tn val="96"/>
                                            </p:cond>
                                          </p:stCondLst>
                                          <p:endCondLst>
                                            <p:cond evt="onStopAudio" delay="0">
                                              <p:tgtEl>
                                                <p:sldTgt/>
                                              </p:tgtEl>
                                            </p:cond>
                                          </p:endCondLst>
                                        </p:cTn>
                                        <p:tgtEl>
                                          <p:sndTgt r:embed="rId3" name="Âm thanh trl sai.wav"/>
                                        </p:tgtEl>
                                      </p:cMediaNode>
                                    </p:audio>
                                  </p:subTnLst>
                                </p:cTn>
                              </p:par>
                              <p:par>
                                <p:cTn id="100" presetID="31" presetClass="entr" presetSubtype="0" fill="hold" nodeType="withEffect">
                                  <p:stCondLst>
                                    <p:cond delay="0"/>
                                  </p:stCondLst>
                                  <p:childTnLst>
                                    <p:set>
                                      <p:cBhvr>
                                        <p:cTn id="101" dur="1" fill="hold">
                                          <p:stCondLst>
                                            <p:cond delay="0"/>
                                          </p:stCondLst>
                                        </p:cTn>
                                        <p:tgtEl>
                                          <p:spTgt spid="4"/>
                                        </p:tgtEl>
                                        <p:attrNameLst>
                                          <p:attrName>style.visibility</p:attrName>
                                        </p:attrNameLst>
                                      </p:cBhvr>
                                      <p:to>
                                        <p:strVal val="visible"/>
                                      </p:to>
                                    </p:set>
                                    <p:anim calcmode="lin" valueType="num">
                                      <p:cBhvr>
                                        <p:cTn id="102" dur="1000" fill="hold"/>
                                        <p:tgtEl>
                                          <p:spTgt spid="4"/>
                                        </p:tgtEl>
                                        <p:attrNameLst>
                                          <p:attrName>ppt_w</p:attrName>
                                        </p:attrNameLst>
                                      </p:cBhvr>
                                      <p:tavLst>
                                        <p:tav tm="0">
                                          <p:val>
                                            <p:fltVal val="0"/>
                                          </p:val>
                                        </p:tav>
                                        <p:tav tm="100000">
                                          <p:val>
                                            <p:strVal val="#ppt_w"/>
                                          </p:val>
                                        </p:tav>
                                      </p:tavLst>
                                    </p:anim>
                                    <p:anim calcmode="lin" valueType="num">
                                      <p:cBhvr>
                                        <p:cTn id="103" dur="1000" fill="hold"/>
                                        <p:tgtEl>
                                          <p:spTgt spid="4"/>
                                        </p:tgtEl>
                                        <p:attrNameLst>
                                          <p:attrName>ppt_h</p:attrName>
                                        </p:attrNameLst>
                                      </p:cBhvr>
                                      <p:tavLst>
                                        <p:tav tm="0">
                                          <p:val>
                                            <p:fltVal val="0"/>
                                          </p:val>
                                        </p:tav>
                                        <p:tav tm="100000">
                                          <p:val>
                                            <p:strVal val="#ppt_h"/>
                                          </p:val>
                                        </p:tav>
                                      </p:tavLst>
                                    </p:anim>
                                    <p:anim calcmode="lin" valueType="num">
                                      <p:cBhvr>
                                        <p:cTn id="104" dur="1000" fill="hold"/>
                                        <p:tgtEl>
                                          <p:spTgt spid="4"/>
                                        </p:tgtEl>
                                        <p:attrNameLst>
                                          <p:attrName>style.rotation</p:attrName>
                                        </p:attrNameLst>
                                      </p:cBhvr>
                                      <p:tavLst>
                                        <p:tav tm="0">
                                          <p:val>
                                            <p:fltVal val="90"/>
                                          </p:val>
                                        </p:tav>
                                        <p:tav tm="100000">
                                          <p:val>
                                            <p:fltVal val="0"/>
                                          </p:val>
                                        </p:tav>
                                      </p:tavLst>
                                    </p:anim>
                                    <p:animEffect transition="in" filter="fade">
                                      <p:cBhvr>
                                        <p:cTn id="105" dur="1000"/>
                                        <p:tgtEl>
                                          <p:spTgt spid="4"/>
                                        </p:tgtEl>
                                      </p:cBhvr>
                                    </p:animEffect>
                                  </p:childTnLst>
                                </p:cTn>
                              </p:par>
                              <p:par>
                                <p:cTn id="106" presetID="32" presetClass="emph" presetSubtype="0" fill="hold" nodeType="withEffect">
                                  <p:stCondLst>
                                    <p:cond delay="0"/>
                                  </p:stCondLst>
                                  <p:childTnLst>
                                    <p:animRot by="120000">
                                      <p:cBhvr>
                                        <p:cTn id="107" dur="100" fill="hold">
                                          <p:stCondLst>
                                            <p:cond delay="0"/>
                                          </p:stCondLst>
                                        </p:cTn>
                                        <p:tgtEl>
                                          <p:spTgt spid="4"/>
                                        </p:tgtEl>
                                        <p:attrNameLst>
                                          <p:attrName>r</p:attrName>
                                        </p:attrNameLst>
                                      </p:cBhvr>
                                    </p:animRot>
                                    <p:animRot by="-240000">
                                      <p:cBhvr>
                                        <p:cTn id="108" dur="200" fill="hold">
                                          <p:stCondLst>
                                            <p:cond delay="200"/>
                                          </p:stCondLst>
                                        </p:cTn>
                                        <p:tgtEl>
                                          <p:spTgt spid="4"/>
                                        </p:tgtEl>
                                        <p:attrNameLst>
                                          <p:attrName>r</p:attrName>
                                        </p:attrNameLst>
                                      </p:cBhvr>
                                    </p:animRot>
                                    <p:animRot by="240000">
                                      <p:cBhvr>
                                        <p:cTn id="109" dur="200" fill="hold">
                                          <p:stCondLst>
                                            <p:cond delay="400"/>
                                          </p:stCondLst>
                                        </p:cTn>
                                        <p:tgtEl>
                                          <p:spTgt spid="4"/>
                                        </p:tgtEl>
                                        <p:attrNameLst>
                                          <p:attrName>r</p:attrName>
                                        </p:attrNameLst>
                                      </p:cBhvr>
                                    </p:animRot>
                                    <p:animRot by="-240000">
                                      <p:cBhvr>
                                        <p:cTn id="110" dur="200" fill="hold">
                                          <p:stCondLst>
                                            <p:cond delay="600"/>
                                          </p:stCondLst>
                                        </p:cTn>
                                        <p:tgtEl>
                                          <p:spTgt spid="4"/>
                                        </p:tgtEl>
                                        <p:attrNameLst>
                                          <p:attrName>r</p:attrName>
                                        </p:attrNameLst>
                                      </p:cBhvr>
                                    </p:animRot>
                                    <p:animRot by="120000">
                                      <p:cBhvr>
                                        <p:cTn id="111" dur="200" fill="hold">
                                          <p:stCondLst>
                                            <p:cond delay="800"/>
                                          </p:stCondLst>
                                        </p:cTn>
                                        <p:tgtEl>
                                          <p:spTgt spid="4"/>
                                        </p:tgtEl>
                                        <p:attrNameLst>
                                          <p:attrName>r</p:attrName>
                                        </p:attrNameLst>
                                      </p:cBhvr>
                                    </p:animRot>
                                  </p:childTnLst>
                                </p:cTn>
                              </p:par>
                              <p:par>
                                <p:cTn id="112" presetID="64" presetClass="path" presetSubtype="0" accel="50000" decel="50000" fill="hold" nodeType="withEffect">
                                  <p:stCondLst>
                                    <p:cond delay="0"/>
                                  </p:stCondLst>
                                  <p:childTnLst>
                                    <p:animMotion origin="layout" path="M -2.29167E-6 -2.59259E-6 L -0.00534 -0.91597 " pathEditMode="relative" rAng="0" ptsTypes="AA">
                                      <p:cBhvr>
                                        <p:cTn id="113" dur="10000" fill="hold"/>
                                        <p:tgtEl>
                                          <p:spTgt spid="42"/>
                                        </p:tgtEl>
                                        <p:attrNameLst>
                                          <p:attrName>ppt_x</p:attrName>
                                          <p:attrName>ppt_y</p:attrName>
                                        </p:attrNameLst>
                                      </p:cBhvr>
                                      <p:rCtr x="-273" y="-45810"/>
                                    </p:animMotion>
                                  </p:childTnLst>
                                </p:cTn>
                              </p:par>
                              <p:par>
                                <p:cTn id="114" presetID="1" presetClass="exit" presetSubtype="0" fill="hold" nodeType="withEffect">
                                  <p:stCondLst>
                                    <p:cond delay="10000"/>
                                  </p:stCondLst>
                                  <p:childTnLst>
                                    <p:set>
                                      <p:cBhvr>
                                        <p:cTn id="115" dur="1" fill="hold">
                                          <p:stCondLst>
                                            <p:cond delay="0"/>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116" restart="whenNotActive" fill="hold" evtFilter="cancelBubble" nodeType="interactiveSeq">
                <p:stCondLst>
                  <p:cond evt="onClick" delay="0">
                    <p:tgtEl>
                      <p:spTgt spid="12"/>
                    </p:tgtEl>
                  </p:cond>
                </p:stCondLst>
                <p:endSync evt="end" delay="0">
                  <p:rtn val="all"/>
                </p:endSync>
                <p:childTnLst>
                  <p:par>
                    <p:cTn id="117" fill="hold">
                      <p:stCondLst>
                        <p:cond delay="0"/>
                      </p:stCondLst>
                      <p:childTnLst>
                        <p:par>
                          <p:cTn id="118" fill="hold">
                            <p:stCondLst>
                              <p:cond delay="0"/>
                            </p:stCondLst>
                            <p:childTnLst>
                              <p:par>
                                <p:cTn id="119" presetID="1" presetClass="emph" presetSubtype="2" fill="hold" nodeType="clickEffect">
                                  <p:stCondLst>
                                    <p:cond delay="0"/>
                                  </p:stCondLst>
                                  <p:childTnLst>
                                    <p:animClr clrSpc="rgb" dir="cw">
                                      <p:cBhvr>
                                        <p:cTn id="120" dur="2000" fill="hold"/>
                                        <p:tgtEl>
                                          <p:spTgt spid="12"/>
                                        </p:tgtEl>
                                        <p:attrNameLst>
                                          <p:attrName>fillcolor</p:attrName>
                                        </p:attrNameLst>
                                      </p:cBhvr>
                                      <p:to>
                                        <a:srgbClr val="ED7D31"/>
                                      </p:to>
                                    </p:animClr>
                                    <p:set>
                                      <p:cBhvr>
                                        <p:cTn id="121" dur="2000" fill="hold"/>
                                        <p:tgtEl>
                                          <p:spTgt spid="12"/>
                                        </p:tgtEl>
                                        <p:attrNameLst>
                                          <p:attrName>fill.type</p:attrName>
                                        </p:attrNameLst>
                                      </p:cBhvr>
                                      <p:to>
                                        <p:strVal val="solid"/>
                                      </p:to>
                                    </p:set>
                                    <p:set>
                                      <p:cBhvr>
                                        <p:cTn id="122" dur="2000" fill="hold"/>
                                        <p:tgtEl>
                                          <p:spTgt spid="12"/>
                                        </p:tgtEl>
                                        <p:attrNameLst>
                                          <p:attrName>fill.on</p:attrName>
                                        </p:attrNameLst>
                                      </p:cBhvr>
                                      <p:to>
                                        <p:strVal val="true"/>
                                      </p:to>
                                    </p:set>
                                  </p:childTnLst>
                                </p:cTn>
                              </p:par>
                              <p:par>
                                <p:cTn id="123" presetID="1" presetClass="exit" presetSubtype="0" fill="hold" nodeType="withEffect">
                                  <p:stCondLst>
                                    <p:cond delay="0"/>
                                  </p:stCondLst>
                                  <p:childTnLst>
                                    <p:set>
                                      <p:cBhvr>
                                        <p:cTn id="124" dur="1" fill="hold">
                                          <p:stCondLst>
                                            <p:cond delay="0"/>
                                          </p:stCondLst>
                                        </p:cTn>
                                        <p:tgtEl>
                                          <p:spTgt spid="4"/>
                                        </p:tgtEl>
                                        <p:attrNameLst>
                                          <p:attrName>style.visibility</p:attrName>
                                        </p:attrNameLst>
                                      </p:cBhvr>
                                      <p:to>
                                        <p:strVal val="hidden"/>
                                      </p:to>
                                    </p:set>
                                  </p:childTnLst>
                                </p:cTn>
                              </p:par>
                              <p:par>
                                <p:cTn id="125" presetID="31" presetClass="entr" presetSubtype="0"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1000" fill="hold"/>
                                        <p:tgtEl>
                                          <p:spTgt spid="17"/>
                                        </p:tgtEl>
                                        <p:attrNameLst>
                                          <p:attrName>ppt_w</p:attrName>
                                        </p:attrNameLst>
                                      </p:cBhvr>
                                      <p:tavLst>
                                        <p:tav tm="0">
                                          <p:val>
                                            <p:fltVal val="0"/>
                                          </p:val>
                                        </p:tav>
                                        <p:tav tm="100000">
                                          <p:val>
                                            <p:strVal val="#ppt_w"/>
                                          </p:val>
                                        </p:tav>
                                      </p:tavLst>
                                    </p:anim>
                                    <p:anim calcmode="lin" valueType="num">
                                      <p:cBhvr>
                                        <p:cTn id="128" dur="1000" fill="hold"/>
                                        <p:tgtEl>
                                          <p:spTgt spid="17"/>
                                        </p:tgtEl>
                                        <p:attrNameLst>
                                          <p:attrName>ppt_h</p:attrName>
                                        </p:attrNameLst>
                                      </p:cBhvr>
                                      <p:tavLst>
                                        <p:tav tm="0">
                                          <p:val>
                                            <p:fltVal val="0"/>
                                          </p:val>
                                        </p:tav>
                                        <p:tav tm="100000">
                                          <p:val>
                                            <p:strVal val="#ppt_h"/>
                                          </p:val>
                                        </p:tav>
                                      </p:tavLst>
                                    </p:anim>
                                    <p:anim calcmode="lin" valueType="num">
                                      <p:cBhvr>
                                        <p:cTn id="129" dur="1000" fill="hold"/>
                                        <p:tgtEl>
                                          <p:spTgt spid="17"/>
                                        </p:tgtEl>
                                        <p:attrNameLst>
                                          <p:attrName>style.rotation</p:attrName>
                                        </p:attrNameLst>
                                      </p:cBhvr>
                                      <p:tavLst>
                                        <p:tav tm="0">
                                          <p:val>
                                            <p:fltVal val="90"/>
                                          </p:val>
                                        </p:tav>
                                        <p:tav tm="100000">
                                          <p:val>
                                            <p:fltVal val="0"/>
                                          </p:val>
                                        </p:tav>
                                      </p:tavLst>
                                    </p:anim>
                                    <p:animEffect transition="in" filter="fade">
                                      <p:cBhvr>
                                        <p:cTn id="130" dur="1000"/>
                                        <p:tgtEl>
                                          <p:spTgt spid="17"/>
                                        </p:tgtEl>
                                      </p:cBhvr>
                                    </p:animEffect>
                                  </p:childTnLst>
                                </p:cTn>
                              </p:par>
                              <p:par>
                                <p:cTn id="131" presetID="32" presetClass="emph" presetSubtype="0" fill="hold" grpId="1" nodeType="withEffect">
                                  <p:stCondLst>
                                    <p:cond delay="0"/>
                                  </p:stCondLst>
                                  <p:iterate type="lt">
                                    <p:tmPct val="0"/>
                                  </p:iterate>
                                  <p:childTnLst>
                                    <p:animRot by="120000">
                                      <p:cBhvr>
                                        <p:cTn id="132" dur="100" fill="hold">
                                          <p:stCondLst>
                                            <p:cond delay="0"/>
                                          </p:stCondLst>
                                        </p:cTn>
                                        <p:tgtEl>
                                          <p:spTgt spid="12"/>
                                        </p:tgtEl>
                                        <p:attrNameLst>
                                          <p:attrName>r</p:attrName>
                                        </p:attrNameLst>
                                      </p:cBhvr>
                                    </p:animRot>
                                    <p:animRot by="-240000">
                                      <p:cBhvr>
                                        <p:cTn id="133" dur="200" fill="hold">
                                          <p:stCondLst>
                                            <p:cond delay="200"/>
                                          </p:stCondLst>
                                        </p:cTn>
                                        <p:tgtEl>
                                          <p:spTgt spid="12"/>
                                        </p:tgtEl>
                                        <p:attrNameLst>
                                          <p:attrName>r</p:attrName>
                                        </p:attrNameLst>
                                      </p:cBhvr>
                                    </p:animRot>
                                    <p:animRot by="240000">
                                      <p:cBhvr>
                                        <p:cTn id="134" dur="200" fill="hold">
                                          <p:stCondLst>
                                            <p:cond delay="400"/>
                                          </p:stCondLst>
                                        </p:cTn>
                                        <p:tgtEl>
                                          <p:spTgt spid="12"/>
                                        </p:tgtEl>
                                        <p:attrNameLst>
                                          <p:attrName>r</p:attrName>
                                        </p:attrNameLst>
                                      </p:cBhvr>
                                    </p:animRot>
                                    <p:animRot by="-240000">
                                      <p:cBhvr>
                                        <p:cTn id="135" dur="200" fill="hold">
                                          <p:stCondLst>
                                            <p:cond delay="600"/>
                                          </p:stCondLst>
                                        </p:cTn>
                                        <p:tgtEl>
                                          <p:spTgt spid="12"/>
                                        </p:tgtEl>
                                        <p:attrNameLst>
                                          <p:attrName>r</p:attrName>
                                        </p:attrNameLst>
                                      </p:cBhvr>
                                    </p:animRot>
                                    <p:animRot by="120000">
                                      <p:cBhvr>
                                        <p:cTn id="136" dur="200" fill="hold">
                                          <p:stCondLst>
                                            <p:cond delay="800"/>
                                          </p:stCondLst>
                                        </p:cTn>
                                        <p:tgtEl>
                                          <p:spTgt spid="12"/>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4" name="Vỗ tay trl đúng.wav"/>
                                        </p:tgtEl>
                                      </p:cMediaNode>
                                    </p:audio>
                                  </p:subTnLst>
                                </p:cTn>
                              </p:par>
                              <p:par>
                                <p:cTn id="137" presetID="64" presetClass="path" presetSubtype="0" accel="50000" decel="50000" fill="hold" nodeType="withEffect">
                                  <p:stCondLst>
                                    <p:cond delay="0"/>
                                  </p:stCondLst>
                                  <p:childTnLst>
                                    <p:animMotion origin="layout" path="M -0.89753 -0.06343 L -0.89336 -0.79329 " pathEditMode="relative" rAng="0" ptsTypes="AA">
                                      <p:cBhvr>
                                        <p:cTn id="138" dur="10000" fill="hold"/>
                                        <p:tgtEl>
                                          <p:spTgt spid="33"/>
                                        </p:tgtEl>
                                        <p:attrNameLst>
                                          <p:attrName>ppt_x</p:attrName>
                                          <p:attrName>ppt_y</p:attrName>
                                        </p:attrNameLst>
                                      </p:cBhvr>
                                      <p:rCtr x="208" y="-36505"/>
                                    </p:animMotion>
                                  </p:childTnLst>
                                </p:cTn>
                              </p:par>
                              <p:par>
                                <p:cTn id="139" presetID="22" presetClass="exit" presetSubtype="4" fill="hold" nodeType="withEffect">
                                  <p:stCondLst>
                                    <p:cond delay="12000"/>
                                  </p:stCondLst>
                                  <p:childTnLst>
                                    <p:animEffect transition="out" filter="wipe(down)">
                                      <p:cBhvr>
                                        <p:cTn id="140" dur="500"/>
                                        <p:tgtEl>
                                          <p:spTgt spid="33"/>
                                        </p:tgtEl>
                                      </p:cBhvr>
                                    </p:animEffect>
                                    <p:set>
                                      <p:cBhvr>
                                        <p:cTn id="141" dur="1" fill="hold">
                                          <p:stCondLst>
                                            <p:cond delay="499"/>
                                          </p:stCondLst>
                                        </p:cTn>
                                        <p:tgtEl>
                                          <p:spTgt spid="33"/>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142" restart="whenNotActive" fill="hold" evtFilter="cancelBubble" nodeType="interactiveSeq">
                <p:stCondLst>
                  <p:cond evt="onClick" delay="0">
                    <p:tgtEl>
                      <p:spTgt spid="60"/>
                    </p:tgtEl>
                  </p:cond>
                </p:stCondLst>
                <p:endSync evt="end" delay="0">
                  <p:rtn val="all"/>
                </p:endSync>
                <p:childTnLst>
                  <p:par>
                    <p:cTn id="143" fill="hold">
                      <p:stCondLst>
                        <p:cond delay="0"/>
                      </p:stCondLst>
                      <p:childTnLst>
                        <p:par>
                          <p:cTn id="144" fill="hold">
                            <p:stCondLst>
                              <p:cond delay="0"/>
                            </p:stCondLst>
                            <p:childTnLst>
                              <p:par>
                                <p:cTn id="145" presetID="1" presetClass="exit" presetSubtype="0" fill="hold" nodeType="clickEffect">
                                  <p:stCondLst>
                                    <p:cond delay="0"/>
                                  </p:stCondLst>
                                  <p:childTnLst>
                                    <p:set>
                                      <p:cBhvr>
                                        <p:cTn id="146"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45"/>
                                            </p:cond>
                                          </p:stCondLst>
                                          <p:endCondLst>
                                            <p:cond evt="onStopAudio" delay="0">
                                              <p:tgtEl>
                                                <p:sldTgt/>
                                              </p:tgtEl>
                                            </p:cond>
                                          </p:endCondLst>
                                        </p:cTn>
                                        <p:tgtEl>
                                          <p:sndTgt r:embed="rId5" name="15s.wav"/>
                                        </p:tgtEl>
                                      </p:cMediaNode>
                                    </p:audio>
                                  </p:subTnLst>
                                </p:cTn>
                              </p:par>
                              <p:par>
                                <p:cTn id="147" presetID="1" presetClass="exit" presetSubtype="0" fill="hold" nodeType="withEffect">
                                  <p:stCondLst>
                                    <p:cond delay="0"/>
                                  </p:stCondLst>
                                  <p:childTnLst>
                                    <p:set>
                                      <p:cBhvr>
                                        <p:cTn id="148" dur="1" fill="hold">
                                          <p:stCondLst>
                                            <p:cond delay="0"/>
                                          </p:stCondLst>
                                        </p:cTn>
                                        <p:tgtEl>
                                          <p:spTgt spid="60">
                                            <p:txEl>
                                              <p:pRg st="1" end="1"/>
                                            </p:txEl>
                                          </p:spTgt>
                                        </p:tgtEl>
                                        <p:attrNameLst>
                                          <p:attrName>style.visibility</p:attrName>
                                        </p:attrNameLst>
                                      </p:cBhvr>
                                      <p:to>
                                        <p:strVal val="hidden"/>
                                      </p:to>
                                    </p:set>
                                  </p:childTnLst>
                                </p:cTn>
                              </p:par>
                              <p:par>
                                <p:cTn id="149" presetID="1" presetClass="exit" presetSubtype="0" fill="hold" grpId="0" nodeType="withEffect">
                                  <p:stCondLst>
                                    <p:cond delay="0"/>
                                  </p:stCondLst>
                                  <p:childTnLst>
                                    <p:set>
                                      <p:cBhvr>
                                        <p:cTn id="150" dur="1" fill="hold">
                                          <p:stCondLst>
                                            <p:cond delay="0"/>
                                          </p:stCondLst>
                                        </p:cTn>
                                        <p:tgtEl>
                                          <p:spTgt spid="60">
                                            <p:txEl>
                                              <p:pRg st="0" end="0"/>
                                            </p:txEl>
                                          </p:spTgt>
                                        </p:tgtEl>
                                        <p:attrNameLst>
                                          <p:attrName>style.visibility</p:attrName>
                                        </p:attrNameLst>
                                      </p:cBhvr>
                                      <p:to>
                                        <p:strVal val="hidden"/>
                                      </p:to>
                                    </p:set>
                                  </p:childTnLst>
                                </p:cTn>
                              </p:par>
                              <p:par>
                                <p:cTn id="151" presetID="1" presetClass="exit" presetSubtype="0" fill="hold" grpId="0" nodeType="withEffect">
                                  <p:stCondLst>
                                    <p:cond delay="0"/>
                                  </p:stCondLst>
                                  <p:childTnLst>
                                    <p:set>
                                      <p:cBhvr>
                                        <p:cTn id="152" dur="1" fill="hold">
                                          <p:stCondLst>
                                            <p:cond delay="0"/>
                                          </p:stCondLst>
                                        </p:cTn>
                                        <p:tgtEl>
                                          <p:spTgt spid="60">
                                            <p:txEl>
                                              <p:pRg st="1" end="1"/>
                                            </p:txEl>
                                          </p:spTgt>
                                        </p:tgtEl>
                                        <p:attrNameLst>
                                          <p:attrName>style.visibility</p:attrName>
                                        </p:attrNameLst>
                                      </p:cBhvr>
                                      <p:to>
                                        <p:strVal val="hidden"/>
                                      </p:to>
                                    </p:set>
                                  </p:childTnLst>
                                </p:cTn>
                              </p:par>
                              <p:par>
                                <p:cTn id="153" presetID="1" presetClass="exit" presetSubtype="0" fill="hold" grpId="0" nodeType="withEffect">
                                  <p:stCondLst>
                                    <p:cond delay="0"/>
                                  </p:stCondLst>
                                  <p:childTnLst>
                                    <p:set>
                                      <p:cBhvr>
                                        <p:cTn id="154" dur="1" fill="hold">
                                          <p:stCondLst>
                                            <p:cond delay="0"/>
                                          </p:stCondLst>
                                        </p:cTn>
                                        <p:tgtEl>
                                          <p:spTgt spid="60">
                                            <p:bg/>
                                          </p:spTgt>
                                        </p:tgtEl>
                                        <p:attrNameLst>
                                          <p:attrName>style.visibility</p:attrName>
                                        </p:attrNameLst>
                                      </p:cBhvr>
                                      <p:to>
                                        <p:strVal val="hidden"/>
                                      </p:to>
                                    </p:set>
                                  </p:childTnLst>
                                </p:cTn>
                              </p:par>
                              <p:par>
                                <p:cTn id="155" presetID="1" presetClass="entr" presetSubtype="0" fill="hold" nodeType="withEffect">
                                  <p:stCondLst>
                                    <p:cond delay="0"/>
                                  </p:stCondLst>
                                  <p:childTnLst>
                                    <p:set>
                                      <p:cBhvr>
                                        <p:cTn id="156" dur="1" fill="hold">
                                          <p:stCondLst>
                                            <p:cond delay="0"/>
                                          </p:stCondLst>
                                        </p:cTn>
                                        <p:tgtEl>
                                          <p:spTgt spid="20"/>
                                        </p:tgtEl>
                                        <p:attrNameLst>
                                          <p:attrName>style.visibility</p:attrName>
                                        </p:attrNameLst>
                                      </p:cBhvr>
                                      <p:to>
                                        <p:strVal val="visible"/>
                                      </p:to>
                                    </p:set>
                                  </p:childTnLst>
                                </p:cTn>
                              </p:par>
                              <p:par>
                                <p:cTn id="157" presetID="42" presetClass="path" presetSubtype="0" accel="50000" decel="50000" fill="hold" nodeType="withEffect">
                                  <p:stCondLst>
                                    <p:cond delay="0"/>
                                  </p:stCondLst>
                                  <p:childTnLst>
                                    <p:animMotion origin="layout" path="M -8.33333E-7 -3.7037E-6 L 0.63984 0.01065 " pathEditMode="relative" rAng="0" ptsTypes="AA">
                                      <p:cBhvr>
                                        <p:cTn id="158" dur="16000" fill="hold"/>
                                        <p:tgtEl>
                                          <p:spTgt spid="20"/>
                                        </p:tgtEl>
                                        <p:attrNameLst>
                                          <p:attrName>ppt_x</p:attrName>
                                          <p:attrName>ppt_y</p:attrName>
                                        </p:attrNameLst>
                                      </p:cBhvr>
                                      <p:rCtr x="31992" y="532"/>
                                    </p:animMotion>
                                  </p:childTnLst>
                                </p:cTn>
                              </p:par>
                              <p:par>
                                <p:cTn id="159" presetID="1" presetClass="entr" presetSubtype="0" fill="hold" grpId="0" nodeType="withEffect">
                                  <p:stCondLst>
                                    <p:cond delay="0"/>
                                  </p:stCondLst>
                                  <p:childTnLst>
                                    <p:set>
                                      <p:cBhvr>
                                        <p:cTn id="160" dur="1" fill="hold">
                                          <p:stCondLst>
                                            <p:cond delay="0"/>
                                          </p:stCondLst>
                                        </p:cTn>
                                        <p:tgtEl>
                                          <p:spTgt spid="44"/>
                                        </p:tgtEl>
                                        <p:attrNameLst>
                                          <p:attrName>style.visibility</p:attrName>
                                        </p:attrNameLst>
                                      </p:cBhvr>
                                      <p:to>
                                        <p:strVal val="visible"/>
                                      </p:to>
                                    </p:set>
                                  </p:childTnLst>
                                </p:cTn>
                              </p:par>
                              <p:par>
                                <p:cTn id="161" presetID="1" presetClass="exit" presetSubtype="0" fill="hold" grpId="1" nodeType="withEffect">
                                  <p:stCondLst>
                                    <p:cond delay="1000"/>
                                  </p:stCondLst>
                                  <p:childTnLst>
                                    <p:set>
                                      <p:cBhvr>
                                        <p:cTn id="162" dur="1" fill="hold">
                                          <p:stCondLst>
                                            <p:cond delay="0"/>
                                          </p:stCondLst>
                                        </p:cTn>
                                        <p:tgtEl>
                                          <p:spTgt spid="44"/>
                                        </p:tgtEl>
                                        <p:attrNameLst>
                                          <p:attrName>style.visibility</p:attrName>
                                        </p:attrNameLst>
                                      </p:cBhvr>
                                      <p:to>
                                        <p:strVal val="hidden"/>
                                      </p:to>
                                    </p:set>
                                  </p:childTnLst>
                                </p:cTn>
                              </p:par>
                              <p:par>
                                <p:cTn id="163" presetID="1" presetClass="entr" presetSubtype="0" fill="hold" grpId="0" nodeType="withEffect">
                                  <p:stCondLst>
                                    <p:cond delay="1000"/>
                                  </p:stCondLst>
                                  <p:childTnLst>
                                    <p:set>
                                      <p:cBhvr>
                                        <p:cTn id="164" dur="1" fill="hold">
                                          <p:stCondLst>
                                            <p:cond delay="0"/>
                                          </p:stCondLst>
                                        </p:cTn>
                                        <p:tgtEl>
                                          <p:spTgt spid="45"/>
                                        </p:tgtEl>
                                        <p:attrNameLst>
                                          <p:attrName>style.visibility</p:attrName>
                                        </p:attrNameLst>
                                      </p:cBhvr>
                                      <p:to>
                                        <p:strVal val="visible"/>
                                      </p:to>
                                    </p:set>
                                  </p:childTnLst>
                                </p:cTn>
                              </p:par>
                              <p:par>
                                <p:cTn id="165" presetID="1" presetClass="exit" presetSubtype="0" fill="hold" grpId="1" nodeType="withEffect">
                                  <p:stCondLst>
                                    <p:cond delay="2000"/>
                                  </p:stCondLst>
                                  <p:childTnLst>
                                    <p:set>
                                      <p:cBhvr>
                                        <p:cTn id="166" dur="1" fill="hold">
                                          <p:stCondLst>
                                            <p:cond delay="0"/>
                                          </p:stCondLst>
                                        </p:cTn>
                                        <p:tgtEl>
                                          <p:spTgt spid="45"/>
                                        </p:tgtEl>
                                        <p:attrNameLst>
                                          <p:attrName>style.visibility</p:attrName>
                                        </p:attrNameLst>
                                      </p:cBhvr>
                                      <p:to>
                                        <p:strVal val="hidden"/>
                                      </p:to>
                                    </p:set>
                                  </p:childTnLst>
                                </p:cTn>
                              </p:par>
                              <p:par>
                                <p:cTn id="167" presetID="1" presetClass="entr" presetSubtype="0" fill="hold" grpId="0" nodeType="withEffect">
                                  <p:stCondLst>
                                    <p:cond delay="2000"/>
                                  </p:stCondLst>
                                  <p:childTnLst>
                                    <p:set>
                                      <p:cBhvr>
                                        <p:cTn id="168" dur="1" fill="hold">
                                          <p:stCondLst>
                                            <p:cond delay="0"/>
                                          </p:stCondLst>
                                        </p:cTn>
                                        <p:tgtEl>
                                          <p:spTgt spid="46"/>
                                        </p:tgtEl>
                                        <p:attrNameLst>
                                          <p:attrName>style.visibility</p:attrName>
                                        </p:attrNameLst>
                                      </p:cBhvr>
                                      <p:to>
                                        <p:strVal val="visible"/>
                                      </p:to>
                                    </p:set>
                                  </p:childTnLst>
                                </p:cTn>
                              </p:par>
                              <p:par>
                                <p:cTn id="169" presetID="1" presetClass="exit" presetSubtype="0" fill="hold" grpId="1" nodeType="withEffect">
                                  <p:stCondLst>
                                    <p:cond delay="3000"/>
                                  </p:stCondLst>
                                  <p:childTnLst>
                                    <p:set>
                                      <p:cBhvr>
                                        <p:cTn id="170" dur="1" fill="hold">
                                          <p:stCondLst>
                                            <p:cond delay="0"/>
                                          </p:stCondLst>
                                        </p:cTn>
                                        <p:tgtEl>
                                          <p:spTgt spid="46"/>
                                        </p:tgtEl>
                                        <p:attrNameLst>
                                          <p:attrName>style.visibility</p:attrName>
                                        </p:attrNameLst>
                                      </p:cBhvr>
                                      <p:to>
                                        <p:strVal val="hidden"/>
                                      </p:to>
                                    </p:set>
                                  </p:childTnLst>
                                </p:cTn>
                              </p:par>
                              <p:par>
                                <p:cTn id="171" presetID="1" presetClass="entr" presetSubtype="0" fill="hold" grpId="0" nodeType="withEffect">
                                  <p:stCondLst>
                                    <p:cond delay="3000"/>
                                  </p:stCondLst>
                                  <p:childTnLst>
                                    <p:set>
                                      <p:cBhvr>
                                        <p:cTn id="172" dur="1" fill="hold">
                                          <p:stCondLst>
                                            <p:cond delay="0"/>
                                          </p:stCondLst>
                                        </p:cTn>
                                        <p:tgtEl>
                                          <p:spTgt spid="47"/>
                                        </p:tgtEl>
                                        <p:attrNameLst>
                                          <p:attrName>style.visibility</p:attrName>
                                        </p:attrNameLst>
                                      </p:cBhvr>
                                      <p:to>
                                        <p:strVal val="visible"/>
                                      </p:to>
                                    </p:set>
                                  </p:childTnLst>
                                </p:cTn>
                              </p:par>
                              <p:par>
                                <p:cTn id="173" presetID="1" presetClass="exit" presetSubtype="0" fill="hold" grpId="1" nodeType="withEffect">
                                  <p:stCondLst>
                                    <p:cond delay="4000"/>
                                  </p:stCondLst>
                                  <p:childTnLst>
                                    <p:set>
                                      <p:cBhvr>
                                        <p:cTn id="174" dur="1" fill="hold">
                                          <p:stCondLst>
                                            <p:cond delay="0"/>
                                          </p:stCondLst>
                                        </p:cTn>
                                        <p:tgtEl>
                                          <p:spTgt spid="47"/>
                                        </p:tgtEl>
                                        <p:attrNameLst>
                                          <p:attrName>style.visibility</p:attrName>
                                        </p:attrNameLst>
                                      </p:cBhvr>
                                      <p:to>
                                        <p:strVal val="hidden"/>
                                      </p:to>
                                    </p:set>
                                  </p:childTnLst>
                                </p:cTn>
                              </p:par>
                              <p:par>
                                <p:cTn id="175" presetID="1" presetClass="entr" presetSubtype="0" fill="hold" grpId="0" nodeType="withEffect">
                                  <p:stCondLst>
                                    <p:cond delay="4000"/>
                                  </p:stCondLst>
                                  <p:childTnLst>
                                    <p:set>
                                      <p:cBhvr>
                                        <p:cTn id="176" dur="1" fill="hold">
                                          <p:stCondLst>
                                            <p:cond delay="0"/>
                                          </p:stCondLst>
                                        </p:cTn>
                                        <p:tgtEl>
                                          <p:spTgt spid="48"/>
                                        </p:tgtEl>
                                        <p:attrNameLst>
                                          <p:attrName>style.visibility</p:attrName>
                                        </p:attrNameLst>
                                      </p:cBhvr>
                                      <p:to>
                                        <p:strVal val="visible"/>
                                      </p:to>
                                    </p:set>
                                  </p:childTnLst>
                                </p:cTn>
                              </p:par>
                              <p:par>
                                <p:cTn id="177" presetID="1" presetClass="exit" presetSubtype="0" fill="hold" grpId="1" nodeType="withEffect">
                                  <p:stCondLst>
                                    <p:cond delay="5000"/>
                                  </p:stCondLst>
                                  <p:childTnLst>
                                    <p:set>
                                      <p:cBhvr>
                                        <p:cTn id="178" dur="1" fill="hold">
                                          <p:stCondLst>
                                            <p:cond delay="0"/>
                                          </p:stCondLst>
                                        </p:cTn>
                                        <p:tgtEl>
                                          <p:spTgt spid="48"/>
                                        </p:tgtEl>
                                        <p:attrNameLst>
                                          <p:attrName>style.visibility</p:attrName>
                                        </p:attrNameLst>
                                      </p:cBhvr>
                                      <p:to>
                                        <p:strVal val="hidden"/>
                                      </p:to>
                                    </p:set>
                                  </p:childTnLst>
                                </p:cTn>
                              </p:par>
                              <p:par>
                                <p:cTn id="179" presetID="1" presetClass="entr" presetSubtype="0" fill="hold" grpId="0" nodeType="withEffect">
                                  <p:stCondLst>
                                    <p:cond delay="5000"/>
                                  </p:stCondLst>
                                  <p:childTnLst>
                                    <p:set>
                                      <p:cBhvr>
                                        <p:cTn id="180" dur="1" fill="hold">
                                          <p:stCondLst>
                                            <p:cond delay="0"/>
                                          </p:stCondLst>
                                        </p:cTn>
                                        <p:tgtEl>
                                          <p:spTgt spid="49"/>
                                        </p:tgtEl>
                                        <p:attrNameLst>
                                          <p:attrName>style.visibility</p:attrName>
                                        </p:attrNameLst>
                                      </p:cBhvr>
                                      <p:to>
                                        <p:strVal val="visible"/>
                                      </p:to>
                                    </p:set>
                                  </p:childTnLst>
                                </p:cTn>
                              </p:par>
                              <p:par>
                                <p:cTn id="181" presetID="1" presetClass="exit" presetSubtype="0" fill="hold" grpId="1" nodeType="withEffect">
                                  <p:stCondLst>
                                    <p:cond delay="6000"/>
                                  </p:stCondLst>
                                  <p:childTnLst>
                                    <p:set>
                                      <p:cBhvr>
                                        <p:cTn id="182" dur="1" fill="hold">
                                          <p:stCondLst>
                                            <p:cond delay="0"/>
                                          </p:stCondLst>
                                        </p:cTn>
                                        <p:tgtEl>
                                          <p:spTgt spid="49"/>
                                        </p:tgtEl>
                                        <p:attrNameLst>
                                          <p:attrName>style.visibility</p:attrName>
                                        </p:attrNameLst>
                                      </p:cBhvr>
                                      <p:to>
                                        <p:strVal val="hidden"/>
                                      </p:to>
                                    </p:set>
                                  </p:childTnLst>
                                </p:cTn>
                              </p:par>
                              <p:par>
                                <p:cTn id="183" presetID="1" presetClass="entr" presetSubtype="0" fill="hold" grpId="0" nodeType="withEffect">
                                  <p:stCondLst>
                                    <p:cond delay="6000"/>
                                  </p:stCondLst>
                                  <p:childTnLst>
                                    <p:set>
                                      <p:cBhvr>
                                        <p:cTn id="184" dur="1" fill="hold">
                                          <p:stCondLst>
                                            <p:cond delay="0"/>
                                          </p:stCondLst>
                                        </p:cTn>
                                        <p:tgtEl>
                                          <p:spTgt spid="50"/>
                                        </p:tgtEl>
                                        <p:attrNameLst>
                                          <p:attrName>style.visibility</p:attrName>
                                        </p:attrNameLst>
                                      </p:cBhvr>
                                      <p:to>
                                        <p:strVal val="visible"/>
                                      </p:to>
                                    </p:set>
                                  </p:childTnLst>
                                </p:cTn>
                              </p:par>
                              <p:par>
                                <p:cTn id="185" presetID="1" presetClass="exit" presetSubtype="0" fill="hold" grpId="1" nodeType="withEffect">
                                  <p:stCondLst>
                                    <p:cond delay="7000"/>
                                  </p:stCondLst>
                                  <p:childTnLst>
                                    <p:set>
                                      <p:cBhvr>
                                        <p:cTn id="186" dur="1" fill="hold">
                                          <p:stCondLst>
                                            <p:cond delay="0"/>
                                          </p:stCondLst>
                                        </p:cTn>
                                        <p:tgtEl>
                                          <p:spTgt spid="50"/>
                                        </p:tgtEl>
                                        <p:attrNameLst>
                                          <p:attrName>style.visibility</p:attrName>
                                        </p:attrNameLst>
                                      </p:cBhvr>
                                      <p:to>
                                        <p:strVal val="hidden"/>
                                      </p:to>
                                    </p:set>
                                  </p:childTnLst>
                                </p:cTn>
                              </p:par>
                              <p:par>
                                <p:cTn id="187" presetID="1" presetClass="entr" presetSubtype="0" fill="hold" grpId="0" nodeType="withEffect">
                                  <p:stCondLst>
                                    <p:cond delay="7000"/>
                                  </p:stCondLst>
                                  <p:childTnLst>
                                    <p:set>
                                      <p:cBhvr>
                                        <p:cTn id="188" dur="1" fill="hold">
                                          <p:stCondLst>
                                            <p:cond delay="0"/>
                                          </p:stCondLst>
                                        </p:cTn>
                                        <p:tgtEl>
                                          <p:spTgt spid="51"/>
                                        </p:tgtEl>
                                        <p:attrNameLst>
                                          <p:attrName>style.visibility</p:attrName>
                                        </p:attrNameLst>
                                      </p:cBhvr>
                                      <p:to>
                                        <p:strVal val="visible"/>
                                      </p:to>
                                    </p:set>
                                  </p:childTnLst>
                                </p:cTn>
                              </p:par>
                              <p:par>
                                <p:cTn id="189" presetID="1" presetClass="exit" presetSubtype="0" fill="hold" grpId="1" nodeType="withEffect">
                                  <p:stCondLst>
                                    <p:cond delay="8000"/>
                                  </p:stCondLst>
                                  <p:childTnLst>
                                    <p:set>
                                      <p:cBhvr>
                                        <p:cTn id="190" dur="1" fill="hold">
                                          <p:stCondLst>
                                            <p:cond delay="0"/>
                                          </p:stCondLst>
                                        </p:cTn>
                                        <p:tgtEl>
                                          <p:spTgt spid="51"/>
                                        </p:tgtEl>
                                        <p:attrNameLst>
                                          <p:attrName>style.visibility</p:attrName>
                                        </p:attrNameLst>
                                      </p:cBhvr>
                                      <p:to>
                                        <p:strVal val="hidden"/>
                                      </p:to>
                                    </p:set>
                                  </p:childTnLst>
                                </p:cTn>
                              </p:par>
                              <p:par>
                                <p:cTn id="191" presetID="1" presetClass="entr" presetSubtype="0" fill="hold" grpId="0" nodeType="withEffect">
                                  <p:stCondLst>
                                    <p:cond delay="8000"/>
                                  </p:stCondLst>
                                  <p:childTnLst>
                                    <p:set>
                                      <p:cBhvr>
                                        <p:cTn id="192" dur="1" fill="hold">
                                          <p:stCondLst>
                                            <p:cond delay="0"/>
                                          </p:stCondLst>
                                        </p:cTn>
                                        <p:tgtEl>
                                          <p:spTgt spid="52"/>
                                        </p:tgtEl>
                                        <p:attrNameLst>
                                          <p:attrName>style.visibility</p:attrName>
                                        </p:attrNameLst>
                                      </p:cBhvr>
                                      <p:to>
                                        <p:strVal val="visible"/>
                                      </p:to>
                                    </p:set>
                                  </p:childTnLst>
                                </p:cTn>
                              </p:par>
                              <p:par>
                                <p:cTn id="193" presetID="1" presetClass="exit" presetSubtype="0" fill="hold" grpId="1" nodeType="withEffect">
                                  <p:stCondLst>
                                    <p:cond delay="9000"/>
                                  </p:stCondLst>
                                  <p:childTnLst>
                                    <p:set>
                                      <p:cBhvr>
                                        <p:cTn id="194" dur="1" fill="hold">
                                          <p:stCondLst>
                                            <p:cond delay="0"/>
                                          </p:stCondLst>
                                        </p:cTn>
                                        <p:tgtEl>
                                          <p:spTgt spid="52"/>
                                        </p:tgtEl>
                                        <p:attrNameLst>
                                          <p:attrName>style.visibility</p:attrName>
                                        </p:attrNameLst>
                                      </p:cBhvr>
                                      <p:to>
                                        <p:strVal val="hidden"/>
                                      </p:to>
                                    </p:set>
                                  </p:childTnLst>
                                </p:cTn>
                              </p:par>
                              <p:par>
                                <p:cTn id="195" presetID="1" presetClass="entr" presetSubtype="0" fill="hold" grpId="0" nodeType="withEffect">
                                  <p:stCondLst>
                                    <p:cond delay="9000"/>
                                  </p:stCondLst>
                                  <p:childTnLst>
                                    <p:set>
                                      <p:cBhvr>
                                        <p:cTn id="196" dur="1" fill="hold">
                                          <p:stCondLst>
                                            <p:cond delay="0"/>
                                          </p:stCondLst>
                                        </p:cTn>
                                        <p:tgtEl>
                                          <p:spTgt spid="53"/>
                                        </p:tgtEl>
                                        <p:attrNameLst>
                                          <p:attrName>style.visibility</p:attrName>
                                        </p:attrNameLst>
                                      </p:cBhvr>
                                      <p:to>
                                        <p:strVal val="visible"/>
                                      </p:to>
                                    </p:set>
                                  </p:childTnLst>
                                </p:cTn>
                              </p:par>
                              <p:par>
                                <p:cTn id="197" presetID="1" presetClass="exit" presetSubtype="0" fill="hold" grpId="1" nodeType="withEffect">
                                  <p:stCondLst>
                                    <p:cond delay="10000"/>
                                  </p:stCondLst>
                                  <p:childTnLst>
                                    <p:set>
                                      <p:cBhvr>
                                        <p:cTn id="198" dur="1" fill="hold">
                                          <p:stCondLst>
                                            <p:cond delay="0"/>
                                          </p:stCondLst>
                                        </p:cTn>
                                        <p:tgtEl>
                                          <p:spTgt spid="53"/>
                                        </p:tgtEl>
                                        <p:attrNameLst>
                                          <p:attrName>style.visibility</p:attrName>
                                        </p:attrNameLst>
                                      </p:cBhvr>
                                      <p:to>
                                        <p:strVal val="hidden"/>
                                      </p:to>
                                    </p:set>
                                  </p:childTnLst>
                                </p:cTn>
                              </p:par>
                              <p:par>
                                <p:cTn id="199" presetID="1" presetClass="entr" presetSubtype="0" fill="hold" grpId="0" nodeType="withEffect">
                                  <p:stCondLst>
                                    <p:cond delay="10000"/>
                                  </p:stCondLst>
                                  <p:childTnLst>
                                    <p:set>
                                      <p:cBhvr>
                                        <p:cTn id="200" dur="1" fill="hold">
                                          <p:stCondLst>
                                            <p:cond delay="0"/>
                                          </p:stCondLst>
                                        </p:cTn>
                                        <p:tgtEl>
                                          <p:spTgt spid="54"/>
                                        </p:tgtEl>
                                        <p:attrNameLst>
                                          <p:attrName>style.visibility</p:attrName>
                                        </p:attrNameLst>
                                      </p:cBhvr>
                                      <p:to>
                                        <p:strVal val="visible"/>
                                      </p:to>
                                    </p:set>
                                  </p:childTnLst>
                                </p:cTn>
                              </p:par>
                              <p:par>
                                <p:cTn id="201" presetID="1" presetClass="exit" presetSubtype="0" fill="hold" grpId="1" nodeType="withEffect">
                                  <p:stCondLst>
                                    <p:cond delay="11000"/>
                                  </p:stCondLst>
                                  <p:childTnLst>
                                    <p:set>
                                      <p:cBhvr>
                                        <p:cTn id="202" dur="1" fill="hold">
                                          <p:stCondLst>
                                            <p:cond delay="0"/>
                                          </p:stCondLst>
                                        </p:cTn>
                                        <p:tgtEl>
                                          <p:spTgt spid="54"/>
                                        </p:tgtEl>
                                        <p:attrNameLst>
                                          <p:attrName>style.visibility</p:attrName>
                                        </p:attrNameLst>
                                      </p:cBhvr>
                                      <p:to>
                                        <p:strVal val="hidden"/>
                                      </p:to>
                                    </p:set>
                                  </p:childTnLst>
                                </p:cTn>
                              </p:par>
                              <p:par>
                                <p:cTn id="203" presetID="1" presetClass="entr" presetSubtype="0" fill="hold" grpId="0" nodeType="withEffect">
                                  <p:stCondLst>
                                    <p:cond delay="11000"/>
                                  </p:stCondLst>
                                  <p:childTnLst>
                                    <p:set>
                                      <p:cBhvr>
                                        <p:cTn id="204" dur="1" fill="hold">
                                          <p:stCondLst>
                                            <p:cond delay="0"/>
                                          </p:stCondLst>
                                        </p:cTn>
                                        <p:tgtEl>
                                          <p:spTgt spid="55"/>
                                        </p:tgtEl>
                                        <p:attrNameLst>
                                          <p:attrName>style.visibility</p:attrName>
                                        </p:attrNameLst>
                                      </p:cBhvr>
                                      <p:to>
                                        <p:strVal val="visible"/>
                                      </p:to>
                                    </p:set>
                                  </p:childTnLst>
                                </p:cTn>
                              </p:par>
                              <p:par>
                                <p:cTn id="205" presetID="1" presetClass="exit" presetSubtype="0" fill="hold" grpId="1" nodeType="withEffect">
                                  <p:stCondLst>
                                    <p:cond delay="12000"/>
                                  </p:stCondLst>
                                  <p:childTnLst>
                                    <p:set>
                                      <p:cBhvr>
                                        <p:cTn id="206" dur="1" fill="hold">
                                          <p:stCondLst>
                                            <p:cond delay="0"/>
                                          </p:stCondLst>
                                        </p:cTn>
                                        <p:tgtEl>
                                          <p:spTgt spid="55"/>
                                        </p:tgtEl>
                                        <p:attrNameLst>
                                          <p:attrName>style.visibility</p:attrName>
                                        </p:attrNameLst>
                                      </p:cBhvr>
                                      <p:to>
                                        <p:strVal val="hidden"/>
                                      </p:to>
                                    </p:set>
                                  </p:childTnLst>
                                </p:cTn>
                              </p:par>
                              <p:par>
                                <p:cTn id="207" presetID="1" presetClass="entr" presetSubtype="0" fill="hold" grpId="0" nodeType="withEffect">
                                  <p:stCondLst>
                                    <p:cond delay="12000"/>
                                  </p:stCondLst>
                                  <p:childTnLst>
                                    <p:set>
                                      <p:cBhvr>
                                        <p:cTn id="208" dur="1" fill="hold">
                                          <p:stCondLst>
                                            <p:cond delay="0"/>
                                          </p:stCondLst>
                                        </p:cTn>
                                        <p:tgtEl>
                                          <p:spTgt spid="56"/>
                                        </p:tgtEl>
                                        <p:attrNameLst>
                                          <p:attrName>style.visibility</p:attrName>
                                        </p:attrNameLst>
                                      </p:cBhvr>
                                      <p:to>
                                        <p:strVal val="visible"/>
                                      </p:to>
                                    </p:set>
                                  </p:childTnLst>
                                </p:cTn>
                              </p:par>
                              <p:par>
                                <p:cTn id="209" presetID="1" presetClass="exit" presetSubtype="0" fill="hold" grpId="1" nodeType="withEffect">
                                  <p:stCondLst>
                                    <p:cond delay="13000"/>
                                  </p:stCondLst>
                                  <p:childTnLst>
                                    <p:set>
                                      <p:cBhvr>
                                        <p:cTn id="210" dur="1" fill="hold">
                                          <p:stCondLst>
                                            <p:cond delay="0"/>
                                          </p:stCondLst>
                                        </p:cTn>
                                        <p:tgtEl>
                                          <p:spTgt spid="56"/>
                                        </p:tgtEl>
                                        <p:attrNameLst>
                                          <p:attrName>style.visibility</p:attrName>
                                        </p:attrNameLst>
                                      </p:cBhvr>
                                      <p:to>
                                        <p:strVal val="hidden"/>
                                      </p:to>
                                    </p:set>
                                  </p:childTnLst>
                                </p:cTn>
                              </p:par>
                              <p:par>
                                <p:cTn id="211" presetID="1" presetClass="entr" presetSubtype="0" fill="hold" grpId="0" nodeType="withEffect">
                                  <p:stCondLst>
                                    <p:cond delay="13000"/>
                                  </p:stCondLst>
                                  <p:childTnLst>
                                    <p:set>
                                      <p:cBhvr>
                                        <p:cTn id="212" dur="1" fill="hold">
                                          <p:stCondLst>
                                            <p:cond delay="0"/>
                                          </p:stCondLst>
                                        </p:cTn>
                                        <p:tgtEl>
                                          <p:spTgt spid="57"/>
                                        </p:tgtEl>
                                        <p:attrNameLst>
                                          <p:attrName>style.visibility</p:attrName>
                                        </p:attrNameLst>
                                      </p:cBhvr>
                                      <p:to>
                                        <p:strVal val="visible"/>
                                      </p:to>
                                    </p:set>
                                  </p:childTnLst>
                                </p:cTn>
                              </p:par>
                              <p:par>
                                <p:cTn id="213" presetID="1" presetClass="exit" presetSubtype="0" fill="hold" grpId="1" nodeType="withEffect">
                                  <p:stCondLst>
                                    <p:cond delay="14000"/>
                                  </p:stCondLst>
                                  <p:childTnLst>
                                    <p:set>
                                      <p:cBhvr>
                                        <p:cTn id="214" dur="1" fill="hold">
                                          <p:stCondLst>
                                            <p:cond delay="0"/>
                                          </p:stCondLst>
                                        </p:cTn>
                                        <p:tgtEl>
                                          <p:spTgt spid="57"/>
                                        </p:tgtEl>
                                        <p:attrNameLst>
                                          <p:attrName>style.visibility</p:attrName>
                                        </p:attrNameLst>
                                      </p:cBhvr>
                                      <p:to>
                                        <p:strVal val="hidden"/>
                                      </p:to>
                                    </p:set>
                                  </p:childTnLst>
                                </p:cTn>
                              </p:par>
                              <p:par>
                                <p:cTn id="215" presetID="1" presetClass="entr" presetSubtype="0" fill="hold" grpId="0" nodeType="withEffect">
                                  <p:stCondLst>
                                    <p:cond delay="14000"/>
                                  </p:stCondLst>
                                  <p:childTnLst>
                                    <p:set>
                                      <p:cBhvr>
                                        <p:cTn id="216" dur="1" fill="hold">
                                          <p:stCondLst>
                                            <p:cond delay="0"/>
                                          </p:stCondLst>
                                        </p:cTn>
                                        <p:tgtEl>
                                          <p:spTgt spid="58"/>
                                        </p:tgtEl>
                                        <p:attrNameLst>
                                          <p:attrName>style.visibility</p:attrName>
                                        </p:attrNameLst>
                                      </p:cBhvr>
                                      <p:to>
                                        <p:strVal val="visible"/>
                                      </p:to>
                                    </p:set>
                                  </p:childTnLst>
                                </p:cTn>
                              </p:par>
                              <p:par>
                                <p:cTn id="217" presetID="1" presetClass="exit" presetSubtype="0" fill="hold" grpId="1" nodeType="withEffect">
                                  <p:stCondLst>
                                    <p:cond delay="15000"/>
                                  </p:stCondLst>
                                  <p:childTnLst>
                                    <p:set>
                                      <p:cBhvr>
                                        <p:cTn id="218" dur="1" fill="hold">
                                          <p:stCondLst>
                                            <p:cond delay="0"/>
                                          </p:stCondLst>
                                        </p:cTn>
                                        <p:tgtEl>
                                          <p:spTgt spid="58"/>
                                        </p:tgtEl>
                                        <p:attrNameLst>
                                          <p:attrName>style.visibility</p:attrName>
                                        </p:attrNameLst>
                                      </p:cBhvr>
                                      <p:to>
                                        <p:strVal val="hidden"/>
                                      </p:to>
                                    </p:set>
                                  </p:childTnLst>
                                </p:cTn>
                              </p:par>
                              <p:par>
                                <p:cTn id="219" presetID="1" presetClass="entr" presetSubtype="0" fill="hold" grpId="0" nodeType="withEffect">
                                  <p:stCondLst>
                                    <p:cond delay="15000"/>
                                  </p:stCondLst>
                                  <p:childTnLst>
                                    <p:set>
                                      <p:cBhvr>
                                        <p:cTn id="220"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seq concurrent="1" nextAc="seek">
              <p:cTn id="221" restart="whenNotActive" fill="hold" evtFilter="cancelBubble" nodeType="interactiveSeq">
                <p:stCondLst>
                  <p:cond evt="onClick" delay="0">
                    <p:tgtEl>
                      <p:spTgt spid="106"/>
                    </p:tgtEl>
                  </p:cond>
                </p:stCondLst>
                <p:endSync evt="end" delay="0">
                  <p:rtn val="all"/>
                </p:endSync>
                <p:childTnLst>
                  <p:par>
                    <p:cTn id="222" fill="hold">
                      <p:stCondLst>
                        <p:cond delay="0"/>
                      </p:stCondLst>
                      <p:childTnLst>
                        <p:par>
                          <p:cTn id="223" fill="hold">
                            <p:stCondLst>
                              <p:cond delay="0"/>
                            </p:stCondLst>
                            <p:childTnLst>
                              <p:par>
                                <p:cTn id="224" presetID="1" presetClass="exit" presetSubtype="0" fill="hold" nodeType="clickEffect">
                                  <p:stCondLst>
                                    <p:cond delay="0"/>
                                  </p:stCondLst>
                                  <p:childTnLst>
                                    <p:set>
                                      <p:cBhvr>
                                        <p:cTn id="225" dur="1" fill="hold">
                                          <p:stCondLst>
                                            <p:cond delay="0"/>
                                          </p:stCondLst>
                                        </p:cTn>
                                        <p:tgtEl>
                                          <p:spTgt spid="106">
                                            <p:txEl>
                                              <p:pRg st="0" end="0"/>
                                            </p:txEl>
                                          </p:spTgt>
                                        </p:tgtEl>
                                        <p:attrNameLst>
                                          <p:attrName>style.visibility</p:attrName>
                                        </p:attrNameLst>
                                      </p:cBhvr>
                                      <p:to>
                                        <p:strVal val="hidden"/>
                                      </p:to>
                                    </p:set>
                                  </p:childTnLst>
                                  <p:subTnLst>
                                    <p:audio>
                                      <p:cMediaNode>
                                        <p:cTn display="0" masterRel="sameClick">
                                          <p:stCondLst>
                                            <p:cond evt="begin" delay="0">
                                              <p:tn val="224"/>
                                            </p:cond>
                                          </p:stCondLst>
                                          <p:endCondLst>
                                            <p:cond evt="onStopAudio" delay="0">
                                              <p:tgtEl>
                                                <p:sldTgt/>
                                              </p:tgtEl>
                                            </p:cond>
                                          </p:endCondLst>
                                        </p:cTn>
                                        <p:tgtEl>
                                          <p:sndTgt r:embed="rId5" name="15s.wav"/>
                                        </p:tgtEl>
                                      </p:cMediaNode>
                                    </p:audio>
                                  </p:subTnLst>
                                </p:cTn>
                              </p:par>
                              <p:par>
                                <p:cTn id="226" presetID="1" presetClass="exit" presetSubtype="0" fill="hold" nodeType="withEffect">
                                  <p:stCondLst>
                                    <p:cond delay="0"/>
                                  </p:stCondLst>
                                  <p:childTnLst>
                                    <p:set>
                                      <p:cBhvr>
                                        <p:cTn id="227" dur="1" fill="hold">
                                          <p:stCondLst>
                                            <p:cond delay="0"/>
                                          </p:stCondLst>
                                        </p:cTn>
                                        <p:tgtEl>
                                          <p:spTgt spid="106">
                                            <p:txEl>
                                              <p:pRg st="1" end="1"/>
                                            </p:txEl>
                                          </p:spTgt>
                                        </p:tgtEl>
                                        <p:attrNameLst>
                                          <p:attrName>style.visibility</p:attrName>
                                        </p:attrNameLst>
                                      </p:cBhvr>
                                      <p:to>
                                        <p:strVal val="hidden"/>
                                      </p:to>
                                    </p:set>
                                  </p:childTnLst>
                                </p:cTn>
                              </p:par>
                              <p:par>
                                <p:cTn id="228" presetID="1" presetClass="exit" presetSubtype="0" fill="hold" grpId="0" nodeType="withEffect">
                                  <p:stCondLst>
                                    <p:cond delay="0"/>
                                  </p:stCondLst>
                                  <p:childTnLst>
                                    <p:set>
                                      <p:cBhvr>
                                        <p:cTn id="229" dur="1" fill="hold">
                                          <p:stCondLst>
                                            <p:cond delay="0"/>
                                          </p:stCondLst>
                                        </p:cTn>
                                        <p:tgtEl>
                                          <p:spTgt spid="106">
                                            <p:txEl>
                                              <p:pRg st="0" end="0"/>
                                            </p:txEl>
                                          </p:spTgt>
                                        </p:tgtEl>
                                        <p:attrNameLst>
                                          <p:attrName>style.visibility</p:attrName>
                                        </p:attrNameLst>
                                      </p:cBhvr>
                                      <p:to>
                                        <p:strVal val="hidden"/>
                                      </p:to>
                                    </p:set>
                                  </p:childTnLst>
                                </p:cTn>
                              </p:par>
                              <p:par>
                                <p:cTn id="230" presetID="1" presetClass="exit" presetSubtype="0" fill="hold" grpId="0" nodeType="withEffect">
                                  <p:stCondLst>
                                    <p:cond delay="0"/>
                                  </p:stCondLst>
                                  <p:childTnLst>
                                    <p:set>
                                      <p:cBhvr>
                                        <p:cTn id="231" dur="1" fill="hold">
                                          <p:stCondLst>
                                            <p:cond delay="0"/>
                                          </p:stCondLst>
                                        </p:cTn>
                                        <p:tgtEl>
                                          <p:spTgt spid="106">
                                            <p:txEl>
                                              <p:pRg st="1" end="1"/>
                                            </p:txEl>
                                          </p:spTgt>
                                        </p:tgtEl>
                                        <p:attrNameLst>
                                          <p:attrName>style.visibility</p:attrName>
                                        </p:attrNameLst>
                                      </p:cBhvr>
                                      <p:to>
                                        <p:strVal val="hidden"/>
                                      </p:to>
                                    </p:set>
                                  </p:childTnLst>
                                </p:cTn>
                              </p:par>
                              <p:par>
                                <p:cTn id="232" presetID="1" presetClass="exit" presetSubtype="0" fill="hold" grpId="0" nodeType="withEffect">
                                  <p:stCondLst>
                                    <p:cond delay="0"/>
                                  </p:stCondLst>
                                  <p:childTnLst>
                                    <p:set>
                                      <p:cBhvr>
                                        <p:cTn id="233" dur="1" fill="hold">
                                          <p:stCondLst>
                                            <p:cond delay="0"/>
                                          </p:stCondLst>
                                        </p:cTn>
                                        <p:tgtEl>
                                          <p:spTgt spid="106">
                                            <p:bg/>
                                          </p:spTgt>
                                        </p:tgtEl>
                                        <p:attrNameLst>
                                          <p:attrName>style.visibility</p:attrName>
                                        </p:attrNameLst>
                                      </p:cBhvr>
                                      <p:to>
                                        <p:strVal val="hidden"/>
                                      </p:to>
                                    </p:set>
                                  </p:childTnLst>
                                </p:cTn>
                              </p:par>
                              <p:par>
                                <p:cTn id="234" presetID="1" presetClass="entr" presetSubtype="0" fill="hold" nodeType="withEffect">
                                  <p:stCondLst>
                                    <p:cond delay="0"/>
                                  </p:stCondLst>
                                  <p:childTnLst>
                                    <p:set>
                                      <p:cBhvr>
                                        <p:cTn id="235" dur="1" fill="hold">
                                          <p:stCondLst>
                                            <p:cond delay="0"/>
                                          </p:stCondLst>
                                        </p:cTn>
                                        <p:tgtEl>
                                          <p:spTgt spid="72"/>
                                        </p:tgtEl>
                                        <p:attrNameLst>
                                          <p:attrName>style.visibility</p:attrName>
                                        </p:attrNameLst>
                                      </p:cBhvr>
                                      <p:to>
                                        <p:strVal val="visible"/>
                                      </p:to>
                                    </p:set>
                                  </p:childTnLst>
                                </p:cTn>
                              </p:par>
                              <p:par>
                                <p:cTn id="236" presetID="42" presetClass="path" presetSubtype="0" accel="50000" decel="50000" fill="hold" nodeType="withEffect">
                                  <p:stCondLst>
                                    <p:cond delay="0"/>
                                  </p:stCondLst>
                                  <p:childTnLst>
                                    <p:animMotion origin="layout" path="M -8.33333E-7 -3.7037E-6 L 0.63984 0.01065 " pathEditMode="relative" rAng="0" ptsTypes="AA">
                                      <p:cBhvr>
                                        <p:cTn id="237" dur="16000" fill="hold"/>
                                        <p:tgtEl>
                                          <p:spTgt spid="72"/>
                                        </p:tgtEl>
                                        <p:attrNameLst>
                                          <p:attrName>ppt_x</p:attrName>
                                          <p:attrName>ppt_y</p:attrName>
                                        </p:attrNameLst>
                                      </p:cBhvr>
                                      <p:rCtr x="31992" y="532"/>
                                    </p:animMotion>
                                  </p:childTnLst>
                                </p:cTn>
                              </p:par>
                              <p:par>
                                <p:cTn id="238" presetID="1" presetClass="entr" presetSubtype="0" fill="hold" grpId="0" nodeType="withEffect">
                                  <p:stCondLst>
                                    <p:cond delay="0"/>
                                  </p:stCondLst>
                                  <p:childTnLst>
                                    <p:set>
                                      <p:cBhvr>
                                        <p:cTn id="239" dur="1" fill="hold">
                                          <p:stCondLst>
                                            <p:cond delay="0"/>
                                          </p:stCondLst>
                                        </p:cTn>
                                        <p:tgtEl>
                                          <p:spTgt spid="90"/>
                                        </p:tgtEl>
                                        <p:attrNameLst>
                                          <p:attrName>style.visibility</p:attrName>
                                        </p:attrNameLst>
                                      </p:cBhvr>
                                      <p:to>
                                        <p:strVal val="visible"/>
                                      </p:to>
                                    </p:set>
                                  </p:childTnLst>
                                </p:cTn>
                              </p:par>
                              <p:par>
                                <p:cTn id="240" presetID="1" presetClass="exit" presetSubtype="0" fill="hold" grpId="1" nodeType="withEffect">
                                  <p:stCondLst>
                                    <p:cond delay="1000"/>
                                  </p:stCondLst>
                                  <p:childTnLst>
                                    <p:set>
                                      <p:cBhvr>
                                        <p:cTn id="241" dur="1" fill="hold">
                                          <p:stCondLst>
                                            <p:cond delay="0"/>
                                          </p:stCondLst>
                                        </p:cTn>
                                        <p:tgtEl>
                                          <p:spTgt spid="90"/>
                                        </p:tgtEl>
                                        <p:attrNameLst>
                                          <p:attrName>style.visibility</p:attrName>
                                        </p:attrNameLst>
                                      </p:cBhvr>
                                      <p:to>
                                        <p:strVal val="hidden"/>
                                      </p:to>
                                    </p:set>
                                  </p:childTnLst>
                                </p:cTn>
                              </p:par>
                              <p:par>
                                <p:cTn id="242" presetID="1" presetClass="entr" presetSubtype="0" fill="hold" grpId="0" nodeType="withEffect">
                                  <p:stCondLst>
                                    <p:cond delay="1000"/>
                                  </p:stCondLst>
                                  <p:childTnLst>
                                    <p:set>
                                      <p:cBhvr>
                                        <p:cTn id="243" dur="1" fill="hold">
                                          <p:stCondLst>
                                            <p:cond delay="0"/>
                                          </p:stCondLst>
                                        </p:cTn>
                                        <p:tgtEl>
                                          <p:spTgt spid="91"/>
                                        </p:tgtEl>
                                        <p:attrNameLst>
                                          <p:attrName>style.visibility</p:attrName>
                                        </p:attrNameLst>
                                      </p:cBhvr>
                                      <p:to>
                                        <p:strVal val="visible"/>
                                      </p:to>
                                    </p:set>
                                  </p:childTnLst>
                                </p:cTn>
                              </p:par>
                              <p:par>
                                <p:cTn id="244" presetID="1" presetClass="exit" presetSubtype="0" fill="hold" grpId="1" nodeType="withEffect">
                                  <p:stCondLst>
                                    <p:cond delay="2000"/>
                                  </p:stCondLst>
                                  <p:childTnLst>
                                    <p:set>
                                      <p:cBhvr>
                                        <p:cTn id="245" dur="1" fill="hold">
                                          <p:stCondLst>
                                            <p:cond delay="0"/>
                                          </p:stCondLst>
                                        </p:cTn>
                                        <p:tgtEl>
                                          <p:spTgt spid="91"/>
                                        </p:tgtEl>
                                        <p:attrNameLst>
                                          <p:attrName>style.visibility</p:attrName>
                                        </p:attrNameLst>
                                      </p:cBhvr>
                                      <p:to>
                                        <p:strVal val="hidden"/>
                                      </p:to>
                                    </p:set>
                                  </p:childTnLst>
                                </p:cTn>
                              </p:par>
                              <p:par>
                                <p:cTn id="246" presetID="1" presetClass="entr" presetSubtype="0" fill="hold" grpId="0" nodeType="withEffect">
                                  <p:stCondLst>
                                    <p:cond delay="2000"/>
                                  </p:stCondLst>
                                  <p:childTnLst>
                                    <p:set>
                                      <p:cBhvr>
                                        <p:cTn id="247" dur="1" fill="hold">
                                          <p:stCondLst>
                                            <p:cond delay="0"/>
                                          </p:stCondLst>
                                        </p:cTn>
                                        <p:tgtEl>
                                          <p:spTgt spid="92"/>
                                        </p:tgtEl>
                                        <p:attrNameLst>
                                          <p:attrName>style.visibility</p:attrName>
                                        </p:attrNameLst>
                                      </p:cBhvr>
                                      <p:to>
                                        <p:strVal val="visible"/>
                                      </p:to>
                                    </p:set>
                                  </p:childTnLst>
                                </p:cTn>
                              </p:par>
                              <p:par>
                                <p:cTn id="248" presetID="1" presetClass="exit" presetSubtype="0" fill="hold" grpId="1" nodeType="withEffect">
                                  <p:stCondLst>
                                    <p:cond delay="3000"/>
                                  </p:stCondLst>
                                  <p:childTnLst>
                                    <p:set>
                                      <p:cBhvr>
                                        <p:cTn id="249" dur="1" fill="hold">
                                          <p:stCondLst>
                                            <p:cond delay="0"/>
                                          </p:stCondLst>
                                        </p:cTn>
                                        <p:tgtEl>
                                          <p:spTgt spid="92"/>
                                        </p:tgtEl>
                                        <p:attrNameLst>
                                          <p:attrName>style.visibility</p:attrName>
                                        </p:attrNameLst>
                                      </p:cBhvr>
                                      <p:to>
                                        <p:strVal val="hidden"/>
                                      </p:to>
                                    </p:set>
                                  </p:childTnLst>
                                </p:cTn>
                              </p:par>
                              <p:par>
                                <p:cTn id="250" presetID="1" presetClass="entr" presetSubtype="0" fill="hold" grpId="0" nodeType="withEffect">
                                  <p:stCondLst>
                                    <p:cond delay="3000"/>
                                  </p:stCondLst>
                                  <p:childTnLst>
                                    <p:set>
                                      <p:cBhvr>
                                        <p:cTn id="251" dur="1" fill="hold">
                                          <p:stCondLst>
                                            <p:cond delay="0"/>
                                          </p:stCondLst>
                                        </p:cTn>
                                        <p:tgtEl>
                                          <p:spTgt spid="93"/>
                                        </p:tgtEl>
                                        <p:attrNameLst>
                                          <p:attrName>style.visibility</p:attrName>
                                        </p:attrNameLst>
                                      </p:cBhvr>
                                      <p:to>
                                        <p:strVal val="visible"/>
                                      </p:to>
                                    </p:set>
                                  </p:childTnLst>
                                </p:cTn>
                              </p:par>
                              <p:par>
                                <p:cTn id="252" presetID="1" presetClass="exit" presetSubtype="0" fill="hold" grpId="1" nodeType="withEffect">
                                  <p:stCondLst>
                                    <p:cond delay="4000"/>
                                  </p:stCondLst>
                                  <p:childTnLst>
                                    <p:set>
                                      <p:cBhvr>
                                        <p:cTn id="253" dur="1" fill="hold">
                                          <p:stCondLst>
                                            <p:cond delay="0"/>
                                          </p:stCondLst>
                                        </p:cTn>
                                        <p:tgtEl>
                                          <p:spTgt spid="93"/>
                                        </p:tgtEl>
                                        <p:attrNameLst>
                                          <p:attrName>style.visibility</p:attrName>
                                        </p:attrNameLst>
                                      </p:cBhvr>
                                      <p:to>
                                        <p:strVal val="hidden"/>
                                      </p:to>
                                    </p:set>
                                  </p:childTnLst>
                                </p:cTn>
                              </p:par>
                              <p:par>
                                <p:cTn id="254" presetID="1" presetClass="entr" presetSubtype="0" fill="hold" grpId="0" nodeType="withEffect">
                                  <p:stCondLst>
                                    <p:cond delay="4000"/>
                                  </p:stCondLst>
                                  <p:childTnLst>
                                    <p:set>
                                      <p:cBhvr>
                                        <p:cTn id="255" dur="1" fill="hold">
                                          <p:stCondLst>
                                            <p:cond delay="0"/>
                                          </p:stCondLst>
                                        </p:cTn>
                                        <p:tgtEl>
                                          <p:spTgt spid="94"/>
                                        </p:tgtEl>
                                        <p:attrNameLst>
                                          <p:attrName>style.visibility</p:attrName>
                                        </p:attrNameLst>
                                      </p:cBhvr>
                                      <p:to>
                                        <p:strVal val="visible"/>
                                      </p:to>
                                    </p:set>
                                  </p:childTnLst>
                                </p:cTn>
                              </p:par>
                              <p:par>
                                <p:cTn id="256" presetID="1" presetClass="exit" presetSubtype="0" fill="hold" grpId="1" nodeType="withEffect">
                                  <p:stCondLst>
                                    <p:cond delay="5000"/>
                                  </p:stCondLst>
                                  <p:childTnLst>
                                    <p:set>
                                      <p:cBhvr>
                                        <p:cTn id="257" dur="1" fill="hold">
                                          <p:stCondLst>
                                            <p:cond delay="0"/>
                                          </p:stCondLst>
                                        </p:cTn>
                                        <p:tgtEl>
                                          <p:spTgt spid="94"/>
                                        </p:tgtEl>
                                        <p:attrNameLst>
                                          <p:attrName>style.visibility</p:attrName>
                                        </p:attrNameLst>
                                      </p:cBhvr>
                                      <p:to>
                                        <p:strVal val="hidden"/>
                                      </p:to>
                                    </p:set>
                                  </p:childTnLst>
                                </p:cTn>
                              </p:par>
                              <p:par>
                                <p:cTn id="258" presetID="1" presetClass="entr" presetSubtype="0" fill="hold" grpId="0" nodeType="withEffect">
                                  <p:stCondLst>
                                    <p:cond delay="5000"/>
                                  </p:stCondLst>
                                  <p:childTnLst>
                                    <p:set>
                                      <p:cBhvr>
                                        <p:cTn id="259" dur="1" fill="hold">
                                          <p:stCondLst>
                                            <p:cond delay="0"/>
                                          </p:stCondLst>
                                        </p:cTn>
                                        <p:tgtEl>
                                          <p:spTgt spid="95"/>
                                        </p:tgtEl>
                                        <p:attrNameLst>
                                          <p:attrName>style.visibility</p:attrName>
                                        </p:attrNameLst>
                                      </p:cBhvr>
                                      <p:to>
                                        <p:strVal val="visible"/>
                                      </p:to>
                                    </p:set>
                                  </p:childTnLst>
                                </p:cTn>
                              </p:par>
                              <p:par>
                                <p:cTn id="260" presetID="1" presetClass="exit" presetSubtype="0" fill="hold" grpId="1" nodeType="withEffect">
                                  <p:stCondLst>
                                    <p:cond delay="6000"/>
                                  </p:stCondLst>
                                  <p:childTnLst>
                                    <p:set>
                                      <p:cBhvr>
                                        <p:cTn id="261" dur="1" fill="hold">
                                          <p:stCondLst>
                                            <p:cond delay="0"/>
                                          </p:stCondLst>
                                        </p:cTn>
                                        <p:tgtEl>
                                          <p:spTgt spid="95"/>
                                        </p:tgtEl>
                                        <p:attrNameLst>
                                          <p:attrName>style.visibility</p:attrName>
                                        </p:attrNameLst>
                                      </p:cBhvr>
                                      <p:to>
                                        <p:strVal val="hidden"/>
                                      </p:to>
                                    </p:set>
                                  </p:childTnLst>
                                </p:cTn>
                              </p:par>
                              <p:par>
                                <p:cTn id="262" presetID="1" presetClass="entr" presetSubtype="0" fill="hold" grpId="0" nodeType="withEffect">
                                  <p:stCondLst>
                                    <p:cond delay="6000"/>
                                  </p:stCondLst>
                                  <p:childTnLst>
                                    <p:set>
                                      <p:cBhvr>
                                        <p:cTn id="263" dur="1" fill="hold">
                                          <p:stCondLst>
                                            <p:cond delay="0"/>
                                          </p:stCondLst>
                                        </p:cTn>
                                        <p:tgtEl>
                                          <p:spTgt spid="96"/>
                                        </p:tgtEl>
                                        <p:attrNameLst>
                                          <p:attrName>style.visibility</p:attrName>
                                        </p:attrNameLst>
                                      </p:cBhvr>
                                      <p:to>
                                        <p:strVal val="visible"/>
                                      </p:to>
                                    </p:set>
                                  </p:childTnLst>
                                </p:cTn>
                              </p:par>
                              <p:par>
                                <p:cTn id="264" presetID="1" presetClass="exit" presetSubtype="0" fill="hold" grpId="1" nodeType="withEffect">
                                  <p:stCondLst>
                                    <p:cond delay="7000"/>
                                  </p:stCondLst>
                                  <p:childTnLst>
                                    <p:set>
                                      <p:cBhvr>
                                        <p:cTn id="265" dur="1" fill="hold">
                                          <p:stCondLst>
                                            <p:cond delay="0"/>
                                          </p:stCondLst>
                                        </p:cTn>
                                        <p:tgtEl>
                                          <p:spTgt spid="96"/>
                                        </p:tgtEl>
                                        <p:attrNameLst>
                                          <p:attrName>style.visibility</p:attrName>
                                        </p:attrNameLst>
                                      </p:cBhvr>
                                      <p:to>
                                        <p:strVal val="hidden"/>
                                      </p:to>
                                    </p:set>
                                  </p:childTnLst>
                                </p:cTn>
                              </p:par>
                              <p:par>
                                <p:cTn id="266" presetID="1" presetClass="entr" presetSubtype="0" fill="hold" grpId="0" nodeType="withEffect">
                                  <p:stCondLst>
                                    <p:cond delay="7000"/>
                                  </p:stCondLst>
                                  <p:childTnLst>
                                    <p:set>
                                      <p:cBhvr>
                                        <p:cTn id="267" dur="1" fill="hold">
                                          <p:stCondLst>
                                            <p:cond delay="0"/>
                                          </p:stCondLst>
                                        </p:cTn>
                                        <p:tgtEl>
                                          <p:spTgt spid="97"/>
                                        </p:tgtEl>
                                        <p:attrNameLst>
                                          <p:attrName>style.visibility</p:attrName>
                                        </p:attrNameLst>
                                      </p:cBhvr>
                                      <p:to>
                                        <p:strVal val="visible"/>
                                      </p:to>
                                    </p:set>
                                  </p:childTnLst>
                                </p:cTn>
                              </p:par>
                              <p:par>
                                <p:cTn id="268" presetID="1" presetClass="exit" presetSubtype="0" fill="hold" grpId="1" nodeType="withEffect">
                                  <p:stCondLst>
                                    <p:cond delay="8000"/>
                                  </p:stCondLst>
                                  <p:childTnLst>
                                    <p:set>
                                      <p:cBhvr>
                                        <p:cTn id="269" dur="1" fill="hold">
                                          <p:stCondLst>
                                            <p:cond delay="0"/>
                                          </p:stCondLst>
                                        </p:cTn>
                                        <p:tgtEl>
                                          <p:spTgt spid="97"/>
                                        </p:tgtEl>
                                        <p:attrNameLst>
                                          <p:attrName>style.visibility</p:attrName>
                                        </p:attrNameLst>
                                      </p:cBhvr>
                                      <p:to>
                                        <p:strVal val="hidden"/>
                                      </p:to>
                                    </p:set>
                                  </p:childTnLst>
                                </p:cTn>
                              </p:par>
                              <p:par>
                                <p:cTn id="270" presetID="1" presetClass="entr" presetSubtype="0" fill="hold" grpId="0" nodeType="withEffect">
                                  <p:stCondLst>
                                    <p:cond delay="8000"/>
                                  </p:stCondLst>
                                  <p:childTnLst>
                                    <p:set>
                                      <p:cBhvr>
                                        <p:cTn id="271" dur="1" fill="hold">
                                          <p:stCondLst>
                                            <p:cond delay="0"/>
                                          </p:stCondLst>
                                        </p:cTn>
                                        <p:tgtEl>
                                          <p:spTgt spid="98"/>
                                        </p:tgtEl>
                                        <p:attrNameLst>
                                          <p:attrName>style.visibility</p:attrName>
                                        </p:attrNameLst>
                                      </p:cBhvr>
                                      <p:to>
                                        <p:strVal val="visible"/>
                                      </p:to>
                                    </p:set>
                                  </p:childTnLst>
                                </p:cTn>
                              </p:par>
                              <p:par>
                                <p:cTn id="272" presetID="1" presetClass="exit" presetSubtype="0" fill="hold" grpId="1" nodeType="withEffect">
                                  <p:stCondLst>
                                    <p:cond delay="9000"/>
                                  </p:stCondLst>
                                  <p:childTnLst>
                                    <p:set>
                                      <p:cBhvr>
                                        <p:cTn id="273" dur="1" fill="hold">
                                          <p:stCondLst>
                                            <p:cond delay="0"/>
                                          </p:stCondLst>
                                        </p:cTn>
                                        <p:tgtEl>
                                          <p:spTgt spid="98"/>
                                        </p:tgtEl>
                                        <p:attrNameLst>
                                          <p:attrName>style.visibility</p:attrName>
                                        </p:attrNameLst>
                                      </p:cBhvr>
                                      <p:to>
                                        <p:strVal val="hidden"/>
                                      </p:to>
                                    </p:set>
                                  </p:childTnLst>
                                </p:cTn>
                              </p:par>
                              <p:par>
                                <p:cTn id="274" presetID="1" presetClass="entr" presetSubtype="0" fill="hold" grpId="0" nodeType="withEffect">
                                  <p:stCondLst>
                                    <p:cond delay="9000"/>
                                  </p:stCondLst>
                                  <p:childTnLst>
                                    <p:set>
                                      <p:cBhvr>
                                        <p:cTn id="275" dur="1" fill="hold">
                                          <p:stCondLst>
                                            <p:cond delay="0"/>
                                          </p:stCondLst>
                                        </p:cTn>
                                        <p:tgtEl>
                                          <p:spTgt spid="99"/>
                                        </p:tgtEl>
                                        <p:attrNameLst>
                                          <p:attrName>style.visibility</p:attrName>
                                        </p:attrNameLst>
                                      </p:cBhvr>
                                      <p:to>
                                        <p:strVal val="visible"/>
                                      </p:to>
                                    </p:set>
                                  </p:childTnLst>
                                </p:cTn>
                              </p:par>
                              <p:par>
                                <p:cTn id="276" presetID="1" presetClass="exit" presetSubtype="0" fill="hold" grpId="1" nodeType="withEffect">
                                  <p:stCondLst>
                                    <p:cond delay="10000"/>
                                  </p:stCondLst>
                                  <p:childTnLst>
                                    <p:set>
                                      <p:cBhvr>
                                        <p:cTn id="277" dur="1" fill="hold">
                                          <p:stCondLst>
                                            <p:cond delay="0"/>
                                          </p:stCondLst>
                                        </p:cTn>
                                        <p:tgtEl>
                                          <p:spTgt spid="99"/>
                                        </p:tgtEl>
                                        <p:attrNameLst>
                                          <p:attrName>style.visibility</p:attrName>
                                        </p:attrNameLst>
                                      </p:cBhvr>
                                      <p:to>
                                        <p:strVal val="hidden"/>
                                      </p:to>
                                    </p:set>
                                  </p:childTnLst>
                                </p:cTn>
                              </p:par>
                              <p:par>
                                <p:cTn id="278" presetID="1" presetClass="entr" presetSubtype="0" fill="hold" grpId="0" nodeType="withEffect">
                                  <p:stCondLst>
                                    <p:cond delay="10000"/>
                                  </p:stCondLst>
                                  <p:childTnLst>
                                    <p:set>
                                      <p:cBhvr>
                                        <p:cTn id="279" dur="1" fill="hold">
                                          <p:stCondLst>
                                            <p:cond delay="0"/>
                                          </p:stCondLst>
                                        </p:cTn>
                                        <p:tgtEl>
                                          <p:spTgt spid="100"/>
                                        </p:tgtEl>
                                        <p:attrNameLst>
                                          <p:attrName>style.visibility</p:attrName>
                                        </p:attrNameLst>
                                      </p:cBhvr>
                                      <p:to>
                                        <p:strVal val="visible"/>
                                      </p:to>
                                    </p:set>
                                  </p:childTnLst>
                                </p:cTn>
                              </p:par>
                              <p:par>
                                <p:cTn id="280" presetID="1" presetClass="exit" presetSubtype="0" fill="hold" grpId="1" nodeType="withEffect">
                                  <p:stCondLst>
                                    <p:cond delay="11000"/>
                                  </p:stCondLst>
                                  <p:childTnLst>
                                    <p:set>
                                      <p:cBhvr>
                                        <p:cTn id="281" dur="1" fill="hold">
                                          <p:stCondLst>
                                            <p:cond delay="0"/>
                                          </p:stCondLst>
                                        </p:cTn>
                                        <p:tgtEl>
                                          <p:spTgt spid="100"/>
                                        </p:tgtEl>
                                        <p:attrNameLst>
                                          <p:attrName>style.visibility</p:attrName>
                                        </p:attrNameLst>
                                      </p:cBhvr>
                                      <p:to>
                                        <p:strVal val="hidden"/>
                                      </p:to>
                                    </p:set>
                                  </p:childTnLst>
                                </p:cTn>
                              </p:par>
                              <p:par>
                                <p:cTn id="282" presetID="1" presetClass="entr" presetSubtype="0" fill="hold" grpId="0" nodeType="withEffect">
                                  <p:stCondLst>
                                    <p:cond delay="11000"/>
                                  </p:stCondLst>
                                  <p:childTnLst>
                                    <p:set>
                                      <p:cBhvr>
                                        <p:cTn id="283" dur="1" fill="hold">
                                          <p:stCondLst>
                                            <p:cond delay="0"/>
                                          </p:stCondLst>
                                        </p:cTn>
                                        <p:tgtEl>
                                          <p:spTgt spid="101"/>
                                        </p:tgtEl>
                                        <p:attrNameLst>
                                          <p:attrName>style.visibility</p:attrName>
                                        </p:attrNameLst>
                                      </p:cBhvr>
                                      <p:to>
                                        <p:strVal val="visible"/>
                                      </p:to>
                                    </p:set>
                                  </p:childTnLst>
                                </p:cTn>
                              </p:par>
                              <p:par>
                                <p:cTn id="284" presetID="1" presetClass="exit" presetSubtype="0" fill="hold" grpId="1" nodeType="withEffect">
                                  <p:stCondLst>
                                    <p:cond delay="12000"/>
                                  </p:stCondLst>
                                  <p:childTnLst>
                                    <p:set>
                                      <p:cBhvr>
                                        <p:cTn id="285" dur="1" fill="hold">
                                          <p:stCondLst>
                                            <p:cond delay="0"/>
                                          </p:stCondLst>
                                        </p:cTn>
                                        <p:tgtEl>
                                          <p:spTgt spid="101"/>
                                        </p:tgtEl>
                                        <p:attrNameLst>
                                          <p:attrName>style.visibility</p:attrName>
                                        </p:attrNameLst>
                                      </p:cBhvr>
                                      <p:to>
                                        <p:strVal val="hidden"/>
                                      </p:to>
                                    </p:set>
                                  </p:childTnLst>
                                </p:cTn>
                              </p:par>
                              <p:par>
                                <p:cTn id="286" presetID="1" presetClass="entr" presetSubtype="0" fill="hold" grpId="0" nodeType="withEffect">
                                  <p:stCondLst>
                                    <p:cond delay="12000"/>
                                  </p:stCondLst>
                                  <p:childTnLst>
                                    <p:set>
                                      <p:cBhvr>
                                        <p:cTn id="287" dur="1" fill="hold">
                                          <p:stCondLst>
                                            <p:cond delay="0"/>
                                          </p:stCondLst>
                                        </p:cTn>
                                        <p:tgtEl>
                                          <p:spTgt spid="102"/>
                                        </p:tgtEl>
                                        <p:attrNameLst>
                                          <p:attrName>style.visibility</p:attrName>
                                        </p:attrNameLst>
                                      </p:cBhvr>
                                      <p:to>
                                        <p:strVal val="visible"/>
                                      </p:to>
                                    </p:set>
                                  </p:childTnLst>
                                </p:cTn>
                              </p:par>
                              <p:par>
                                <p:cTn id="288" presetID="1" presetClass="exit" presetSubtype="0" fill="hold" grpId="1" nodeType="withEffect">
                                  <p:stCondLst>
                                    <p:cond delay="13000"/>
                                  </p:stCondLst>
                                  <p:childTnLst>
                                    <p:set>
                                      <p:cBhvr>
                                        <p:cTn id="289" dur="1" fill="hold">
                                          <p:stCondLst>
                                            <p:cond delay="0"/>
                                          </p:stCondLst>
                                        </p:cTn>
                                        <p:tgtEl>
                                          <p:spTgt spid="102"/>
                                        </p:tgtEl>
                                        <p:attrNameLst>
                                          <p:attrName>style.visibility</p:attrName>
                                        </p:attrNameLst>
                                      </p:cBhvr>
                                      <p:to>
                                        <p:strVal val="hidden"/>
                                      </p:to>
                                    </p:set>
                                  </p:childTnLst>
                                </p:cTn>
                              </p:par>
                              <p:par>
                                <p:cTn id="290" presetID="1" presetClass="entr" presetSubtype="0" fill="hold" grpId="0" nodeType="withEffect">
                                  <p:stCondLst>
                                    <p:cond delay="13000"/>
                                  </p:stCondLst>
                                  <p:childTnLst>
                                    <p:set>
                                      <p:cBhvr>
                                        <p:cTn id="291" dur="1" fill="hold">
                                          <p:stCondLst>
                                            <p:cond delay="0"/>
                                          </p:stCondLst>
                                        </p:cTn>
                                        <p:tgtEl>
                                          <p:spTgt spid="103"/>
                                        </p:tgtEl>
                                        <p:attrNameLst>
                                          <p:attrName>style.visibility</p:attrName>
                                        </p:attrNameLst>
                                      </p:cBhvr>
                                      <p:to>
                                        <p:strVal val="visible"/>
                                      </p:to>
                                    </p:set>
                                  </p:childTnLst>
                                </p:cTn>
                              </p:par>
                              <p:par>
                                <p:cTn id="292" presetID="1" presetClass="exit" presetSubtype="0" fill="hold" grpId="1" nodeType="withEffect">
                                  <p:stCondLst>
                                    <p:cond delay="14000"/>
                                  </p:stCondLst>
                                  <p:childTnLst>
                                    <p:set>
                                      <p:cBhvr>
                                        <p:cTn id="293" dur="1" fill="hold">
                                          <p:stCondLst>
                                            <p:cond delay="0"/>
                                          </p:stCondLst>
                                        </p:cTn>
                                        <p:tgtEl>
                                          <p:spTgt spid="103"/>
                                        </p:tgtEl>
                                        <p:attrNameLst>
                                          <p:attrName>style.visibility</p:attrName>
                                        </p:attrNameLst>
                                      </p:cBhvr>
                                      <p:to>
                                        <p:strVal val="hidden"/>
                                      </p:to>
                                    </p:set>
                                  </p:childTnLst>
                                </p:cTn>
                              </p:par>
                              <p:par>
                                <p:cTn id="294" presetID="1" presetClass="entr" presetSubtype="0" fill="hold" grpId="0" nodeType="withEffect">
                                  <p:stCondLst>
                                    <p:cond delay="14000"/>
                                  </p:stCondLst>
                                  <p:childTnLst>
                                    <p:set>
                                      <p:cBhvr>
                                        <p:cTn id="295" dur="1" fill="hold">
                                          <p:stCondLst>
                                            <p:cond delay="0"/>
                                          </p:stCondLst>
                                        </p:cTn>
                                        <p:tgtEl>
                                          <p:spTgt spid="104"/>
                                        </p:tgtEl>
                                        <p:attrNameLst>
                                          <p:attrName>style.visibility</p:attrName>
                                        </p:attrNameLst>
                                      </p:cBhvr>
                                      <p:to>
                                        <p:strVal val="visible"/>
                                      </p:to>
                                    </p:set>
                                  </p:childTnLst>
                                </p:cTn>
                              </p:par>
                              <p:par>
                                <p:cTn id="296" presetID="1" presetClass="exit" presetSubtype="0" fill="hold" grpId="1" nodeType="withEffect">
                                  <p:stCondLst>
                                    <p:cond delay="15000"/>
                                  </p:stCondLst>
                                  <p:childTnLst>
                                    <p:set>
                                      <p:cBhvr>
                                        <p:cTn id="297" dur="1" fill="hold">
                                          <p:stCondLst>
                                            <p:cond delay="0"/>
                                          </p:stCondLst>
                                        </p:cTn>
                                        <p:tgtEl>
                                          <p:spTgt spid="104"/>
                                        </p:tgtEl>
                                        <p:attrNameLst>
                                          <p:attrName>style.visibility</p:attrName>
                                        </p:attrNameLst>
                                      </p:cBhvr>
                                      <p:to>
                                        <p:strVal val="hidden"/>
                                      </p:to>
                                    </p:set>
                                  </p:childTnLst>
                                </p:cTn>
                              </p:par>
                              <p:par>
                                <p:cTn id="298" presetID="1" presetClass="entr" presetSubtype="0" fill="hold" grpId="0" nodeType="withEffect">
                                  <p:stCondLst>
                                    <p:cond delay="15000"/>
                                  </p:stCondLst>
                                  <p:childTnLst>
                                    <p:set>
                                      <p:cBhvr>
                                        <p:cTn id="299" dur="1" fill="hold">
                                          <p:stCondLst>
                                            <p:cond delay="0"/>
                                          </p:stCondLst>
                                        </p:cTn>
                                        <p:tgtEl>
                                          <p:spTgt spid="105"/>
                                        </p:tgtEl>
                                        <p:attrNameLst>
                                          <p:attrName>style.visibility</p:attrName>
                                        </p:attrNameLst>
                                      </p:cBhvr>
                                      <p:to>
                                        <p:strVal val="visible"/>
                                      </p:to>
                                    </p:set>
                                  </p:childTnLst>
                                </p:cTn>
                              </p:par>
                            </p:childTnLst>
                          </p:cTn>
                        </p:par>
                      </p:childTnLst>
                    </p:cTn>
                  </p:par>
                </p:childTnLst>
              </p:cTn>
              <p:nextCondLst>
                <p:cond evt="onClick" delay="0">
                  <p:tgtEl>
                    <p:spTgt spid="106"/>
                  </p:tgtEl>
                </p:cond>
              </p:nextCondLst>
            </p:seq>
          </p:childTnLst>
        </p:cTn>
      </p:par>
    </p:tnLst>
    <p:bldLst>
      <p:bldP spid="15" grpId="1" animBg="1"/>
      <p:bldP spid="12" grpId="1"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P spid="60" grpId="1" uiExpand="1" build="allAtOnce" animBg="1"/>
      <p:bldP spid="74" grpId="0" animBg="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6" grpId="0" build="allAtOnce"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97001AFB-2ABA-ED65-19DE-4CFC22410A65}"/>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0C67D2C8-C269-E7B2-7C28-BBE99390236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D7879A14-8C73-3C59-95B0-0912279DDD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A6CD12F6-5B70-A4ED-1692-908FC995867A}"/>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5C9F826B-2306-5F78-9B3B-D8FEA3E0A4F7}"/>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964F9308-6F61-4327-5521-F56D514C623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59F6CCE6-6D86-B9D5-CA27-5C1514A3B52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9AC01400-6E8E-2F71-D228-C2303708548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2410B317-B4CB-63B7-4DDD-82E1DD3F8DF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393C74DE-61A2-68CF-1BB0-F0943499E15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BC873A4E-68F9-FCAD-7D45-306F916EF74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4A5ABF84-BE24-5242-0CA8-A77BB92A0A5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F279EE67-6844-4EB4-9D21-82CFD997C682}"/>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43F6117A-52B5-4FDF-87F2-29B20B6A8B4C}"/>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7F039632-D815-4C26-89DC-B24F30DE95F1}"/>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46E48FB4-058A-49E6-B9F1-2665848304D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5872C66F-0D1B-464C-AA3D-EF1B1C2E52DB}"/>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8F68990B-1991-4D6B-9337-864286EE8C74}"/>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8D53C26F-A0D0-4608-82FD-F1ADF3606143}"/>
              </a:ext>
            </a:extLst>
          </p:cNvPr>
          <p:cNvSpPr/>
          <p:nvPr/>
        </p:nvSpPr>
        <p:spPr>
          <a:xfrm>
            <a:off x="5659507" y="2173540"/>
            <a:ext cx="59609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Con </a:t>
            </a:r>
            <a:r>
              <a:rPr lang="en-US" sz="4000" b="1" dirty="0" err="1">
                <a:solidFill>
                  <a:srgbClr val="FF0000"/>
                </a:solidFill>
              </a:rPr>
              <a:t>đường</a:t>
            </a:r>
            <a:r>
              <a:rPr lang="en-US" sz="4000" b="1" dirty="0">
                <a:solidFill>
                  <a:srgbClr val="FF0000"/>
                </a:solidFill>
              </a:rPr>
              <a:t> </a:t>
            </a:r>
            <a:r>
              <a:rPr lang="en-US" sz="4000" b="1" dirty="0" err="1">
                <a:solidFill>
                  <a:srgbClr val="FF0000"/>
                </a:solidFill>
              </a:rPr>
              <a:t>của</a:t>
            </a:r>
            <a:r>
              <a:rPr lang="en-US" sz="4000" b="1" dirty="0">
                <a:solidFill>
                  <a:srgbClr val="FF0000"/>
                </a:solidFill>
              </a:rPr>
              <a:t> </a:t>
            </a:r>
            <a:r>
              <a:rPr lang="en-US" sz="4000" b="1" dirty="0" err="1">
                <a:solidFill>
                  <a:srgbClr val="FF0000"/>
                </a:solidFill>
              </a:rPr>
              <a:t>bé</a:t>
            </a:r>
            <a:endParaRPr kumimoji="0" lang="en-US" sz="4000" b="1" i="0" u="none" strike="noStrike" kern="1200" cap="none" spc="0" normalizeH="0" baseline="0" noProof="0" dirty="0">
              <a:ln>
                <a:noFill/>
              </a:ln>
              <a:solidFill>
                <a:srgbClr val="FF0000"/>
              </a:solidFill>
              <a:effectLst/>
              <a:uLnTx/>
              <a:uFillTx/>
            </a:endParaRPr>
          </a:p>
        </p:txBody>
      </p:sp>
      <p:sp>
        <p:nvSpPr>
          <p:cNvPr id="89" name="Chứa câu hỏi">
            <a:extLst>
              <a:ext uri="{FF2B5EF4-FFF2-40B4-BE49-F238E27FC236}">
                <a16:creationId xmlns:a16="http://schemas.microsoft.com/office/drawing/2014/main" id="{D53C6BC8-86C0-41FA-8617-EA525E05B8DC}"/>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EA77753D-318A-48D2-AE1B-08273301DEF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83286A92-8C59-45AE-BB08-1D799F2407B3}"/>
              </a:ext>
            </a:extLst>
          </p:cNvPr>
          <p:cNvPicPr/>
          <p:nvPr/>
        </p:nvPicPr>
        <p:blipFill>
          <a:blip r:embed="rId11" cstate="hq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7E8638AB-D261-465C-9743-2EFC3B33EB1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3484FB58-DBCD-4646-BBC4-B4A8B8AAD30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C1C2D8FC-72CE-4933-9317-2016787A93FC}"/>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E6ECD1F8-60BB-45F6-803A-7954F38B5C05}"/>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3C0B0F7E-5C98-4045-B55D-4E154D0804CB}"/>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281E4848-1C2E-412F-8D0A-B6EA5755B46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6C2BEB9F-9188-4833-8ACD-AAEF9A4993C0}"/>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7B26E970-77E0-4234-9384-6527B4E7D5B8}"/>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0BE73F12-467B-46FD-992B-F78FC85F7B4A}"/>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708D6ABE-B8D0-4BC5-95F3-0F20DE34F56A}"/>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A96D7ECD-0324-4340-AEF3-13B1CD80BC3E}"/>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324732D4-2F63-44D2-A9E3-D4B33EF80A15}"/>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35B196B8-D31C-4979-A8E4-B36754E1F742}"/>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355AC473-AF17-4F08-8B5C-8FFCA0C213A5}"/>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1A861487-8013-4E3F-BE6E-F4259609D05B}"/>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4BF26AC4-5053-44A7-B9EE-E6F8AE819AF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3E697140-2765-42F1-9106-887A1E6ABC59}"/>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DFE92788-21E2-4C9C-86D4-3859E81EBB68}"/>
              </a:ext>
            </a:extLst>
          </p:cNvPr>
          <p:cNvPicPr>
            <a:picLocks noChangeAspect="1"/>
          </p:cNvPicPr>
          <p:nvPr/>
        </p:nvPicPr>
        <p:blipFill>
          <a:blip r:embed="rId12"/>
          <a:stretch>
            <a:fillRect/>
          </a:stretch>
        </p:blipFill>
        <p:spPr>
          <a:xfrm>
            <a:off x="352425" y="2214562"/>
            <a:ext cx="4305300" cy="2269801"/>
          </a:xfrm>
          <a:prstGeom prst="rect">
            <a:avLst/>
          </a:prstGeom>
        </p:spPr>
      </p:pic>
    </p:spTree>
    <p:extLst>
      <p:ext uri="{BB962C8B-B14F-4D97-AF65-F5344CB8AC3E}">
        <p14:creationId xmlns:p14="http://schemas.microsoft.com/office/powerpoint/2010/main" val="3864992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108265" y="827419"/>
            <a:ext cx="9807385" cy="1200329"/>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00B0F0"/>
                </a:solidFill>
                <a:effectLst/>
                <a:uLnTx/>
                <a:uFillTx/>
                <a:latin typeface="Calibri"/>
                <a:ea typeface="+mn-ea"/>
                <a:cs typeface="+mn-cs"/>
              </a:rPr>
              <a:t> </a:t>
            </a:r>
            <a:r>
              <a:rPr kumimoji="0" lang="en-US" sz="3600" b="1" i="0" u="none" strike="noStrike" kern="1200" cap="none" spc="0" normalizeH="0" baseline="0" noProof="0" dirty="0">
                <a:ln>
                  <a:noFill/>
                </a:ln>
                <a:solidFill>
                  <a:srgbClr val="00B0F0"/>
                </a:solidFill>
                <a:effectLst/>
                <a:uLnTx/>
                <a:uFillTx/>
                <a:latin typeface="Calibri"/>
                <a:ea typeface="+mn-ea"/>
                <a:cs typeface="+mn-cs"/>
              </a:rPr>
              <a:t>2. </a:t>
            </a:r>
            <a:r>
              <a:rPr kumimoji="0" lang="vi-VN" sz="3600" b="1" i="0" u="none" strike="noStrike" kern="1200" cap="none" spc="0" normalizeH="0" baseline="0" noProof="0" dirty="0">
                <a:ln>
                  <a:noFill/>
                </a:ln>
                <a:solidFill>
                  <a:srgbClr val="00B0F0"/>
                </a:solidFill>
                <a:effectLst/>
                <a:uLnTx/>
                <a:uFillTx/>
                <a:latin typeface="Calibri"/>
                <a:ea typeface="+mn-ea"/>
                <a:cs typeface="+mn-cs"/>
              </a:rPr>
              <a:t>Tìm trong khổ thơ trên từ ngữ chỉ tình cảm, cảm xúc trong khổ thơ trên.</a:t>
            </a:r>
            <a:endParaRPr kumimoji="0" lang="en-US" sz="3600" b="1" i="0" u="none" strike="noStrike" kern="1200" cap="none" spc="0" normalizeH="0" baseline="0" noProof="0" dirty="0">
              <a:ln>
                <a:noFill/>
              </a:ln>
              <a:solidFill>
                <a:srgbClr val="00B0F0"/>
              </a:solidFill>
              <a:effectLst/>
              <a:uLnTx/>
              <a:uFillTx/>
              <a:latin typeface="Calibri"/>
              <a:ea typeface="+mn-ea"/>
              <a:cs typeface="+mn-cs"/>
            </a:endParaRPr>
          </a:p>
        </p:txBody>
      </p:sp>
      <p:sp>
        <p:nvSpPr>
          <p:cNvPr id="40" name="TextBox 39">
            <a:extLst>
              <a:ext uri="{FF2B5EF4-FFF2-40B4-BE49-F238E27FC236}">
                <a16:creationId xmlns:a16="http://schemas.microsoft.com/office/drawing/2014/main" id="{DDD9476F-D5A1-4FAF-9ECD-32A9F81B56AD}"/>
              </a:ext>
            </a:extLst>
          </p:cNvPr>
          <p:cNvSpPr txBox="1"/>
          <p:nvPr/>
        </p:nvSpPr>
        <p:spPr>
          <a:xfrm>
            <a:off x="4610366" y="2632033"/>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76968" y="2834640"/>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BD0D219-2E3B-40A8-BFBF-1894F14E7882}"/>
              </a:ext>
            </a:extLst>
          </p:cNvPr>
          <p:cNvSpPr txBox="1"/>
          <p:nvPr/>
        </p:nvSpPr>
        <p:spPr>
          <a:xfrm>
            <a:off x="847726" y="3365329"/>
            <a:ext cx="4046998" cy="1077218"/>
          </a:xfrm>
          <a:prstGeom prst="rect">
            <a:avLst/>
          </a:prstGeom>
          <a:noFill/>
        </p:spPr>
        <p:txBody>
          <a:bodyPr wrap="square">
            <a:spAutoFit/>
          </a:bodyPr>
          <a:lstStyle/>
          <a:p>
            <a:pPr lvl="0" algn="ctr">
              <a:defRPr/>
            </a:pP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Ghi</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các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từ</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ngữ</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cần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tìm</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vào</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giấy</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nháp</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3519546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14:presetBounceEnd="40000">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14:bounceEnd="40000">
                                          <p:cBhvr additive="base">
                                            <p:cTn id="13"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left)">
                                          <p:cBhvr>
                                            <p:cTn id="10" dur="750"/>
                                            <p:tgtEl>
                                              <p:spTgt spid="43"/>
                                            </p:tgtEl>
                                          </p:cBhvr>
                                        </p:animEffect>
                                      </p:childTnLst>
                                    </p:cTn>
                                  </p:par>
                                  <p:par>
                                    <p:cTn id="11" presetID="2" presetClass="entr" presetSubtype="4" fill="hold" nodeType="withEffect">
                                      <p:stCondLst>
                                        <p:cond delay="0"/>
                                      </p:stCondLst>
                                      <p:childTnLst>
                                        <p:set>
                                          <p:cBhvr>
                                            <p:cTn id="12" dur="1" fill="hold">
                                              <p:stCondLst>
                                                <p:cond delay="0"/>
                                              </p:stCondLst>
                                            </p:cTn>
                                            <p:tgtEl>
                                              <p:spTgt spid="42"/>
                                            </p:tgtEl>
                                            <p:attrNameLst>
                                              <p:attrName>style.visibility</p:attrName>
                                            </p:attrNameLst>
                                          </p:cBhvr>
                                          <p:to>
                                            <p:strVal val="visible"/>
                                          </p:to>
                                        </p:set>
                                        <p:anim calcmode="lin" valueType="num">
                                          <p:cBhvr additive="base">
                                            <p:cTn id="13" dur="750" fill="hold"/>
                                            <p:tgtEl>
                                              <p:spTgt spid="42"/>
                                            </p:tgtEl>
                                            <p:attrNameLst>
                                              <p:attrName>ppt_x</p:attrName>
                                            </p:attrNameLst>
                                          </p:cBhvr>
                                          <p:tavLst>
                                            <p:tav tm="0">
                                              <p:val>
                                                <p:strVal val="#ppt_x"/>
                                              </p:val>
                                            </p:tav>
                                            <p:tav tm="100000">
                                              <p:val>
                                                <p:strVal val="#ppt_x"/>
                                              </p:val>
                                            </p:tav>
                                          </p:tavLst>
                                        </p:anim>
                                        <p:anim calcmode="lin" valueType="num">
                                          <p:cBhvr additive="base">
                                            <p:cTn id="14"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1"/>
                                                </p:cond>
                                              </p:stCondLst>
                                              <p:endCondLst>
                                                <p:cond evt="onStopAudio" delay="0">
                                                  <p:tgtEl>
                                                    <p:sldTgt/>
                                                  </p:tgtEl>
                                                </p:cond>
                                              </p:endCondLst>
                                            </p:cTn>
                                            <p:tgtEl>
                                              <p:sndTgt r:embed="rId7" name="Trò-chơi-chíu.wav"/>
                                            </p:tgtEl>
                                          </p:cMediaNode>
                                        </p:audio>
                                      </p:subTnLst>
                                    </p:cTn>
                                  </p:par>
                                  <p:par>
                                    <p:cTn id="15" presetID="32" presetClass="emph" presetSubtype="0" repeatCount="3000" fill="hold" nodeType="withEffect">
                                      <p:stCondLst>
                                        <p:cond delay="250"/>
                                      </p:stCondLst>
                                      <p:childTnLst>
                                        <p:animRot by="120000">
                                          <p:cBhvr>
                                            <p:cTn id="16" dur="100" fill="hold">
                                              <p:stCondLst>
                                                <p:cond delay="0"/>
                                              </p:stCondLst>
                                            </p:cTn>
                                            <p:tgtEl>
                                              <p:spTgt spid="42"/>
                                            </p:tgtEl>
                                            <p:attrNameLst>
                                              <p:attrName>r</p:attrName>
                                            </p:attrNameLst>
                                          </p:cBhvr>
                                        </p:animRot>
                                        <p:animRot by="-240000">
                                          <p:cBhvr>
                                            <p:cTn id="17" dur="200" fill="hold">
                                              <p:stCondLst>
                                                <p:cond delay="200"/>
                                              </p:stCondLst>
                                            </p:cTn>
                                            <p:tgtEl>
                                              <p:spTgt spid="42"/>
                                            </p:tgtEl>
                                            <p:attrNameLst>
                                              <p:attrName>r</p:attrName>
                                            </p:attrNameLst>
                                          </p:cBhvr>
                                        </p:animRot>
                                        <p:animRot by="240000">
                                          <p:cBhvr>
                                            <p:cTn id="18" dur="200" fill="hold">
                                              <p:stCondLst>
                                                <p:cond delay="400"/>
                                              </p:stCondLst>
                                            </p:cTn>
                                            <p:tgtEl>
                                              <p:spTgt spid="42"/>
                                            </p:tgtEl>
                                            <p:attrNameLst>
                                              <p:attrName>r</p:attrName>
                                            </p:attrNameLst>
                                          </p:cBhvr>
                                        </p:animRot>
                                        <p:animRot by="-240000">
                                          <p:cBhvr>
                                            <p:cTn id="19" dur="200" fill="hold">
                                              <p:stCondLst>
                                                <p:cond delay="600"/>
                                              </p:stCondLst>
                                            </p:cTn>
                                            <p:tgtEl>
                                              <p:spTgt spid="42"/>
                                            </p:tgtEl>
                                            <p:attrNameLst>
                                              <p:attrName>r</p:attrName>
                                            </p:attrNameLst>
                                          </p:cBhvr>
                                        </p:animRot>
                                        <p:animRot by="120000">
                                          <p:cBhvr>
                                            <p:cTn id="20" dur="200" fill="hold">
                                              <p:stCondLst>
                                                <p:cond delay="800"/>
                                              </p:stCondLst>
                                            </p:cTn>
                                            <p:tgtEl>
                                              <p:spTgt spid="4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mj-lt"/>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1487234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14:presetBounceEnd="40000">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14:bounceEnd="40000">
                                          <p:cBhvr additive="base">
                                            <p:cTn id="24"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2"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14:presetBounceEnd="40000">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14:bounceEnd="40000">
                                          <p:cBhvr additive="base">
                                            <p:cTn id="34"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2"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2" presetClass="entr" presetSubtype="4" fill="hold" nodeType="withEffect">
                                      <p:stCondLst>
                                        <p:cond delay="0"/>
                                      </p:stCondLst>
                                      <p:childTnLst>
                                        <p:set>
                                          <p:cBhvr>
                                            <p:cTn id="9" dur="1" fill="hold">
                                              <p:stCondLst>
                                                <p:cond delay="0"/>
                                              </p:stCondLst>
                                            </p:cTn>
                                            <p:tgtEl>
                                              <p:spTgt spid="43"/>
                                            </p:tgtEl>
                                            <p:attrNameLst>
                                              <p:attrName>style.visibility</p:attrName>
                                            </p:attrNameLst>
                                          </p:cBhvr>
                                          <p:to>
                                            <p:strVal val="visible"/>
                                          </p:to>
                                        </p:set>
                                        <p:animEffect transition="in" filter="wipe(down)">
                                          <p:cBhvr>
                                            <p:cTn id="10" dur="500"/>
                                            <p:tgtEl>
                                              <p:spTgt spid="43"/>
                                            </p:tgtEl>
                                          </p:cBhvr>
                                        </p:animEffect>
                                      </p:childTnLst>
                                    </p:cTn>
                                  </p:par>
                                  <p:par>
                                    <p:cTn id="11" presetID="22" presetClass="entr" presetSubtype="4"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wipe(down)">
                                          <p:cBhvr>
                                            <p:cTn id="13" dur="500"/>
                                            <p:tgtEl>
                                              <p:spTgt spid="11"/>
                                            </p:tgtEl>
                                          </p:cBhvr>
                                        </p:animEffect>
                                      </p:childTnLst>
                                    </p:cTn>
                                  </p:par>
                                  <p:par>
                                    <p:cTn id="14" presetID="53"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par>
                                    <p:cTn id="19" presetID="6" presetClass="entr" presetSubtype="32" fill="hold" grpId="0" nodeType="with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circle(out)">
                                          <p:cBhvr>
                                            <p:cTn id="21" dur="500"/>
                                            <p:tgtEl>
                                              <p:spTgt spid="36"/>
                                            </p:tgtEl>
                                          </p:cBhvr>
                                        </p:animEffect>
                                      </p:childTnLst>
                                    </p:cTn>
                                  </p:par>
                                  <p:par>
                                    <p:cTn id="22" presetID="2" presetClass="entr" presetSubtype="4" fill="hold" nodeType="withEffect">
                                      <p:stCondLst>
                                        <p:cond delay="0"/>
                                      </p:stCondLst>
                                      <p:childTnLst>
                                        <p:set>
                                          <p:cBhvr>
                                            <p:cTn id="23" dur="1" fill="hold">
                                              <p:stCondLst>
                                                <p:cond delay="0"/>
                                              </p:stCondLst>
                                            </p:cTn>
                                            <p:tgtEl>
                                              <p:spTgt spid="35"/>
                                            </p:tgtEl>
                                            <p:attrNameLst>
                                              <p:attrName>style.visibility</p:attrName>
                                            </p:attrNameLst>
                                          </p:cBhvr>
                                          <p:to>
                                            <p:strVal val="visible"/>
                                          </p:to>
                                        </p:set>
                                        <p:anim calcmode="lin" valueType="num">
                                          <p:cBhvr additive="base">
                                            <p:cTn id="24" dur="750" fill="hold"/>
                                            <p:tgtEl>
                                              <p:spTgt spid="35"/>
                                            </p:tgtEl>
                                            <p:attrNameLst>
                                              <p:attrName>ppt_x</p:attrName>
                                            </p:attrNameLst>
                                          </p:cBhvr>
                                          <p:tavLst>
                                            <p:tav tm="0">
                                              <p:val>
                                                <p:strVal val="#ppt_x"/>
                                              </p:val>
                                            </p:tav>
                                            <p:tav tm="100000">
                                              <p:val>
                                                <p:strVal val="#ppt_x"/>
                                              </p:val>
                                            </p:tav>
                                          </p:tavLst>
                                        </p:anim>
                                        <p:anim calcmode="lin" valueType="num">
                                          <p:cBhvr additive="base">
                                            <p:cTn id="25"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2"/>
                                                </p:cond>
                                              </p:stCondLst>
                                              <p:endCondLst>
                                                <p:cond evt="onStopAudio" delay="0">
                                                  <p:tgtEl>
                                                    <p:sldTgt/>
                                                  </p:tgtEl>
                                                </p:cond>
                                              </p:endCondLst>
                                            </p:cTn>
                                            <p:tgtEl>
                                              <p:sndTgt r:embed="rId14" name="Trò-chơi-chíu.wav"/>
                                            </p:tgtEl>
                                          </p:cMediaNode>
                                        </p:audio>
                                      </p:subTnLst>
                                    </p:cTn>
                                  </p:par>
                                  <p:par>
                                    <p:cTn id="26" presetID="22" presetClass="entr" presetSubtype="4" fill="hold" nodeType="with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par>
                                    <p:cTn id="29" presetID="22" presetClass="entr" presetSubtype="4" fill="hold" nodeType="withEffect">
                                      <p:stCondLst>
                                        <p:cond delay="0"/>
                                      </p:stCondLst>
                                      <p:childTnLst>
                                        <p:set>
                                          <p:cBhvr>
                                            <p:cTn id="30" dur="1" fill="hold">
                                              <p:stCondLst>
                                                <p:cond delay="0"/>
                                              </p:stCondLst>
                                            </p:cTn>
                                            <p:tgtEl>
                                              <p:spTgt spid="3078"/>
                                            </p:tgtEl>
                                            <p:attrNameLst>
                                              <p:attrName>style.visibility</p:attrName>
                                            </p:attrNameLst>
                                          </p:cBhvr>
                                          <p:to>
                                            <p:strVal val="visible"/>
                                          </p:to>
                                        </p:set>
                                        <p:animEffect transition="in" filter="wipe(down)">
                                          <p:cBhvr>
                                            <p:cTn id="31" dur="500"/>
                                            <p:tgtEl>
                                              <p:spTgt spid="3078"/>
                                            </p:tgtEl>
                                          </p:cBhvr>
                                        </p:animEffect>
                                      </p:childTnLst>
                                    </p:cTn>
                                  </p:par>
                                  <p:par>
                                    <p:cTn id="32" presetID="2" presetClass="entr" presetSubtype="4" fill="hold" nodeType="withEffect">
                                      <p:stCondLst>
                                        <p:cond delay="0"/>
                                      </p:stCondLst>
                                      <p:childTnLst>
                                        <p:set>
                                          <p:cBhvr>
                                            <p:cTn id="33" dur="1" fill="hold">
                                              <p:stCondLst>
                                                <p:cond delay="0"/>
                                              </p:stCondLst>
                                            </p:cTn>
                                            <p:tgtEl>
                                              <p:spTgt spid="33"/>
                                            </p:tgtEl>
                                            <p:attrNameLst>
                                              <p:attrName>style.visibility</p:attrName>
                                            </p:attrNameLst>
                                          </p:cBhvr>
                                          <p:to>
                                            <p:strVal val="visible"/>
                                          </p:to>
                                        </p:set>
                                        <p:anim calcmode="lin" valueType="num">
                                          <p:cBhvr additive="base">
                                            <p:cTn id="34" dur="750" fill="hold"/>
                                            <p:tgtEl>
                                              <p:spTgt spid="33"/>
                                            </p:tgtEl>
                                            <p:attrNameLst>
                                              <p:attrName>ppt_x</p:attrName>
                                            </p:attrNameLst>
                                          </p:cBhvr>
                                          <p:tavLst>
                                            <p:tav tm="0">
                                              <p:val>
                                                <p:strVal val="#ppt_x"/>
                                              </p:val>
                                            </p:tav>
                                            <p:tav tm="100000">
                                              <p:val>
                                                <p:strVal val="#ppt_x"/>
                                              </p:val>
                                            </p:tav>
                                          </p:tavLst>
                                        </p:anim>
                                        <p:anim calcmode="lin" valueType="num">
                                          <p:cBhvr additive="base">
                                            <p:cTn id="35"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2"/>
                                                </p:cond>
                                              </p:stCondLst>
                                              <p:endCondLst>
                                                <p:cond evt="onStopAudio" delay="0">
                                                  <p:tgtEl>
                                                    <p:sldTgt/>
                                                  </p:tgtEl>
                                                </p:cond>
                                              </p:endCondLst>
                                            </p:cTn>
                                            <p:tgtEl>
                                              <p:sndTgt r:embed="rId14" name="Trò-chơi-chíu.wav"/>
                                            </p:tgtEl>
                                          </p:cMediaNode>
                                        </p:audio>
                                      </p:subTnLst>
                                    </p:cTn>
                                  </p:par>
                                  <p:par>
                                    <p:cTn id="36" presetID="22" presetClass="entr" presetSubtype="4" fill="hold" nodeType="with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down)">
                                          <p:cBhvr>
                                            <p:cTn id="38" dur="500"/>
                                            <p:tgtEl>
                                              <p:spTgt spid="5"/>
                                            </p:tgtEl>
                                          </p:cBhvr>
                                        </p:animEffect>
                                      </p:childTnLst>
                                    </p:cTn>
                                  </p:par>
                                  <p:par>
                                    <p:cTn id="39" presetID="22" presetClass="entr" presetSubtype="4" fill="hold" nodeType="withEffect">
                                      <p:stCondLst>
                                        <p:cond delay="0"/>
                                      </p:stCondLst>
                                      <p:childTnLst>
                                        <p:set>
                                          <p:cBhvr>
                                            <p:cTn id="40" dur="1" fill="hold">
                                              <p:stCondLst>
                                                <p:cond delay="0"/>
                                              </p:stCondLst>
                                            </p:cTn>
                                            <p:tgtEl>
                                              <p:spTgt spid="45"/>
                                            </p:tgtEl>
                                            <p:attrNameLst>
                                              <p:attrName>style.visibility</p:attrName>
                                            </p:attrNameLst>
                                          </p:cBhvr>
                                          <p:to>
                                            <p:strVal val="visible"/>
                                          </p:to>
                                        </p:set>
                                        <p:animEffect transition="in" filter="wipe(down)">
                                          <p:cBhvr>
                                            <p:cTn id="41"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152400"/>
            <a:ext cx="12192635" cy="6705600"/>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342901"/>
            <a:ext cx="10860708" cy="5848674"/>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EC51E429-FEAA-43E2-90C4-ADC7AC27D0DF}"/>
              </a:ext>
            </a:extLst>
          </p:cNvPr>
          <p:cNvPicPr>
            <a:picLocks noChangeAspect="1"/>
          </p:cNvPicPr>
          <p:nvPr/>
        </p:nvPicPr>
        <p:blipFill>
          <a:blip r:embed="rId5"/>
          <a:stretch>
            <a:fillRect/>
          </a:stretch>
        </p:blipFill>
        <p:spPr>
          <a:xfrm>
            <a:off x="1019175" y="462657"/>
            <a:ext cx="9896475" cy="2113127"/>
          </a:xfrm>
          <a:prstGeom prst="rect">
            <a:avLst/>
          </a:prstGeom>
        </p:spPr>
      </p:pic>
      <p:pic>
        <p:nvPicPr>
          <p:cNvPr id="12" name="Picture 11">
            <a:extLst>
              <a:ext uri="{FF2B5EF4-FFF2-40B4-BE49-F238E27FC236}">
                <a16:creationId xmlns:a16="http://schemas.microsoft.com/office/drawing/2014/main" id="{83675F37-BC45-4FC0-B048-E560F84C5362}"/>
              </a:ext>
            </a:extLst>
          </p:cNvPr>
          <p:cNvPicPr>
            <a:picLocks noChangeAspect="1"/>
          </p:cNvPicPr>
          <p:nvPr/>
        </p:nvPicPr>
        <p:blipFill>
          <a:blip r:embed="rId6"/>
          <a:stretch>
            <a:fillRect/>
          </a:stretch>
        </p:blipFill>
        <p:spPr>
          <a:xfrm>
            <a:off x="2057401" y="2747862"/>
            <a:ext cx="7877174" cy="3647353"/>
          </a:xfrm>
          <a:prstGeom prst="rect">
            <a:avLst/>
          </a:prstGeom>
        </p:spPr>
      </p:pic>
      <p:cxnSp>
        <p:nvCxnSpPr>
          <p:cNvPr id="7" name="Straight Connector 6">
            <a:extLst>
              <a:ext uri="{FF2B5EF4-FFF2-40B4-BE49-F238E27FC236}">
                <a16:creationId xmlns:a16="http://schemas.microsoft.com/office/drawing/2014/main" id="{BC26C451-A6EF-4F2E-98DF-9EEDA12CE428}"/>
              </a:ext>
            </a:extLst>
          </p:cNvPr>
          <p:cNvCxnSpPr>
            <a:cxnSpLocks/>
          </p:cNvCxnSpPr>
          <p:nvPr/>
        </p:nvCxnSpPr>
        <p:spPr>
          <a:xfrm>
            <a:off x="2819400" y="1143000"/>
            <a:ext cx="5619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248F64CC-8046-4B97-93D2-30B2CEBA8A3B}"/>
              </a:ext>
            </a:extLst>
          </p:cNvPr>
          <p:cNvCxnSpPr>
            <a:cxnSpLocks/>
          </p:cNvCxnSpPr>
          <p:nvPr/>
        </p:nvCxnSpPr>
        <p:spPr>
          <a:xfrm>
            <a:off x="2828925" y="1905000"/>
            <a:ext cx="6858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1BF689AA-1C3B-4841-81B3-E7AD04D06972}"/>
              </a:ext>
            </a:extLst>
          </p:cNvPr>
          <p:cNvCxnSpPr>
            <a:cxnSpLocks/>
          </p:cNvCxnSpPr>
          <p:nvPr/>
        </p:nvCxnSpPr>
        <p:spPr>
          <a:xfrm>
            <a:off x="6219825" y="2286000"/>
            <a:ext cx="1019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F9DB13FD-34A2-4A1E-AAEA-6B555AECC640}"/>
              </a:ext>
            </a:extLst>
          </p:cNvPr>
          <p:cNvCxnSpPr>
            <a:cxnSpLocks/>
          </p:cNvCxnSpPr>
          <p:nvPr/>
        </p:nvCxnSpPr>
        <p:spPr>
          <a:xfrm>
            <a:off x="2857500" y="34004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9464A6B-18B2-4BBC-83B9-CE67FF8E0B63}"/>
              </a:ext>
            </a:extLst>
          </p:cNvPr>
          <p:cNvCxnSpPr>
            <a:cxnSpLocks/>
          </p:cNvCxnSpPr>
          <p:nvPr/>
        </p:nvCxnSpPr>
        <p:spPr>
          <a:xfrm>
            <a:off x="2847975" y="4314825"/>
            <a:ext cx="352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95D03F9-3375-4D17-9CA2-11AFA6A21BB5}"/>
              </a:ext>
            </a:extLst>
          </p:cNvPr>
          <p:cNvCxnSpPr>
            <a:cxnSpLocks/>
          </p:cNvCxnSpPr>
          <p:nvPr/>
        </p:nvCxnSpPr>
        <p:spPr>
          <a:xfrm>
            <a:off x="3524250" y="4314825"/>
            <a:ext cx="4762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B439DFE-CAB0-40B8-AF06-9DDB6B5E9F58}"/>
              </a:ext>
            </a:extLst>
          </p:cNvPr>
          <p:cNvCxnSpPr>
            <a:cxnSpLocks/>
          </p:cNvCxnSpPr>
          <p:nvPr/>
        </p:nvCxnSpPr>
        <p:spPr>
          <a:xfrm>
            <a:off x="5124450" y="3676650"/>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6051F8A2-E4C0-441E-B476-AF29FEE7E235}"/>
              </a:ext>
            </a:extLst>
          </p:cNvPr>
          <p:cNvCxnSpPr>
            <a:cxnSpLocks/>
          </p:cNvCxnSpPr>
          <p:nvPr/>
        </p:nvCxnSpPr>
        <p:spPr>
          <a:xfrm>
            <a:off x="6115050" y="4295775"/>
            <a:ext cx="74295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75A4EE6C-8EE2-4026-98B7-CA16FDB3C2A8}"/>
              </a:ext>
            </a:extLst>
          </p:cNvPr>
          <p:cNvCxnSpPr>
            <a:cxnSpLocks/>
          </p:cNvCxnSpPr>
          <p:nvPr/>
        </p:nvCxnSpPr>
        <p:spPr>
          <a:xfrm>
            <a:off x="3943350" y="5467350"/>
            <a:ext cx="4572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2C994EF2-F027-438C-9226-D07A37FD681F}"/>
              </a:ext>
            </a:extLst>
          </p:cNvPr>
          <p:cNvCxnSpPr>
            <a:cxnSpLocks/>
          </p:cNvCxnSpPr>
          <p:nvPr/>
        </p:nvCxnSpPr>
        <p:spPr>
          <a:xfrm>
            <a:off x="3952875" y="5753100"/>
            <a:ext cx="6477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41850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barn(inVertical)">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inVertical)">
                                      <p:cBhvr>
                                        <p:cTn id="25" dur="500"/>
                                        <p:tgtEl>
                                          <p:spTgt spid="1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barn(inVertical)">
                                      <p:cBhvr>
                                        <p:cTn id="35" dur="500"/>
                                        <p:tgtEl>
                                          <p:spTgt spid="19"/>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25"/>
                                        </p:tgtEl>
                                        <p:attrNameLst>
                                          <p:attrName>style.visibility</p:attrName>
                                        </p:attrNameLst>
                                      </p:cBhvr>
                                      <p:to>
                                        <p:strVal val="visible"/>
                                      </p:to>
                                    </p:set>
                                    <p:animEffect transition="in" filter="barn(inVertical)">
                                      <p:cBhvr>
                                        <p:cTn id="50" dur="500"/>
                                        <p:tgtEl>
                                          <p:spTgt spid="25"/>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nodeType="clickEffect">
                                  <p:stCondLst>
                                    <p:cond delay="0"/>
                                  </p:stCondLst>
                                  <p:childTnLst>
                                    <p:set>
                                      <p:cBhvr>
                                        <p:cTn id="54" dur="1" fill="hold">
                                          <p:stCondLst>
                                            <p:cond delay="0"/>
                                          </p:stCondLst>
                                        </p:cTn>
                                        <p:tgtEl>
                                          <p:spTgt spid="27"/>
                                        </p:tgtEl>
                                        <p:attrNameLst>
                                          <p:attrName>style.visibility</p:attrName>
                                        </p:attrNameLst>
                                      </p:cBhvr>
                                      <p:to>
                                        <p:strVal val="visible"/>
                                      </p:to>
                                    </p:set>
                                    <p:animEffect transition="in" filter="barn(inVertical)">
                                      <p:cBhvr>
                                        <p:cTn id="55" dur="500"/>
                                        <p:tgtEl>
                                          <p:spTgt spid="27"/>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28"/>
                                        </p:tgtEl>
                                        <p:attrNameLst>
                                          <p:attrName>style.visibility</p:attrName>
                                        </p:attrNameLst>
                                      </p:cBhvr>
                                      <p:to>
                                        <p:strVal val="visible"/>
                                      </p:to>
                                    </p:set>
                                    <p:animEffect transition="in" filter="barn(inVertical)">
                                      <p:cBhvr>
                                        <p:cTn id="60" dur="500"/>
                                        <p:tgtEl>
                                          <p:spTgt spid="28"/>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nodeType="clickEffect">
                                  <p:stCondLst>
                                    <p:cond delay="0"/>
                                  </p:stCondLst>
                                  <p:childTnLst>
                                    <p:set>
                                      <p:cBhvr>
                                        <p:cTn id="64" dur="1" fill="hold">
                                          <p:stCondLst>
                                            <p:cond delay="0"/>
                                          </p:stCondLst>
                                        </p:cTn>
                                        <p:tgtEl>
                                          <p:spTgt spid="30"/>
                                        </p:tgtEl>
                                        <p:attrNameLst>
                                          <p:attrName>style.visibility</p:attrName>
                                        </p:attrNameLst>
                                      </p:cBhvr>
                                      <p:to>
                                        <p:strVal val="visible"/>
                                      </p:to>
                                    </p:set>
                                    <p:animEffect transition="in" filter="barn(inVertical)">
                                      <p:cBhvr>
                                        <p:cTn id="6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21" name="Picture 20" descr="A group of children's toys&#10;&#10;Description automatically generated with low confidence">
            <a:extLst>
              <a:ext uri="{FF2B5EF4-FFF2-40B4-BE49-F238E27FC236}">
                <a16:creationId xmlns:a16="http://schemas.microsoft.com/office/drawing/2014/main" id="{6EAED75D-402C-4D98-A987-944E9FB1D344}"/>
              </a:ext>
            </a:extLst>
          </p:cNvPr>
          <p:cNvPicPr>
            <a:picLocks noChangeAspect="1"/>
          </p:cNvPicPr>
          <p:nvPr/>
        </p:nvPicPr>
        <p:blipFill rotWithShape="1">
          <a:blip r:embed="rId6">
            <a:extLst>
              <a:ext uri="{28A0092B-C50C-407E-A947-70E740481C1C}">
                <a14:useLocalDpi xmlns:a14="http://schemas.microsoft.com/office/drawing/2010/main" val="0"/>
              </a:ext>
            </a:extLst>
          </a:blip>
          <a:srcRect l="6597" t="13162" r="63805" b="34730"/>
          <a:stretch/>
        </p:blipFill>
        <p:spPr>
          <a:xfrm>
            <a:off x="2195396" y="3472632"/>
            <a:ext cx="1921671" cy="3383280"/>
          </a:xfrm>
          <a:prstGeom prst="rect">
            <a:avLst/>
          </a:prstGeom>
          <a:effectLst>
            <a:outerShdw blurRad="50800" dist="38100" dir="5400000" algn="t" rotWithShape="0">
              <a:prstClr val="black">
                <a:alpha val="40000"/>
              </a:prstClr>
            </a:outerShdw>
          </a:effectLst>
        </p:spPr>
      </p:pic>
      <p:pic>
        <p:nvPicPr>
          <p:cNvPr id="22" name="Picture 21" descr="A group of children's toys&#10;&#10;Description automatically generated with low confidence">
            <a:extLst>
              <a:ext uri="{FF2B5EF4-FFF2-40B4-BE49-F238E27FC236}">
                <a16:creationId xmlns:a16="http://schemas.microsoft.com/office/drawing/2014/main" id="{A4E2DFAD-86CB-41F8-8EFD-C8B2031C0301}"/>
              </a:ext>
            </a:extLst>
          </p:cNvPr>
          <p:cNvPicPr>
            <a:picLocks noChangeAspect="1"/>
          </p:cNvPicPr>
          <p:nvPr/>
        </p:nvPicPr>
        <p:blipFill rotWithShape="1">
          <a:blip r:embed="rId6">
            <a:extLst>
              <a:ext uri="{28A0092B-C50C-407E-A947-70E740481C1C}">
                <a14:useLocalDpi xmlns:a14="http://schemas.microsoft.com/office/drawing/2010/main" val="0"/>
              </a:ext>
            </a:extLst>
          </a:blip>
          <a:srcRect l="36852" t="40657" r="35244" b="9067"/>
          <a:stretch/>
        </p:blipFill>
        <p:spPr>
          <a:xfrm>
            <a:off x="5152417" y="3472632"/>
            <a:ext cx="1877823" cy="3383280"/>
          </a:xfrm>
          <a:prstGeom prst="rect">
            <a:avLst/>
          </a:prstGeom>
          <a:effectLst>
            <a:outerShdw blurRad="50800" dist="38100" dir="5400000" algn="t" rotWithShape="0">
              <a:prstClr val="black">
                <a:alpha val="40000"/>
              </a:prstClr>
            </a:outerShdw>
          </a:effectLst>
        </p:spPr>
      </p:pic>
      <p:pic>
        <p:nvPicPr>
          <p:cNvPr id="23" name="Picture 22" descr="A group of children's toys&#10;&#10;Description automatically generated with low confidence">
            <a:extLst>
              <a:ext uri="{FF2B5EF4-FFF2-40B4-BE49-F238E27FC236}">
                <a16:creationId xmlns:a16="http://schemas.microsoft.com/office/drawing/2014/main" id="{A746D3FA-BC9A-41DC-ADB8-3F064521F287}"/>
              </a:ext>
            </a:extLst>
          </p:cNvPr>
          <p:cNvPicPr>
            <a:picLocks noChangeAspect="1"/>
          </p:cNvPicPr>
          <p:nvPr/>
        </p:nvPicPr>
        <p:blipFill rotWithShape="1">
          <a:blip r:embed="rId6">
            <a:extLst>
              <a:ext uri="{28A0092B-C50C-407E-A947-70E740481C1C}">
                <a14:useLocalDpi xmlns:a14="http://schemas.microsoft.com/office/drawing/2010/main" val="0"/>
              </a:ext>
            </a:extLst>
          </a:blip>
          <a:srcRect l="64487" t="18459" r="7355" b="29956"/>
          <a:stretch/>
        </p:blipFill>
        <p:spPr>
          <a:xfrm>
            <a:off x="8074934" y="3474720"/>
            <a:ext cx="1846805" cy="3383280"/>
          </a:xfrm>
          <a:prstGeom prst="rect">
            <a:avLst/>
          </a:prstGeom>
          <a:effectLst>
            <a:outerShdw blurRad="50800" dist="38100" dir="5400000" algn="t" rotWithShape="0">
              <a:prstClr val="black">
                <a:alpha val="40000"/>
              </a:prstClr>
            </a:outerShdw>
          </a:effectLst>
        </p:spPr>
      </p:pic>
      <p:pic>
        <p:nvPicPr>
          <p:cNvPr id="2050" name="Picture 2" descr="Animated Butterflies Flying Wallpaper posted by Zoey Mercado">
            <a:extLst>
              <a:ext uri="{FF2B5EF4-FFF2-40B4-BE49-F238E27FC236}">
                <a16:creationId xmlns:a16="http://schemas.microsoft.com/office/drawing/2014/main" id="{4B84AFB1-F081-4CEB-BD18-BDDB43391F0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46355"/>
            <a:ext cx="2398430" cy="18288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Animated Butterflies Flying Wallpaper posted by Zoey Mercado">
            <a:extLst>
              <a:ext uri="{FF2B5EF4-FFF2-40B4-BE49-F238E27FC236}">
                <a16:creationId xmlns:a16="http://schemas.microsoft.com/office/drawing/2014/main" id="{CD0C8E0D-9695-4D57-8A6F-7B4C9C42C3F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9793570" y="-635"/>
            <a:ext cx="2398430" cy="1828800"/>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845C4F3-4537-4664-BF8E-DC669813524F}"/>
              </a:ext>
            </a:extLst>
          </p:cNvPr>
          <p:cNvSpPr txBox="1"/>
          <p:nvPr/>
        </p:nvSpPr>
        <p:spPr>
          <a:xfrm>
            <a:off x="1858105" y="1243920"/>
            <a:ext cx="7813852" cy="1754326"/>
          </a:xfrm>
          <a:prstGeom prst="rect">
            <a:avLst/>
          </a:prstGeom>
          <a:noFill/>
        </p:spPr>
        <p:txBody>
          <a:bodyPr wrap="square">
            <a:spAutoFit/>
          </a:bodyPr>
          <a:lstStyle/>
          <a:p>
            <a:pPr lvl="0" algn="ctr">
              <a:defRPr/>
            </a:pPr>
            <a:r>
              <a:rPr lang="vi-VN" sz="5400" b="1" dirty="0">
                <a:solidFill>
                  <a:srgbClr val="FF0066"/>
                </a:solidFill>
                <a:effectLst>
                  <a:glow rad="88900">
                    <a:srgbClr val="FFFF00">
                      <a:alpha val="70000"/>
                    </a:srgbClr>
                  </a:glow>
                </a:effectLst>
                <a:latin typeface="Arial-Rounded" panose="020B0500000000000000" pitchFamily="34" charset="0"/>
                <a:ea typeface="Arial-Rounded" panose="020B0500000000000000" pitchFamily="34" charset="0"/>
                <a:cs typeface="Arial-Rounded" panose="020B0500000000000000" pitchFamily="34" charset="0"/>
              </a:rPr>
              <a:t>Đọc đoạn thơ em thuộc trong một bài đã học.</a:t>
            </a:r>
            <a:endParaRPr kumimoji="0" lang="en-US" sz="5400" b="1" i="0" u="none" strike="noStrike" kern="1200" cap="none" spc="0" normalizeH="0" baseline="0" noProof="0" dirty="0">
              <a:ln>
                <a:noFill/>
              </a:ln>
              <a:solidFill>
                <a:srgbClr val="FF0066"/>
              </a:solidFill>
              <a:effectLst>
                <a:glow rad="88900">
                  <a:srgbClr val="FFFF00">
                    <a:alpha val="70000"/>
                  </a:srgbClr>
                </a:glow>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179129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14:bounceEnd="40000">
                                          <p:cBhvr additive="base">
                                            <p:cTn id="10" dur="750" fill="hold"/>
                                            <p:tgtEl>
                                              <p:spTgt spid="21"/>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uỷn.wav"/>
                                            </p:tgtEl>
                                          </p:cMediaNode>
                                        </p:audio>
                                      </p:subTnLst>
                                    </p:cTn>
                                  </p:par>
                                  <p:par>
                                    <p:cTn id="12" presetID="2" presetClass="entr" presetSubtype="4" fill="hold" nodeType="withEffect" p14:presetBounceEnd="40000">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14:bounceEnd="40000">
                                          <p:cBhvr additive="base">
                                            <p:cTn id="14" dur="750" fill="hold"/>
                                            <p:tgtEl>
                                              <p:spTgt spid="22"/>
                                            </p:tgtEl>
                                            <p:attrNameLst>
                                              <p:attrName>ppt_x</p:attrName>
                                            </p:attrNameLst>
                                          </p:cBhvr>
                                          <p:tavLst>
                                            <p:tav tm="0">
                                              <p:val>
                                                <p:strVal val="#ppt_x"/>
                                              </p:val>
                                            </p:tav>
                                            <p:tav tm="100000">
                                              <p:val>
                                                <p:strVal val="#ppt_x"/>
                                              </p:val>
                                            </p:tav>
                                          </p:tavLst>
                                        </p:anim>
                                        <p:anim calcmode="lin" valueType="num" p14:bounceEnd="40000">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2" name="uỷn.wav"/>
                                            </p:tgtEl>
                                          </p:cMediaNode>
                                        </p:audio>
                                      </p:subTnLst>
                                    </p:cTn>
                                  </p:par>
                                  <p:par>
                                    <p:cTn id="16" presetID="2" presetClass="entr" presetSubtype="4" fill="hold" nodeType="withEffect" p14:presetBounceEnd="40000">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14:bounceEnd="40000">
                                          <p:cBhvr additive="base">
                                            <p:cTn id="18" dur="750" fill="hold"/>
                                            <p:tgtEl>
                                              <p:spTgt spid="23"/>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wipe(down)">
                                          <p:cBhvr>
                                            <p:cTn id="7" dur="500"/>
                                            <p:tgtEl>
                                              <p:spTgt spid="24"/>
                                            </p:tgtEl>
                                          </p:cBhvr>
                                        </p:animEffect>
                                      </p:childTnLst>
                                    </p:cTn>
                                  </p:par>
                                  <p:par>
                                    <p:cTn id="8" presetID="2" presetClass="entr" presetSubtype="4"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 calcmode="lin" valueType="num">
                                          <p:cBhvr additive="base">
                                            <p:cTn id="10" dur="750" fill="hold"/>
                                            <p:tgtEl>
                                              <p:spTgt spid="21"/>
                                            </p:tgtEl>
                                            <p:attrNameLst>
                                              <p:attrName>ppt_x</p:attrName>
                                            </p:attrNameLst>
                                          </p:cBhvr>
                                          <p:tavLst>
                                            <p:tav tm="0">
                                              <p:val>
                                                <p:strVal val="#ppt_x"/>
                                              </p:val>
                                            </p:tav>
                                            <p:tav tm="100000">
                                              <p:val>
                                                <p:strVal val="#ppt_x"/>
                                              </p:val>
                                            </p:tav>
                                          </p:tavLst>
                                        </p:anim>
                                        <p:anim calcmode="lin" valueType="num">
                                          <p:cBhvr additive="base">
                                            <p:cTn id="11" dur="750" fill="hold"/>
                                            <p:tgtEl>
                                              <p:spTgt spid="2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8" name="uỷn.wav"/>
                                            </p:tgtEl>
                                          </p:cMediaNode>
                                        </p:audio>
                                      </p:subTnLst>
                                    </p:cTn>
                                  </p:par>
                                  <p:par>
                                    <p:cTn id="12" presetID="2" presetClass="entr" presetSubtype="4" fill="hold" nodeType="withEffect">
                                      <p:stCondLst>
                                        <p:cond delay="0"/>
                                      </p:stCondLst>
                                      <p:childTnLst>
                                        <p:set>
                                          <p:cBhvr>
                                            <p:cTn id="13" dur="1" fill="hold">
                                              <p:stCondLst>
                                                <p:cond delay="0"/>
                                              </p:stCondLst>
                                            </p:cTn>
                                            <p:tgtEl>
                                              <p:spTgt spid="22"/>
                                            </p:tgtEl>
                                            <p:attrNameLst>
                                              <p:attrName>style.visibility</p:attrName>
                                            </p:attrNameLst>
                                          </p:cBhvr>
                                          <p:to>
                                            <p:strVal val="visible"/>
                                          </p:to>
                                        </p:set>
                                        <p:anim calcmode="lin" valueType="num">
                                          <p:cBhvr additive="base">
                                            <p:cTn id="14" dur="750" fill="hold"/>
                                            <p:tgtEl>
                                              <p:spTgt spid="22"/>
                                            </p:tgtEl>
                                            <p:attrNameLst>
                                              <p:attrName>ppt_x</p:attrName>
                                            </p:attrNameLst>
                                          </p:cBhvr>
                                          <p:tavLst>
                                            <p:tav tm="0">
                                              <p:val>
                                                <p:strVal val="#ppt_x"/>
                                              </p:val>
                                            </p:tav>
                                            <p:tav tm="100000">
                                              <p:val>
                                                <p:strVal val="#ppt_x"/>
                                              </p:val>
                                            </p:tav>
                                          </p:tavLst>
                                        </p:anim>
                                        <p:anim calcmode="lin" valueType="num">
                                          <p:cBhvr additive="base">
                                            <p:cTn id="15" dur="750" fill="hold"/>
                                            <p:tgtEl>
                                              <p:spTgt spid="2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2"/>
                                                </p:cond>
                                              </p:stCondLst>
                                              <p:endCondLst>
                                                <p:cond evt="onStopAudio" delay="0">
                                                  <p:tgtEl>
                                                    <p:sldTgt/>
                                                  </p:tgtEl>
                                                </p:cond>
                                              </p:endCondLst>
                                            </p:cTn>
                                            <p:tgtEl>
                                              <p:sndTgt r:embed="rId8" name="uỷn.wav"/>
                                            </p:tgtEl>
                                          </p:cMediaNode>
                                        </p:audio>
                                      </p:subTnLst>
                                    </p:cTn>
                                  </p:par>
                                  <p:par>
                                    <p:cTn id="16" presetID="2" presetClass="entr" presetSubtype="4" fill="hold" nodeType="withEffect">
                                      <p:stCondLst>
                                        <p:cond delay="0"/>
                                      </p:stCondLst>
                                      <p:childTnLst>
                                        <p:set>
                                          <p:cBhvr>
                                            <p:cTn id="17" dur="1" fill="hold">
                                              <p:stCondLst>
                                                <p:cond delay="0"/>
                                              </p:stCondLst>
                                            </p:cTn>
                                            <p:tgtEl>
                                              <p:spTgt spid="23"/>
                                            </p:tgtEl>
                                            <p:attrNameLst>
                                              <p:attrName>style.visibility</p:attrName>
                                            </p:attrNameLst>
                                          </p:cBhvr>
                                          <p:to>
                                            <p:strVal val="visible"/>
                                          </p:to>
                                        </p:set>
                                        <p:anim calcmode="lin" valueType="num">
                                          <p:cBhvr additive="base">
                                            <p:cTn id="18" dur="750" fill="hold"/>
                                            <p:tgtEl>
                                              <p:spTgt spid="23"/>
                                            </p:tgtEl>
                                            <p:attrNameLst>
                                              <p:attrName>ppt_x</p:attrName>
                                            </p:attrNameLst>
                                          </p:cBhvr>
                                          <p:tavLst>
                                            <p:tav tm="0">
                                              <p:val>
                                                <p:strVal val="#ppt_x"/>
                                              </p:val>
                                            </p:tav>
                                            <p:tav tm="100000">
                                              <p:val>
                                                <p:strVal val="#ppt_x"/>
                                              </p:val>
                                            </p:tav>
                                          </p:tavLst>
                                        </p:anim>
                                        <p:anim calcmode="lin" valueType="num">
                                          <p:cBhvr additive="base">
                                            <p:cTn id="19" dur="750" fill="hold"/>
                                            <p:tgtEl>
                                              <p:spTgt spid="2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53" presetClass="entr" presetSubtype="16"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p:cTn id="22" dur="500" fill="hold"/>
                                            <p:tgtEl>
                                              <p:spTgt spid="25"/>
                                            </p:tgtEl>
                                            <p:attrNameLst>
                                              <p:attrName>ppt_w</p:attrName>
                                            </p:attrNameLst>
                                          </p:cBhvr>
                                          <p:tavLst>
                                            <p:tav tm="0">
                                              <p:val>
                                                <p:fltVal val="0"/>
                                              </p:val>
                                            </p:tav>
                                            <p:tav tm="100000">
                                              <p:val>
                                                <p:strVal val="#ppt_w"/>
                                              </p:val>
                                            </p:tav>
                                          </p:tavLst>
                                        </p:anim>
                                        <p:anim calcmode="lin" valueType="num">
                                          <p:cBhvr>
                                            <p:cTn id="23" dur="500" fill="hold"/>
                                            <p:tgtEl>
                                              <p:spTgt spid="25"/>
                                            </p:tgtEl>
                                            <p:attrNameLst>
                                              <p:attrName>ppt_h</p:attrName>
                                            </p:attrNameLst>
                                          </p:cBhvr>
                                          <p:tavLst>
                                            <p:tav tm="0">
                                              <p:val>
                                                <p:fltVal val="0"/>
                                              </p:val>
                                            </p:tav>
                                            <p:tav tm="100000">
                                              <p:val>
                                                <p:strVal val="#ppt_h"/>
                                              </p:val>
                                            </p:tav>
                                          </p:tavLst>
                                        </p:anim>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5" name="Picture 4">
            <a:extLst>
              <a:ext uri="{FF2B5EF4-FFF2-40B4-BE49-F238E27FC236}">
                <a16:creationId xmlns:a16="http://schemas.microsoft.com/office/drawing/2014/main" id="{F133C26F-B910-47BF-A4B1-336A4C00B09E}"/>
              </a:ext>
            </a:extLst>
          </p:cNvPr>
          <p:cNvPicPr>
            <a:picLocks noChangeAspect="1"/>
          </p:cNvPicPr>
          <p:nvPr/>
        </p:nvPicPr>
        <p:blipFill>
          <a:blip r:embed="rId9"/>
          <a:stretch>
            <a:fillRect/>
          </a:stretch>
        </p:blipFill>
        <p:spPr>
          <a:xfrm>
            <a:off x="3452781" y="2693988"/>
            <a:ext cx="5114987" cy="1450974"/>
          </a:xfrm>
          <a:prstGeom prst="rect">
            <a:avLst/>
          </a:prstGeom>
        </p:spPr>
      </p:pic>
      <p:sp>
        <p:nvSpPr>
          <p:cNvPr id="14" name="TextBox 13">
            <a:extLst>
              <a:ext uri="{FF2B5EF4-FFF2-40B4-BE49-F238E27FC236}">
                <a16:creationId xmlns:a16="http://schemas.microsoft.com/office/drawing/2014/main" id="{5143BCE4-4251-4475-AC3A-70036652AE8A}"/>
              </a:ext>
            </a:extLst>
          </p:cNvPr>
          <p:cNvSpPr txBox="1"/>
          <p:nvPr/>
        </p:nvSpPr>
        <p:spPr>
          <a:xfrm>
            <a:off x="3815442" y="136462"/>
            <a:ext cx="7021286"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err="1">
                <a:sym typeface="+mn-ea"/>
              </a:rPr>
              <a:t>Thiết</a:t>
            </a:r>
            <a:r>
              <a:rPr lang="en-US" altLang="zh-CN" dirty="0">
                <a:sym typeface="+mn-ea"/>
              </a:rPr>
              <a:t> </a:t>
            </a:r>
            <a:r>
              <a:rPr lang="en-US" altLang="zh-CN" dirty="0" err="1">
                <a:sym typeface="+mn-ea"/>
              </a:rPr>
              <a:t>kế</a:t>
            </a:r>
            <a:r>
              <a:rPr lang="en-US" altLang="zh-CN" dirty="0">
                <a:sym typeface="+mn-ea"/>
              </a:rPr>
              <a:t>: </a:t>
            </a:r>
            <a:r>
              <a:rPr lang="en-US" altLang="zh-CN" dirty="0" err="1">
                <a:sym typeface="+mn-ea"/>
              </a:rPr>
              <a:t>Hương</a:t>
            </a:r>
            <a:r>
              <a:rPr lang="en-US" altLang="zh-CN" dirty="0">
                <a:sym typeface="+mn-ea"/>
              </a:rPr>
              <a:t> </a:t>
            </a:r>
            <a:r>
              <a:rPr lang="en-US" altLang="zh-CN" dirty="0" err="1">
                <a:sym typeface="+mn-ea"/>
              </a:rPr>
              <a:t>Thảo</a:t>
            </a:r>
            <a:r>
              <a:rPr lang="en-US" altLang="zh-CN" dirty="0">
                <a:sym typeface="+mn-ea"/>
              </a:rPr>
              <a:t> – </a:t>
            </a:r>
            <a:r>
              <a:rPr lang="en-US" altLang="zh-CN" dirty="0" err="1">
                <a:sym typeface="+mn-ea"/>
              </a:rPr>
              <a:t>Zalo</a:t>
            </a:r>
            <a:r>
              <a:rPr lang="en-US" altLang="zh-CN" dirty="0">
                <a:sym typeface="+mn-ea"/>
              </a:rPr>
              <a:t> 0972115126</a:t>
            </a:r>
            <a:endParaRPr lang="zh-CN" altLang="en-US" dirty="0"/>
          </a:p>
        </p:txBody>
      </p:sp>
    </p:spTree>
    <p:extLst>
      <p:ext uri="{BB962C8B-B14F-4D97-AF65-F5344CB8AC3E}">
        <p14:creationId xmlns:p14="http://schemas.microsoft.com/office/powerpoint/2010/main" val="253940458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图片 2"/>
          <p:cNvPicPr>
            <a:picLocks noChangeAspect="1"/>
          </p:cNvPicPr>
          <p:nvPr/>
        </p:nvPicPr>
        <p:blipFill>
          <a:blip r:embed="rId4">
            <a:extLst>
              <a:ext uri="{BEBA8EAE-BF5A-486C-A8C5-ECC9F3942E4B}">
                <a14:imgProps xmlns:a14="http://schemas.microsoft.com/office/drawing/2010/main">
                  <a14:imgLayer r:embed="rId5">
                    <a14:imgEffect>
                      <a14:colorTemperature colorTemp="8800"/>
                    </a14:imgEffect>
                  </a14:imgLayer>
                </a14:imgProps>
              </a:ext>
              <a:ext uri="{28A0092B-C50C-407E-A947-70E740481C1C}">
                <a14:useLocalDpi xmlns:a14="http://schemas.microsoft.com/office/drawing/2010/main" val="0"/>
              </a:ext>
            </a:extLst>
          </a:blip>
          <a:stretch>
            <a:fillRect/>
          </a:stretch>
        </p:blipFill>
        <p:spPr>
          <a:xfrm>
            <a:off x="3571828" y="4767016"/>
            <a:ext cx="5048343" cy="2103120"/>
          </a:xfrm>
          <a:prstGeom prst="rect">
            <a:avLst/>
          </a:prstGeom>
          <a:effectLst>
            <a:outerShdw blurRad="63500" sx="102000" sy="102000" algn="ctr" rotWithShape="0">
              <a:prstClr val="black">
                <a:alpha val="40000"/>
              </a:prstClr>
            </a:outerShdw>
          </a:effectLst>
        </p:spPr>
      </p:pic>
      <p:pic>
        <p:nvPicPr>
          <p:cNvPr id="10" name="Picture 9" descr="A picture containing doll, toy&#10;&#10;Description automatically generated">
            <a:extLst>
              <a:ext uri="{FF2B5EF4-FFF2-40B4-BE49-F238E27FC236}">
                <a16:creationId xmlns:a16="http://schemas.microsoft.com/office/drawing/2014/main" id="{F90F3FA6-8E8A-4BFF-9241-7B19ACA9B6A4}"/>
              </a:ext>
            </a:extLst>
          </p:cNvPr>
          <p:cNvPicPr>
            <a:picLocks noChangeAspect="1"/>
          </p:cNvPicPr>
          <p:nvPr/>
        </p:nvPicPr>
        <p:blipFill rotWithShape="1">
          <a:blip r:embed="rId6" cstate="hqprint">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r="9366" b="10519"/>
          <a:stretch/>
        </p:blipFill>
        <p:spPr>
          <a:xfrm>
            <a:off x="8047607" y="2766962"/>
            <a:ext cx="4143757" cy="4091038"/>
          </a:xfrm>
          <a:prstGeom prst="rect">
            <a:avLst/>
          </a:prstGeom>
          <a:effectLst>
            <a:outerShdw blurRad="63500" sx="102000" sy="102000" algn="ctr" rotWithShape="0">
              <a:prstClr val="black">
                <a:alpha val="40000"/>
              </a:prstClr>
            </a:outerShdw>
          </a:effectLst>
        </p:spPr>
      </p:pic>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3" name="Picture 12">
            <a:extLst>
              <a:ext uri="{FF2B5EF4-FFF2-40B4-BE49-F238E27FC236}">
                <a16:creationId xmlns:a16="http://schemas.microsoft.com/office/drawing/2014/main" id="{4899B87E-1E3E-4754-A8E0-B6028E6A4B79}"/>
              </a:ext>
            </a:extLst>
          </p:cNvPr>
          <p:cNvPicPr>
            <a:picLocks noChangeAspect="1"/>
          </p:cNvPicPr>
          <p:nvPr/>
        </p:nvPicPr>
        <p:blipFill>
          <a:blip r:embed="rId9"/>
          <a:stretch>
            <a:fillRect/>
          </a:stretch>
        </p:blipFill>
        <p:spPr>
          <a:xfrm>
            <a:off x="3117478" y="2107214"/>
            <a:ext cx="7480223" cy="297913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arn(inVertical)">
                                      <p:cBhvr>
                                        <p:cTn id="1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955473" cy="584775"/>
          </a:xfrm>
          <a:prstGeom prst="rect">
            <a:avLst/>
          </a:prstGeom>
          <a:noFill/>
        </p:spPr>
        <p:txBody>
          <a:bodyPr wrap="square">
            <a:spAutoFit/>
          </a:bodyPr>
          <a:lstStyle/>
          <a:p>
            <a:pPr lvl="0" algn="just">
              <a:defRPr/>
            </a:pPr>
            <a:r>
              <a:rPr lang="en-US" sz="3200" b="1" dirty="0">
                <a:solidFill>
                  <a:srgbClr val="00B050"/>
                </a:solidFill>
                <a:latin typeface="Calibri"/>
              </a:rPr>
              <a:t>4. </a:t>
            </a:r>
            <a:r>
              <a:rPr lang="vi-VN" sz="3200" b="1" dirty="0">
                <a:solidFill>
                  <a:srgbClr val="00B050"/>
                </a:solidFill>
                <a:latin typeface="Calibri"/>
              </a:rPr>
              <a:t>Mỗi câu trong truyện vui dưới đây thuộc kiểu câu nào?</a:t>
            </a:r>
            <a:endParaRPr kumimoji="0" lang="en-US" sz="3200" b="1" i="0" u="none" strike="noStrike" kern="1200" cap="none" spc="0" normalizeH="0" baseline="0" noProof="0" dirty="0">
              <a:ln>
                <a:noFill/>
              </a:ln>
              <a:solidFill>
                <a:srgbClr val="00B050"/>
              </a:solidFill>
              <a:effectLst/>
              <a:uLnTx/>
              <a:uFillTx/>
              <a:latin typeface="Calibri"/>
              <a:ea typeface="+mn-ea"/>
              <a:cs typeface="+mn-cs"/>
            </a:endParaRPr>
          </a:p>
        </p:txBody>
      </p:sp>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7323F3B-6EDC-484C-907B-713B6892F040}"/>
              </a:ext>
            </a:extLst>
          </p:cNvPr>
          <p:cNvSpPr txBox="1"/>
          <p:nvPr/>
        </p:nvSpPr>
        <p:spPr>
          <a:xfrm>
            <a:off x="1219200" y="1419225"/>
            <a:ext cx="9715500" cy="4524315"/>
          </a:xfrm>
          <a:prstGeom prst="rect">
            <a:avLst/>
          </a:prstGeom>
          <a:noFill/>
        </p:spPr>
        <p:txBody>
          <a:bodyPr wrap="square" rtlCol="0">
            <a:spAutoFit/>
          </a:bodyPr>
          <a:lstStyle/>
          <a:p>
            <a:pPr algn="ctr"/>
            <a:r>
              <a:rPr lang="vi-VN" sz="3200" b="1" dirty="0">
                <a:latin typeface="Arial-Rounded" panose="020B0500000000000000" pitchFamily="34" charset="0"/>
                <a:ea typeface="Arial-Rounded" panose="020B0500000000000000" pitchFamily="34" charset="0"/>
                <a:cs typeface="Arial-Rounded" panose="020B0500000000000000" pitchFamily="34" charset="0"/>
              </a:rPr>
              <a:t>Chuẩn bị bài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(1) Trời ơi! (2) Sao con đi ngủ sớm thế? (3) Dậy chuẩn bị bài ngày mai đi!</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Con: - (4) Con đang chuẩn bị bài. (5) Xin mẹ nói nhỏ một chút! (6) Thầy giáo ra đề bài cho chúng con là “Kể lại một giấc mơ của em.”. (7) Con ngủ sớm xem mơ thấy gì để ngày mai còn kể.</a:t>
            </a:r>
          </a:p>
          <a:p>
            <a:pPr algn="just"/>
            <a:r>
              <a:rPr lang="vi-VN" sz="3200" dirty="0">
                <a:latin typeface="Arial-Rounded" panose="020B0500000000000000" pitchFamily="34" charset="0"/>
                <a:ea typeface="Arial-Rounded" panose="020B0500000000000000" pitchFamily="34" charset="0"/>
                <a:cs typeface="Arial-Rounded" panose="020B0500000000000000" pitchFamily="34" charset="0"/>
              </a:rPr>
              <a:t>Mẹ: - (8) Ôi trời đất ơi!</a:t>
            </a:r>
          </a:p>
          <a:p>
            <a:pPr algn="r"/>
            <a:r>
              <a:rPr lang="vi-VN" sz="3200" dirty="0">
                <a:latin typeface="Arial-Rounded" panose="020B0500000000000000" pitchFamily="34" charset="0"/>
                <a:ea typeface="Arial-Rounded" panose="020B0500000000000000" pitchFamily="34" charset="0"/>
                <a:cs typeface="Arial-Rounded" panose="020B0500000000000000" pitchFamily="34" charset="0"/>
              </a:rPr>
              <a:t>(Phỏng theo Phư-di-cô Phư-di-ô)</a:t>
            </a:r>
          </a:p>
        </p:txBody>
      </p:sp>
    </p:spTree>
    <p:extLst>
      <p:ext uri="{BB962C8B-B14F-4D97-AF65-F5344CB8AC3E}">
        <p14:creationId xmlns:p14="http://schemas.microsoft.com/office/powerpoint/2010/main" val="418645052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7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78CEA2-37FD-4569-88A7-F4DECFC386FF}"/>
              </a:ext>
            </a:extLst>
          </p:cNvPr>
          <p:cNvGrpSpPr/>
          <p:nvPr/>
        </p:nvGrpSpPr>
        <p:grpSpPr>
          <a:xfrm>
            <a:off x="1367765" y="662608"/>
            <a:ext cx="2560320" cy="2560320"/>
            <a:chOff x="1367765" y="662608"/>
            <a:chExt cx="2560320" cy="2560320"/>
          </a:xfrm>
        </p:grpSpPr>
        <p:pic>
          <p:nvPicPr>
            <p:cNvPr id="12" name="Picture 2" descr="Purple Bubble Transparent">
              <a:extLst>
                <a:ext uri="{FF2B5EF4-FFF2-40B4-BE49-F238E27FC236}">
                  <a16:creationId xmlns:a16="http://schemas.microsoft.com/office/drawing/2014/main" id="{95E6E481-A552-4595-94F8-787B6AA27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AEE8AE-ACEF-4CCB-B369-5B4C1134693D}"/>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cảm</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id="{3CAE5D3C-7C1E-44A2-BA88-03C78F371FB6}"/>
              </a:ext>
            </a:extLst>
          </p:cNvPr>
          <p:cNvSpPr txBox="1"/>
          <p:nvPr/>
        </p:nvSpPr>
        <p:spPr>
          <a:xfrm>
            <a:off x="3971925" y="73925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1) Trời ơi! </a:t>
            </a:r>
            <a:endParaRPr lang="en-US" sz="4000" dirty="0"/>
          </a:p>
        </p:txBody>
      </p:sp>
      <p:sp>
        <p:nvSpPr>
          <p:cNvPr id="17" name="TextBox 16">
            <a:extLst>
              <a:ext uri="{FF2B5EF4-FFF2-40B4-BE49-F238E27FC236}">
                <a16:creationId xmlns:a16="http://schemas.microsoft.com/office/drawing/2014/main" id="{7AE7CAB8-6E87-4353-96EE-CE3EC9E59FC8}"/>
              </a:ext>
            </a:extLst>
          </p:cNvPr>
          <p:cNvSpPr txBox="1"/>
          <p:nvPr/>
        </p:nvSpPr>
        <p:spPr>
          <a:xfrm>
            <a:off x="4019550" y="152030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8) Ôi trời đất ơi!</a:t>
            </a:r>
          </a:p>
        </p:txBody>
      </p:sp>
      <p:grpSp>
        <p:nvGrpSpPr>
          <p:cNvPr id="18" name="Group 17">
            <a:extLst>
              <a:ext uri="{FF2B5EF4-FFF2-40B4-BE49-F238E27FC236}">
                <a16:creationId xmlns:a16="http://schemas.microsoft.com/office/drawing/2014/main" id="{12B458B5-69A4-4661-9B5B-C19C47E68E5A}"/>
              </a:ext>
            </a:extLst>
          </p:cNvPr>
          <p:cNvGrpSpPr/>
          <p:nvPr/>
        </p:nvGrpSpPr>
        <p:grpSpPr>
          <a:xfrm>
            <a:off x="1329665" y="3253408"/>
            <a:ext cx="2560320" cy="2560320"/>
            <a:chOff x="1367765" y="662608"/>
            <a:chExt cx="2560320" cy="2560320"/>
          </a:xfrm>
        </p:grpSpPr>
        <p:pic>
          <p:nvPicPr>
            <p:cNvPr id="19" name="Picture 2" descr="Purple Bubble Transparent">
              <a:extLst>
                <a:ext uri="{FF2B5EF4-FFF2-40B4-BE49-F238E27FC236}">
                  <a16:creationId xmlns:a16="http://schemas.microsoft.com/office/drawing/2014/main" id="{64B6B9BA-021E-4D50-9655-F667CC54B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200" b="1" dirty="0" err="1">
                  <a:solidFill>
                    <a:srgbClr val="FF0066"/>
                  </a:solidFill>
                  <a:effectLst>
                    <a:outerShdw blurRad="38100" dist="38100" dir="2700000" algn="tl">
                      <a:srgbClr val="000000">
                        <a:alpha val="43137"/>
                      </a:srgbClr>
                    </a:outerShdw>
                  </a:effectLst>
                  <a:latin typeface="Calibri"/>
                </a:rPr>
                <a:t>Câu</a:t>
              </a:r>
              <a:r>
                <a:rPr lang="en-US" sz="3200" b="1" dirty="0">
                  <a:solidFill>
                    <a:srgbClr val="FF0066"/>
                  </a:solidFill>
                  <a:effectLst>
                    <a:outerShdw blurRad="38100" dist="38100" dir="2700000" algn="tl">
                      <a:srgbClr val="000000">
                        <a:alpha val="43137"/>
                      </a:srgbClr>
                    </a:outerShdw>
                  </a:effectLst>
                  <a:latin typeface="Calibri"/>
                </a:rPr>
                <a:t> </a:t>
              </a:r>
              <a:r>
                <a:rPr lang="en-US" sz="3200" b="1" dirty="0" err="1">
                  <a:solidFill>
                    <a:srgbClr val="FF0066"/>
                  </a:solidFill>
                  <a:effectLst>
                    <a:outerShdw blurRad="38100" dist="38100" dir="2700000" algn="tl">
                      <a:srgbClr val="000000">
                        <a:alpha val="43137"/>
                      </a:srgbClr>
                    </a:outerShdw>
                  </a:effectLst>
                  <a:latin typeface="Calibri"/>
                </a:rPr>
                <a:t>hỏi</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id="{FEE50BD8-8791-4621-94EF-A3CE9CD41046}"/>
              </a:ext>
            </a:extLst>
          </p:cNvPr>
          <p:cNvSpPr txBox="1"/>
          <p:nvPr/>
        </p:nvSpPr>
        <p:spPr>
          <a:xfrm>
            <a:off x="3886200" y="3844409"/>
            <a:ext cx="6362700" cy="707886"/>
          </a:xfrm>
          <a:prstGeom prst="rect">
            <a:avLst/>
          </a:prstGeom>
          <a:noFill/>
        </p:spPr>
        <p:txBody>
          <a:bodyPr wrap="square">
            <a:spAutoFit/>
          </a:bodyPr>
          <a:lstStyle/>
          <a:p>
            <a:r>
              <a:rPr lang="vi-VN" sz="4000" dirty="0">
                <a:latin typeface="Arial-Rounded" panose="020B0500000000000000" pitchFamily="34" charset="0"/>
                <a:ea typeface="Arial-Rounded" panose="020B0500000000000000" pitchFamily="34" charset="0"/>
                <a:cs typeface="Arial-Rounded" panose="020B0500000000000000" pitchFamily="34" charset="0"/>
              </a:rPr>
              <a:t>(2) Sao con đi ngủ sớm thế?</a:t>
            </a:r>
            <a:endParaRPr lang="en-US" sz="4000" dirty="0"/>
          </a:p>
        </p:txBody>
      </p:sp>
    </p:spTree>
    <p:extLst>
      <p:ext uri="{BB962C8B-B14F-4D97-AF65-F5344CB8AC3E}">
        <p14:creationId xmlns:p14="http://schemas.microsoft.com/office/powerpoint/2010/main" val="37509968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617144" cy="1617144"/>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5978CEA2-37FD-4569-88A7-F4DECFC386FF}"/>
              </a:ext>
            </a:extLst>
          </p:cNvPr>
          <p:cNvGrpSpPr/>
          <p:nvPr/>
        </p:nvGrpSpPr>
        <p:grpSpPr>
          <a:xfrm>
            <a:off x="1367765" y="662608"/>
            <a:ext cx="2560320" cy="2560320"/>
            <a:chOff x="1367765" y="662608"/>
            <a:chExt cx="2560320" cy="2560320"/>
          </a:xfrm>
        </p:grpSpPr>
        <p:pic>
          <p:nvPicPr>
            <p:cNvPr id="12" name="Picture 2" descr="Purple Bubble Transparent">
              <a:extLst>
                <a:ext uri="{FF2B5EF4-FFF2-40B4-BE49-F238E27FC236}">
                  <a16:creationId xmlns:a16="http://schemas.microsoft.com/office/drawing/2014/main" id="{95E6E481-A552-4595-94F8-787B6AA277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B9AEE8AE-ACEF-4CCB-B369-5B4C1134693D}"/>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khiến</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16" name="TextBox 15">
            <a:extLst>
              <a:ext uri="{FF2B5EF4-FFF2-40B4-BE49-F238E27FC236}">
                <a16:creationId xmlns:a16="http://schemas.microsoft.com/office/drawing/2014/main" id="{3CAE5D3C-7C1E-44A2-BA88-03C78F371FB6}"/>
              </a:ext>
            </a:extLst>
          </p:cNvPr>
          <p:cNvSpPr txBox="1"/>
          <p:nvPr/>
        </p:nvSpPr>
        <p:spPr>
          <a:xfrm>
            <a:off x="3971924" y="739259"/>
            <a:ext cx="7058025" cy="707886"/>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3) Dậy chuẩn bị bài ngày mai đi!</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TextBox 16">
            <a:extLst>
              <a:ext uri="{FF2B5EF4-FFF2-40B4-BE49-F238E27FC236}">
                <a16:creationId xmlns:a16="http://schemas.microsoft.com/office/drawing/2014/main" id="{7AE7CAB8-6E87-4353-96EE-CE3EC9E59FC8}"/>
              </a:ext>
            </a:extLst>
          </p:cNvPr>
          <p:cNvSpPr txBox="1"/>
          <p:nvPr/>
        </p:nvSpPr>
        <p:spPr>
          <a:xfrm>
            <a:off x="4019550" y="1520309"/>
            <a:ext cx="6362700" cy="707886"/>
          </a:xfrm>
          <a:prstGeom prst="rect">
            <a:avLst/>
          </a:prstGeom>
          <a:noFill/>
        </p:spPr>
        <p:txBody>
          <a:bodyPr wrap="square">
            <a:spAutoFit/>
          </a:bodyPr>
          <a:lstStyle/>
          <a:p>
            <a:pPr lvl="0"/>
            <a:r>
              <a:rPr lang="vi-VN" sz="40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(5) Xin mẹ nói nhỏ một chút! </a:t>
            </a:r>
            <a:endParaRPr kumimoji="0" lang="vi-VN" sz="40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18" name="Group 17">
            <a:extLst>
              <a:ext uri="{FF2B5EF4-FFF2-40B4-BE49-F238E27FC236}">
                <a16:creationId xmlns:a16="http://schemas.microsoft.com/office/drawing/2014/main" id="{12B458B5-69A4-4661-9B5B-C19C47E68E5A}"/>
              </a:ext>
            </a:extLst>
          </p:cNvPr>
          <p:cNvGrpSpPr/>
          <p:nvPr/>
        </p:nvGrpSpPr>
        <p:grpSpPr>
          <a:xfrm>
            <a:off x="1329665" y="3253408"/>
            <a:ext cx="2560320" cy="2560320"/>
            <a:chOff x="1367765" y="662608"/>
            <a:chExt cx="2560320" cy="2560320"/>
          </a:xfrm>
        </p:grpSpPr>
        <p:pic>
          <p:nvPicPr>
            <p:cNvPr id="19" name="Picture 2" descr="Purple Bubble Transparent">
              <a:extLst>
                <a:ext uri="{FF2B5EF4-FFF2-40B4-BE49-F238E27FC236}">
                  <a16:creationId xmlns:a16="http://schemas.microsoft.com/office/drawing/2014/main" id="{64B6B9BA-021E-4D50-9655-F667CC54B8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885880DC-B195-4665-9D45-D18E455C114F}"/>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Câu</a:t>
              </a:r>
              <a:r>
                <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 </a:t>
              </a:r>
              <a:r>
                <a:rPr kumimoji="0" lang="en-US" sz="3200" b="1" i="0" u="none" strike="noStrike" kern="1200" cap="none" spc="0" normalizeH="0" baseline="0" noProof="0" dirty="0" err="1">
                  <a:ln>
                    <a:noFill/>
                  </a:ln>
                  <a:solidFill>
                    <a:srgbClr val="FF0066"/>
                  </a:solidFill>
                  <a:effectLst>
                    <a:outerShdw blurRad="38100" dist="38100" dir="2700000" algn="tl">
                      <a:srgbClr val="000000">
                        <a:alpha val="43137"/>
                      </a:srgbClr>
                    </a:outerShdw>
                  </a:effectLst>
                  <a:uLnTx/>
                  <a:uFillTx/>
                  <a:latin typeface="Calibri"/>
                  <a:ea typeface="+mn-ea"/>
                  <a:cs typeface="+mn-cs"/>
                </a:rPr>
                <a:t>kể</a:t>
              </a:r>
              <a:endParaRPr kumimoji="0" lang="en-US" sz="3200" b="1"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endParaRPr>
            </a:p>
          </p:txBody>
        </p:sp>
      </p:grpSp>
      <p:sp>
        <p:nvSpPr>
          <p:cNvPr id="21" name="TextBox 20">
            <a:extLst>
              <a:ext uri="{FF2B5EF4-FFF2-40B4-BE49-F238E27FC236}">
                <a16:creationId xmlns:a16="http://schemas.microsoft.com/office/drawing/2014/main" id="{FEE50BD8-8791-4621-94EF-A3CE9CD41046}"/>
              </a:ext>
            </a:extLst>
          </p:cNvPr>
          <p:cNvSpPr txBox="1"/>
          <p:nvPr/>
        </p:nvSpPr>
        <p:spPr>
          <a:xfrm>
            <a:off x="3790950" y="3444359"/>
            <a:ext cx="6362700" cy="707886"/>
          </a:xfrm>
          <a:prstGeom prst="rect">
            <a:avLst/>
          </a:prstGeom>
          <a:noFill/>
        </p:spPr>
        <p:txBody>
          <a:bodyPr wrap="square">
            <a:spAutoFit/>
          </a:bodyPr>
          <a:lstStyle/>
          <a:p>
            <a:pPr lvl="0"/>
            <a:r>
              <a:rPr lang="vi-VN" sz="4000">
                <a:solidFill>
                  <a:prstClr val="black"/>
                </a:solidFill>
                <a:latin typeface="Arial-Rounded" panose="020B0500000000000000" pitchFamily="34" charset="0"/>
                <a:ea typeface="Arial-Rounded" panose="020B0500000000000000" pitchFamily="34" charset="0"/>
                <a:cs typeface="Arial-Rounded" panose="020B0500000000000000" pitchFamily="34" charset="0"/>
              </a:rPr>
              <a:t>(4) Con đang chuẩn bị bài. </a:t>
            </a:r>
            <a:endParaRPr kumimoji="0" lang="en-US" sz="4000" b="0" i="0" u="none" strike="noStrike" kern="1200" cap="none" spc="0" normalizeH="0" baseline="0" noProof="0" dirty="0">
              <a:ln>
                <a:noFill/>
              </a:ln>
              <a:solidFill>
                <a:prstClr val="black"/>
              </a:solidFill>
              <a:effectLst/>
              <a:uLnTx/>
              <a:uFillTx/>
              <a:latin typeface="Calibri"/>
              <a:ea typeface="+mn-ea"/>
              <a:cs typeface="+mn-cs"/>
            </a:endParaRPr>
          </a:p>
        </p:txBody>
      </p:sp>
      <p:sp>
        <p:nvSpPr>
          <p:cNvPr id="22" name="TextBox 21">
            <a:extLst>
              <a:ext uri="{FF2B5EF4-FFF2-40B4-BE49-F238E27FC236}">
                <a16:creationId xmlns:a16="http://schemas.microsoft.com/office/drawing/2014/main" id="{1D6DAD03-F570-4690-B5B3-BC3E2582031F}"/>
              </a:ext>
            </a:extLst>
          </p:cNvPr>
          <p:cNvSpPr txBox="1"/>
          <p:nvPr/>
        </p:nvSpPr>
        <p:spPr>
          <a:xfrm>
            <a:off x="3819524" y="4244459"/>
            <a:ext cx="7591425"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(6) Thầy giáo ra đề bài cho chúng con là “Kể lại một giấc mơ của em.”</a:t>
            </a:r>
            <a:endParaRPr kumimoji="0" lang="en-US" sz="3600" b="0" i="0" u="none" strike="noStrike" kern="1200" cap="none" spc="0" normalizeH="0" baseline="0" noProof="0" dirty="0">
              <a:ln>
                <a:noFill/>
              </a:ln>
              <a:solidFill>
                <a:prstClr val="black"/>
              </a:solidFill>
              <a:effectLst/>
              <a:uLnTx/>
              <a:uFillTx/>
              <a:latin typeface="Calibri"/>
            </a:endParaRPr>
          </a:p>
        </p:txBody>
      </p:sp>
      <p:sp>
        <p:nvSpPr>
          <p:cNvPr id="23" name="TextBox 22">
            <a:extLst>
              <a:ext uri="{FF2B5EF4-FFF2-40B4-BE49-F238E27FC236}">
                <a16:creationId xmlns:a16="http://schemas.microsoft.com/office/drawing/2014/main" id="{842B66DA-AA86-4E9B-9A18-D09B920AED8C}"/>
              </a:ext>
            </a:extLst>
          </p:cNvPr>
          <p:cNvSpPr txBox="1"/>
          <p:nvPr/>
        </p:nvSpPr>
        <p:spPr>
          <a:xfrm>
            <a:off x="3838574" y="5435084"/>
            <a:ext cx="7591425" cy="1200329"/>
          </a:xfrm>
          <a:prstGeom prst="rect">
            <a:avLst/>
          </a:prstGeom>
          <a:noFill/>
        </p:spPr>
        <p:txBody>
          <a:bodyPr wrap="square">
            <a:spAutoFit/>
          </a:bodyPr>
          <a:lstStyle/>
          <a:p>
            <a:pPr lvl="0" algn="just"/>
            <a:r>
              <a:rPr lang="vi-VN" sz="360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(7) Con ngủ sớm xem mơ thấy gì để ngày mai còn kể.</a:t>
            </a:r>
          </a:p>
        </p:txBody>
      </p:sp>
    </p:spTree>
    <p:extLst>
      <p:ext uri="{BB962C8B-B14F-4D97-AF65-F5344CB8AC3E}">
        <p14:creationId xmlns:p14="http://schemas.microsoft.com/office/powerpoint/2010/main" val="256919052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down)">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wipe(down)">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wipe(down)">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wipe(down)">
                                      <p:cBhvr>
                                        <p:cTn id="27" dur="500"/>
                                        <p:tgtEl>
                                          <p:spTgt spid="21"/>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1" grpId="0"/>
      <p:bldP spid="22" grpId="0"/>
      <p:bldP spid="2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222690" y="855994"/>
            <a:ext cx="9807385"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0F0"/>
                </a:solidFill>
                <a:effectLst/>
                <a:uLnTx/>
                <a:uFillTx/>
                <a:latin typeface="Calibri"/>
                <a:ea typeface="+mn-ea"/>
                <a:cs typeface="+mn-cs"/>
              </a:rPr>
              <a:t>5. </a:t>
            </a:r>
            <a:r>
              <a:rPr kumimoji="0" lang="vi-VN" sz="3600" b="1" i="0" u="none" strike="noStrike" kern="1200" cap="none" spc="0" normalizeH="0" baseline="0" noProof="0" dirty="0">
                <a:ln>
                  <a:noFill/>
                </a:ln>
                <a:solidFill>
                  <a:srgbClr val="00B0F0"/>
                </a:solidFill>
                <a:effectLst/>
                <a:uLnTx/>
                <a:uFillTx/>
                <a:latin typeface="Calibri"/>
                <a:ea typeface="+mn-ea"/>
                <a:cs typeface="+mn-cs"/>
              </a:rPr>
              <a:t>Dựa vào các tranh dưới đây để đặt câu.</a:t>
            </a:r>
          </a:p>
        </p:txBody>
      </p:sp>
      <p:sp>
        <p:nvSpPr>
          <p:cNvPr id="12" name="Đáp Án D">
            <a:extLst>
              <a:ext uri="{FF2B5EF4-FFF2-40B4-BE49-F238E27FC236}">
                <a16:creationId xmlns:a16="http://schemas.microsoft.com/office/drawing/2014/main" id="{56B47196-8AAE-4644-AC1E-C6A7B6B12845}"/>
              </a:ext>
            </a:extLst>
          </p:cNvPr>
          <p:cNvSpPr/>
          <p:nvPr/>
        </p:nvSpPr>
        <p:spPr>
          <a:xfrm>
            <a:off x="801758" y="1744915"/>
            <a:ext cx="2408167"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hỏi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Đáp Án D">
            <a:extLst>
              <a:ext uri="{FF2B5EF4-FFF2-40B4-BE49-F238E27FC236}">
                <a16:creationId xmlns:a16="http://schemas.microsoft.com/office/drawing/2014/main" id="{05FE5FA2-22AF-4EF6-AE20-F4139FA09E9C}"/>
              </a:ext>
            </a:extLst>
          </p:cNvPr>
          <p:cNvSpPr/>
          <p:nvPr/>
        </p:nvSpPr>
        <p:spPr>
          <a:xfrm>
            <a:off x="3467101" y="1763965"/>
            <a:ext cx="259079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cảm</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Đáp Án D">
            <a:extLst>
              <a:ext uri="{FF2B5EF4-FFF2-40B4-BE49-F238E27FC236}">
                <a16:creationId xmlns:a16="http://schemas.microsoft.com/office/drawing/2014/main" id="{8C89A63E-DDFC-40A8-8C5F-27AD1A7661ED}"/>
              </a:ext>
            </a:extLst>
          </p:cNvPr>
          <p:cNvSpPr/>
          <p:nvPr/>
        </p:nvSpPr>
        <p:spPr>
          <a:xfrm>
            <a:off x="6353175" y="1773490"/>
            <a:ext cx="226694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kể</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5" name="Đáp Án D">
            <a:extLst>
              <a:ext uri="{FF2B5EF4-FFF2-40B4-BE49-F238E27FC236}">
                <a16:creationId xmlns:a16="http://schemas.microsoft.com/office/drawing/2014/main" id="{376D0D72-62B7-4DBF-9BE5-9AE6F3855336}"/>
              </a:ext>
            </a:extLst>
          </p:cNvPr>
          <p:cNvSpPr/>
          <p:nvPr/>
        </p:nvSpPr>
        <p:spPr>
          <a:xfrm>
            <a:off x="8772525" y="1744915"/>
            <a:ext cx="2876549"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d.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Một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khiến</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pic>
        <p:nvPicPr>
          <p:cNvPr id="5" name="Picture 4">
            <a:extLst>
              <a:ext uri="{FF2B5EF4-FFF2-40B4-BE49-F238E27FC236}">
                <a16:creationId xmlns:a16="http://schemas.microsoft.com/office/drawing/2014/main" id="{123D18ED-2B45-4B02-B4F8-C4CB9A63DDBD}"/>
              </a:ext>
            </a:extLst>
          </p:cNvPr>
          <p:cNvPicPr>
            <a:picLocks noChangeAspect="1"/>
          </p:cNvPicPr>
          <p:nvPr/>
        </p:nvPicPr>
        <p:blipFill>
          <a:blip r:embed="rId6"/>
          <a:stretch>
            <a:fillRect/>
          </a:stretch>
        </p:blipFill>
        <p:spPr>
          <a:xfrm>
            <a:off x="457200" y="3086100"/>
            <a:ext cx="5829300" cy="2552700"/>
          </a:xfrm>
          <a:prstGeom prst="rect">
            <a:avLst/>
          </a:prstGeom>
        </p:spPr>
      </p:pic>
      <p:pic>
        <p:nvPicPr>
          <p:cNvPr id="10" name="Picture 9">
            <a:extLst>
              <a:ext uri="{FF2B5EF4-FFF2-40B4-BE49-F238E27FC236}">
                <a16:creationId xmlns:a16="http://schemas.microsoft.com/office/drawing/2014/main" id="{8ACA96C7-90CE-453F-9691-A699FD0A384A}"/>
              </a:ext>
            </a:extLst>
          </p:cNvPr>
          <p:cNvPicPr>
            <a:picLocks noChangeAspect="1"/>
          </p:cNvPicPr>
          <p:nvPr/>
        </p:nvPicPr>
        <p:blipFill>
          <a:blip r:embed="rId7"/>
          <a:stretch>
            <a:fillRect/>
          </a:stretch>
        </p:blipFill>
        <p:spPr>
          <a:xfrm>
            <a:off x="6215062" y="3043237"/>
            <a:ext cx="5438775" cy="2486025"/>
          </a:xfrm>
          <a:prstGeom prst="rect">
            <a:avLst/>
          </a:prstGeom>
        </p:spPr>
      </p:pic>
    </p:spTree>
    <p:extLst>
      <p:ext uri="{BB962C8B-B14F-4D97-AF65-F5344CB8AC3E}">
        <p14:creationId xmlns:p14="http://schemas.microsoft.com/office/powerpoint/2010/main" val="1109791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subTnLst>
                                    <p:audio>
                                      <p:cMediaNode>
                                        <p:cTn display="0" masterRel="sameClick">
                                          <p:stCondLst>
                                            <p:cond evt="begin" delay="0">
                                              <p:tn val="5"/>
                                            </p:cond>
                                          </p:stCondLst>
                                          <p:endCondLst>
                                            <p:cond evt="onStopAudio" delay="0">
                                              <p:tgtEl>
                                                <p:sldTgt/>
                                              </p:tgtEl>
                                            </p:cond>
                                          </p:endCondLst>
                                        </p:cTn>
                                        <p:tgtEl>
                                          <p:sndTgt r:embed="rId2" name="Trò-chơi-chíu.wav"/>
                                        </p:tgtEl>
                                      </p:cMediaNode>
                                    </p:audio>
                                  </p:sub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1" presetID="22" presetClass="entr" presetSubtype="4"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down)">
                                      <p:cBhvr>
                                        <p:cTn id="13" dur="500"/>
                                        <p:tgtEl>
                                          <p:spTgt spid="14"/>
                                        </p:tgtEl>
                                      </p:cBhvr>
                                    </p:animEffect>
                                  </p:childTnLst>
                                  <p:subTnLst>
                                    <p:audio>
                                      <p:cMediaNode>
                                        <p:cTn display="0" masterRel="sameClick">
                                          <p:stCondLst>
                                            <p:cond evt="begin" delay="0">
                                              <p:tn val="11"/>
                                            </p:cond>
                                          </p:stCondLst>
                                          <p:endCondLst>
                                            <p:cond evt="onStopAudio" delay="0">
                                              <p:tgtEl>
                                                <p:sldTgt/>
                                              </p:tgtEl>
                                            </p:cond>
                                          </p:endCondLst>
                                        </p:cTn>
                                        <p:tgtEl>
                                          <p:sndTgt r:embed="rId2" name="Trò-chơi-chíu.wav"/>
                                        </p:tgtEl>
                                      </p:cMediaNode>
                                    </p:audio>
                                  </p:subTnLst>
                                </p:cTn>
                              </p:par>
                              <p:par>
                                <p:cTn id="14" presetID="22" presetClass="entr" presetSubtype="4" fill="hold" grpId="0"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down)">
                                      <p:cBhvr>
                                        <p:cTn id="16" dur="500"/>
                                        <p:tgtEl>
                                          <p:spTgt spid="15"/>
                                        </p:tgtEl>
                                      </p:cBhvr>
                                    </p:animEffect>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barn(inVertical)">
                                      <p:cBhvr>
                                        <p:cTn id="21" dur="500"/>
                                        <p:tgtEl>
                                          <p:spTgt spid="10"/>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40" name="TextBox 39">
            <a:extLst>
              <a:ext uri="{FF2B5EF4-FFF2-40B4-BE49-F238E27FC236}">
                <a16:creationId xmlns:a16="http://schemas.microsoft.com/office/drawing/2014/main" id="{DDD9476F-D5A1-4FAF-9ECD-32A9F81B56AD}"/>
              </a:ext>
            </a:extLst>
          </p:cNvPr>
          <p:cNvSpPr txBox="1"/>
          <p:nvPr/>
        </p:nvSpPr>
        <p:spPr>
          <a:xfrm>
            <a:off x="5762891" y="1460458"/>
            <a:ext cx="4647666" cy="769441"/>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42" name="Picture 2" descr="実は自分が苦手な内容の方が教えやすい・・？">
            <a:extLst>
              <a:ext uri="{FF2B5EF4-FFF2-40B4-BE49-F238E27FC236}">
                <a16:creationId xmlns:a16="http://schemas.microsoft.com/office/drawing/2014/main" id="{12BB3BFF-F278-4C75-AB1B-D14F5E6D87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343793" y="1853565"/>
            <a:ext cx="3961989" cy="4023360"/>
          </a:xfrm>
          <a:prstGeom prst="rect">
            <a:avLst/>
          </a:prstGeom>
          <a:noFill/>
          <a:extLst>
            <a:ext uri="{909E8E84-426E-40DD-AFC4-6F175D3DCCD1}">
              <a14:hiddenFill xmlns:a14="http://schemas.microsoft.com/office/drawing/2010/main">
                <a:solidFill>
                  <a:srgbClr val="FFFFFF"/>
                </a:solidFill>
              </a14:hiddenFill>
            </a:ext>
          </a:extLst>
        </p:spPr>
      </p:pic>
      <p:sp>
        <p:nvSpPr>
          <p:cNvPr id="43" name="TextBox 42">
            <a:extLst>
              <a:ext uri="{FF2B5EF4-FFF2-40B4-BE49-F238E27FC236}">
                <a16:creationId xmlns:a16="http://schemas.microsoft.com/office/drawing/2014/main" id="{FBD0D219-2E3B-40A8-BFBF-1894F14E7882}"/>
              </a:ext>
            </a:extLst>
          </p:cNvPr>
          <p:cNvSpPr txBox="1"/>
          <p:nvPr/>
        </p:nvSpPr>
        <p:spPr>
          <a:xfrm>
            <a:off x="676274" y="2098504"/>
            <a:ext cx="5724525"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Quan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sát</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đoán</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sự</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việc</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trong</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 </a:t>
            </a:r>
            <a:r>
              <a:rPr lang="en-US" sz="3200" b="1" i="1" dirty="0" err="1">
                <a:solidFill>
                  <a:srgbClr val="BE0FAA"/>
                </a:solidFill>
                <a:latin typeface="Calibri" panose="020F0502020204030204" pitchFamily="34" charset="0"/>
                <a:ea typeface="Times New Roman" panose="02020603050405020304" pitchFamily="18" charset="0"/>
                <a:cs typeface="Calibri" panose="020F0502020204030204" pitchFamily="34" charset="0"/>
              </a:rPr>
              <a:t>tranh</a:t>
            </a:r>
            <a:r>
              <a:rPr lang="en-US" sz="32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2" name="TextBox 11">
            <a:extLst>
              <a:ext uri="{FF2B5EF4-FFF2-40B4-BE49-F238E27FC236}">
                <a16:creationId xmlns:a16="http://schemas.microsoft.com/office/drawing/2014/main" id="{3CACEFC6-578E-4492-94F5-6D5F2301D1EE}"/>
              </a:ext>
            </a:extLst>
          </p:cNvPr>
          <p:cNvSpPr txBox="1"/>
          <p:nvPr/>
        </p:nvSpPr>
        <p:spPr>
          <a:xfrm>
            <a:off x="723900" y="3289129"/>
            <a:ext cx="5524500" cy="584775"/>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Mỗi</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em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đặt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một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3" name="TextBox 12">
            <a:extLst>
              <a:ext uri="{FF2B5EF4-FFF2-40B4-BE49-F238E27FC236}">
                <a16:creationId xmlns:a16="http://schemas.microsoft.com/office/drawing/2014/main" id="{FEA963C1-90D8-46BA-B84C-BE4B3968A165}"/>
              </a:ext>
            </a:extLst>
          </p:cNvPr>
          <p:cNvSpPr txBox="1"/>
          <p:nvPr/>
        </p:nvSpPr>
        <p:spPr>
          <a:xfrm>
            <a:off x="685800" y="4184479"/>
            <a:ext cx="5524500" cy="1077218"/>
          </a:xfrm>
          <a:prstGeom prst="rect">
            <a:avLst/>
          </a:prstGeom>
          <a:noFill/>
        </p:spPr>
        <p:txBody>
          <a:bodyPr wrap="square">
            <a:spAutoFit/>
          </a:bodyPr>
          <a:lstStyle/>
          <a:p>
            <a:pPr marL="457200" marR="0" lvl="0" indent="-457200" algn="just"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3200" b="1" i="1" u="none" strike="noStrike" kern="1200" cap="none" spc="0" normalizeH="0" baseline="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Thống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nhất</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ý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kiến</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trong</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3200" b="1" i="1" u="none" strike="noStrike" kern="1200" cap="none" spc="0" normalizeH="0" noProof="0" dirty="0" err="1">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nhóm</a:t>
            </a:r>
            <a:r>
              <a:rPr kumimoji="0" lang="en-US" sz="3200" b="1" i="1" u="none" strike="noStrike" kern="1200" cap="none" spc="0" normalizeH="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14943788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14:presetBounceEnd="40000">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14:bounceEnd="40000">
                                          <p:cBhvr additive="base">
                                            <p:cTn id="10" dur="750" fill="hold"/>
                                            <p:tgtEl>
                                              <p:spTgt spid="42"/>
                                            </p:tgtEl>
                                            <p:attrNameLst>
                                              <p:attrName>ppt_x</p:attrName>
                                            </p:attrNameLst>
                                          </p:cBhvr>
                                          <p:tavLst>
                                            <p:tav tm="0">
                                              <p:val>
                                                <p:strVal val="#ppt_x"/>
                                              </p:val>
                                            </p:tav>
                                            <p:tav tm="100000">
                                              <p:val>
                                                <p:strVal val="#ppt_x"/>
                                              </p:val>
                                            </p:tav>
                                          </p:tavLst>
                                        </p:anim>
                                        <p:anim calcmode="lin" valueType="num" p14:bounceEnd="40000">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out)">
                                          <p:cBhvr>
                                            <p:cTn id="7" dur="500"/>
                                            <p:tgtEl>
                                              <p:spTgt spid="40"/>
                                            </p:tgtEl>
                                          </p:cBhvr>
                                        </p:animEffect>
                                      </p:childTnLst>
                                    </p:cTn>
                                  </p:par>
                                  <p:par>
                                    <p:cTn id="8" presetID="2" presetClass="entr" presetSubtype="4"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additive="base">
                                            <p:cTn id="10" dur="750" fill="hold"/>
                                            <p:tgtEl>
                                              <p:spTgt spid="42"/>
                                            </p:tgtEl>
                                            <p:attrNameLst>
                                              <p:attrName>ppt_x</p:attrName>
                                            </p:attrNameLst>
                                          </p:cBhvr>
                                          <p:tavLst>
                                            <p:tav tm="0">
                                              <p:val>
                                                <p:strVal val="#ppt_x"/>
                                              </p:val>
                                            </p:tav>
                                            <p:tav tm="100000">
                                              <p:val>
                                                <p:strVal val="#ppt_x"/>
                                              </p:val>
                                            </p:tav>
                                          </p:tavLst>
                                        </p:anim>
                                        <p:anim calcmode="lin" valueType="num">
                                          <p:cBhvr additive="base">
                                            <p:cTn id="11" dur="750" fill="hold"/>
                                            <p:tgtEl>
                                              <p:spTgt spid="4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8"/>
                                                </p:cond>
                                              </p:stCondLst>
                                              <p:endCondLst>
                                                <p:cond evt="onStopAudio" delay="0">
                                                  <p:tgtEl>
                                                    <p:sldTgt/>
                                                  </p:tgtEl>
                                                </p:cond>
                                              </p:endCondLst>
                                            </p:cTn>
                                            <p:tgtEl>
                                              <p:sndTgt r:embed="rId7" name="Trò-chơi-chíu.wav"/>
                                            </p:tgtEl>
                                          </p:cMediaNode>
                                        </p:audio>
                                      </p:subTnLst>
                                    </p:cTn>
                                  </p:par>
                                  <p:par>
                                    <p:cTn id="12" presetID="32" presetClass="emph" presetSubtype="0" repeatCount="3000" fill="hold" nodeType="withEffect">
                                      <p:stCondLst>
                                        <p:cond delay="250"/>
                                      </p:stCondLst>
                                      <p:childTnLst>
                                        <p:animRot by="120000">
                                          <p:cBhvr>
                                            <p:cTn id="13" dur="100" fill="hold">
                                              <p:stCondLst>
                                                <p:cond delay="0"/>
                                              </p:stCondLst>
                                            </p:cTn>
                                            <p:tgtEl>
                                              <p:spTgt spid="42"/>
                                            </p:tgtEl>
                                            <p:attrNameLst>
                                              <p:attrName>r</p:attrName>
                                            </p:attrNameLst>
                                          </p:cBhvr>
                                        </p:animRot>
                                        <p:animRot by="-240000">
                                          <p:cBhvr>
                                            <p:cTn id="14" dur="200" fill="hold">
                                              <p:stCondLst>
                                                <p:cond delay="200"/>
                                              </p:stCondLst>
                                            </p:cTn>
                                            <p:tgtEl>
                                              <p:spTgt spid="42"/>
                                            </p:tgtEl>
                                            <p:attrNameLst>
                                              <p:attrName>r</p:attrName>
                                            </p:attrNameLst>
                                          </p:cBhvr>
                                        </p:animRot>
                                        <p:animRot by="240000">
                                          <p:cBhvr>
                                            <p:cTn id="15" dur="200" fill="hold">
                                              <p:stCondLst>
                                                <p:cond delay="400"/>
                                              </p:stCondLst>
                                            </p:cTn>
                                            <p:tgtEl>
                                              <p:spTgt spid="42"/>
                                            </p:tgtEl>
                                            <p:attrNameLst>
                                              <p:attrName>r</p:attrName>
                                            </p:attrNameLst>
                                          </p:cBhvr>
                                        </p:animRot>
                                        <p:animRot by="-240000">
                                          <p:cBhvr>
                                            <p:cTn id="16" dur="200" fill="hold">
                                              <p:stCondLst>
                                                <p:cond delay="600"/>
                                              </p:stCondLst>
                                            </p:cTn>
                                            <p:tgtEl>
                                              <p:spTgt spid="42"/>
                                            </p:tgtEl>
                                            <p:attrNameLst>
                                              <p:attrName>r</p:attrName>
                                            </p:attrNameLst>
                                          </p:cBhvr>
                                        </p:animRot>
                                        <p:animRot by="120000">
                                          <p:cBhvr>
                                            <p:cTn id="17" dur="200" fill="hold">
                                              <p:stCondLst>
                                                <p:cond delay="800"/>
                                              </p:stCondLst>
                                            </p:cTn>
                                            <p:tgtEl>
                                              <p:spTgt spid="42"/>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left)">
                                          <p:cBhvr>
                                            <p:cTn id="22" dur="750"/>
                                            <p:tgtEl>
                                              <p:spTgt spid="4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75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43" grpId="0"/>
          <p:bldP spid="12" grpId="0"/>
          <p:bldP spid="13"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5">
            <a:extLst>
              <a:ext uri="{BEBA8EAE-BF5A-486C-A8C5-ECC9F3942E4B}">
                <a14:imgProps xmlns:a14="http://schemas.microsoft.com/office/drawing/2010/main">
                  <a14:imgLayer r:embed="rId6">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7">
            <a:extLst>
              <a:ext uri="{BEBA8EAE-BF5A-486C-A8C5-ECC9F3942E4B}">
                <a14:imgProps xmlns:a14="http://schemas.microsoft.com/office/drawing/2010/main">
                  <a14:imgLayer r:embed="rId8">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0">
            <a:extLst>
              <a:ext uri="{BEBA8EAE-BF5A-486C-A8C5-ECC9F3942E4B}">
                <a14:imgProps xmlns:a14="http://schemas.microsoft.com/office/drawing/2010/main">
                  <a14:imgLayer r:embed="rId11">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34943421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2"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2"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4"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4"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419100" y="665789"/>
            <a:ext cx="114776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pic>
        <p:nvPicPr>
          <p:cNvPr id="5" name="Picture 4">
            <a:extLst>
              <a:ext uri="{FF2B5EF4-FFF2-40B4-BE49-F238E27FC236}">
                <a16:creationId xmlns:a16="http://schemas.microsoft.com/office/drawing/2014/main" id="{123D18ED-2B45-4B02-B4F8-C4CB9A63DDBD}"/>
              </a:ext>
            </a:extLst>
          </p:cNvPr>
          <p:cNvPicPr>
            <a:picLocks noChangeAspect="1"/>
          </p:cNvPicPr>
          <p:nvPr/>
        </p:nvPicPr>
        <p:blipFill>
          <a:blip r:embed="rId6"/>
          <a:stretch>
            <a:fillRect/>
          </a:stretch>
        </p:blipFill>
        <p:spPr>
          <a:xfrm>
            <a:off x="419100" y="1152525"/>
            <a:ext cx="5829300" cy="2552700"/>
          </a:xfrm>
          <a:prstGeom prst="rect">
            <a:avLst/>
          </a:prstGeom>
        </p:spPr>
      </p:pic>
      <p:pic>
        <p:nvPicPr>
          <p:cNvPr id="10" name="Picture 9">
            <a:extLst>
              <a:ext uri="{FF2B5EF4-FFF2-40B4-BE49-F238E27FC236}">
                <a16:creationId xmlns:a16="http://schemas.microsoft.com/office/drawing/2014/main" id="{8ACA96C7-90CE-453F-9691-A699FD0A384A}"/>
              </a:ext>
            </a:extLst>
          </p:cNvPr>
          <p:cNvPicPr>
            <a:picLocks noChangeAspect="1"/>
          </p:cNvPicPr>
          <p:nvPr/>
        </p:nvPicPr>
        <p:blipFill>
          <a:blip r:embed="rId7"/>
          <a:stretch>
            <a:fillRect/>
          </a:stretch>
        </p:blipFill>
        <p:spPr>
          <a:xfrm>
            <a:off x="6281737" y="1176337"/>
            <a:ext cx="5438775" cy="2486025"/>
          </a:xfrm>
          <a:prstGeom prst="rect">
            <a:avLst/>
          </a:prstGeom>
        </p:spPr>
      </p:pic>
      <p:sp>
        <p:nvSpPr>
          <p:cNvPr id="16" name="Đáp Án D">
            <a:extLst>
              <a:ext uri="{FF2B5EF4-FFF2-40B4-BE49-F238E27FC236}">
                <a16:creationId xmlns:a16="http://schemas.microsoft.com/office/drawing/2014/main" id="{DEFF781A-EE35-4FE8-B04E-BE7BD14969ED}"/>
              </a:ext>
            </a:extLst>
          </p:cNvPr>
          <p:cNvSpPr/>
          <p:nvPr/>
        </p:nvSpPr>
        <p:spPr>
          <a:xfrm>
            <a:off x="573158" y="3859465"/>
            <a:ext cx="2408167"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Ngủ dậy thật là thoải mái!</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7" name="Đáp Án D">
            <a:extLst>
              <a:ext uri="{FF2B5EF4-FFF2-40B4-BE49-F238E27FC236}">
                <a16:creationId xmlns:a16="http://schemas.microsoft.com/office/drawing/2014/main" id="{BD5DE765-61A1-42CC-8DEB-66B840F56F3D}"/>
              </a:ext>
            </a:extLst>
          </p:cNvPr>
          <p:cNvSpPr/>
          <p:nvPr/>
        </p:nvSpPr>
        <p:spPr>
          <a:xfrm>
            <a:off x="3583058" y="3830890"/>
            <a:ext cx="2522467" cy="1131635"/>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Chiếc</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bút</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của</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đâu</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28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nhỉ</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endParaRPr kumimoji="0" lang="en-US" sz="28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Đáp Án D">
            <a:extLst>
              <a:ext uri="{FF2B5EF4-FFF2-40B4-BE49-F238E27FC236}">
                <a16:creationId xmlns:a16="http://schemas.microsoft.com/office/drawing/2014/main" id="{443B8037-56A9-43E1-B332-F63E1DD03E33}"/>
              </a:ext>
            </a:extLst>
          </p:cNvPr>
          <p:cNvSpPr/>
          <p:nvPr/>
        </p:nvSpPr>
        <p:spPr>
          <a:xfrm>
            <a:off x="6307208" y="3849940"/>
            <a:ext cx="270344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Mình soạn sách vở để chuẩn bị đến trường.</a:t>
            </a:r>
          </a:p>
        </p:txBody>
      </p:sp>
      <p:sp>
        <p:nvSpPr>
          <p:cNvPr id="22" name="Đáp Án D">
            <a:extLst>
              <a:ext uri="{FF2B5EF4-FFF2-40B4-BE49-F238E27FC236}">
                <a16:creationId xmlns:a16="http://schemas.microsoft.com/office/drawing/2014/main" id="{6F8BD9B8-092A-4BE9-B649-303850169426}"/>
              </a:ext>
            </a:extLst>
          </p:cNvPr>
          <p:cNvSpPr/>
          <p:nvPr/>
        </p:nvSpPr>
        <p:spPr>
          <a:xfrm>
            <a:off x="9202808" y="3868990"/>
            <a:ext cx="2703442" cy="1274510"/>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Bác ơi</a:t>
            </a:r>
            <a:r>
              <a:rPr lang="en-US"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28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chờ cháu với ạ! </a:t>
            </a:r>
          </a:p>
        </p:txBody>
      </p:sp>
    </p:spTree>
    <p:extLst>
      <p:ext uri="{BB962C8B-B14F-4D97-AF65-F5344CB8AC3E}">
        <p14:creationId xmlns:p14="http://schemas.microsoft.com/office/powerpoint/2010/main" val="4822752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down)">
                                      <p:cBhvr>
                                        <p:cTn id="15" dur="500"/>
                                        <p:tgtEl>
                                          <p:spTgt spid="16"/>
                                        </p:tgtEl>
                                      </p:cBhvr>
                                    </p:animEffect>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wipe(down)">
                                      <p:cBhvr>
                                        <p:cTn id="20" dur="500"/>
                                        <p:tgtEl>
                                          <p:spTgt spid="17"/>
                                        </p:tgtEl>
                                      </p:cBhvr>
                                    </p:animEffect>
                                  </p:childTnLst>
                                  <p:subTnLst>
                                    <p:audio>
                                      <p:cMediaNode>
                                        <p:cTn display="0" masterRel="sameClick">
                                          <p:stCondLst>
                                            <p:cond evt="begin" delay="0">
                                              <p:tn val="18"/>
                                            </p:cond>
                                          </p:stCondLst>
                                          <p:endCondLst>
                                            <p:cond evt="onStopAudio" delay="0">
                                              <p:tgtEl>
                                                <p:sldTgt/>
                                              </p:tgtEl>
                                            </p:cond>
                                          </p:endCondLst>
                                        </p:cTn>
                                        <p:tgtEl>
                                          <p:sndTgt r:embed="rId2" name="Trò-chơi-chíu.wav"/>
                                        </p:tgtEl>
                                      </p:cMediaNode>
                                    </p:audio>
                                  </p:sub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wipe(down)">
                                      <p:cBhvr>
                                        <p:cTn id="25" dur="500"/>
                                        <p:tgtEl>
                                          <p:spTgt spid="18"/>
                                        </p:tgtEl>
                                      </p:cBhvr>
                                    </p:animEffect>
                                  </p:childTnLst>
                                  <p:subTnLst>
                                    <p:audio>
                                      <p:cMediaNode>
                                        <p:cTn display="0" masterRel="sameClick">
                                          <p:stCondLst>
                                            <p:cond evt="begin" delay="0">
                                              <p:tn val="23"/>
                                            </p:cond>
                                          </p:stCondLst>
                                          <p:endCondLst>
                                            <p:cond evt="onStopAudio" delay="0">
                                              <p:tgtEl>
                                                <p:sldTgt/>
                                              </p:tgtEl>
                                            </p:cond>
                                          </p:endCondLst>
                                        </p:cTn>
                                        <p:tgtEl>
                                          <p:sndTgt r:embed="rId2" name="Trò-chơi-chíu.wav"/>
                                        </p:tgtEl>
                                      </p:cMediaNode>
                                    </p:audio>
                                  </p:sub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down)">
                                      <p:cBhvr>
                                        <p:cTn id="30" dur="500"/>
                                        <p:tgtEl>
                                          <p:spTgt spid="22"/>
                                        </p:tgtEl>
                                      </p:cBhvr>
                                    </p:animEffect>
                                  </p:childTnLst>
                                  <p:subTnLst>
                                    <p:audio>
                                      <p:cMediaNode>
                                        <p:cTn display="0" masterRel="sameClick">
                                          <p:stCondLst>
                                            <p:cond evt="begin" delay="0">
                                              <p:tn val="28"/>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2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3"/>
          <a:stretch>
            <a:fillRect/>
          </a:stretch>
        </p:blipFill>
        <p:spPr>
          <a:xfrm>
            <a:off x="635" y="-635"/>
            <a:ext cx="12192635" cy="6858635"/>
          </a:xfrm>
          <a:prstGeom prst="rect">
            <a:avLst/>
          </a:prstGeom>
        </p:spPr>
      </p:pic>
      <p:pic>
        <p:nvPicPr>
          <p:cNvPr id="6" name="图片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52400" y="665789"/>
            <a:ext cx="117443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266700" y="855994"/>
            <a:ext cx="11763375" cy="1615827"/>
          </a:xfrm>
          <a:prstGeom prst="rect">
            <a:avLst/>
          </a:prstGeom>
          <a:noFill/>
        </p:spPr>
        <p:txBody>
          <a:bodyPr wrap="square">
            <a:spAutoFit/>
          </a:bodyPr>
          <a:lstStyle/>
          <a:p>
            <a:pPr lvl="0" algn="just">
              <a:defRPr/>
            </a:pPr>
            <a:r>
              <a:rPr lang="vi-VN" sz="3300" b="1" dirty="0">
                <a:solidFill>
                  <a:srgbClr val="00B0F0"/>
                </a:solidFill>
                <a:latin typeface="Calibri"/>
              </a:rPr>
              <a:t>6</a:t>
            </a:r>
            <a:r>
              <a:rPr lang="en-US" sz="3300" b="1" dirty="0">
                <a:solidFill>
                  <a:srgbClr val="00B0F0"/>
                </a:solidFill>
                <a:latin typeface="Calibri"/>
              </a:rPr>
              <a:t>. </a:t>
            </a:r>
            <a:r>
              <a:rPr lang="vi-VN" sz="3300" b="1" dirty="0">
                <a:solidFill>
                  <a:srgbClr val="00B0F0"/>
                </a:solidFill>
                <a:latin typeface="Calibri"/>
              </a:rPr>
              <a:t>Nói tiếp để hoàn thành các câu dưới đây rồi chép vào vở.</a:t>
            </a:r>
          </a:p>
          <a:p>
            <a:pPr lvl="0" algn="just">
              <a:defRPr/>
            </a:pPr>
            <a:r>
              <a:rPr lang="vi-VN" sz="3300" b="1" dirty="0">
                <a:solidFill>
                  <a:srgbClr val="FF0000"/>
                </a:solidFill>
                <a:latin typeface="Calibri"/>
              </a:rPr>
              <a:t>a. Phòng của bạn nhỏ vương vãi đủ thứ: □, □, □,…</a:t>
            </a:r>
          </a:p>
          <a:p>
            <a:pPr lvl="0" algn="just">
              <a:defRPr/>
            </a:pPr>
            <a:r>
              <a:rPr lang="vi-VN" sz="3300" b="1" dirty="0">
                <a:solidFill>
                  <a:srgbClr val="FF0000"/>
                </a:solidFill>
                <a:latin typeface="Calibri"/>
              </a:rPr>
              <a:t>b. Bạn nhỏ đến trường muộn vì phải đi tìm □, □, □,…</a:t>
            </a:r>
          </a:p>
        </p:txBody>
      </p:sp>
      <p:sp>
        <p:nvSpPr>
          <p:cNvPr id="16" name="TextBox 15">
            <a:extLst>
              <a:ext uri="{FF2B5EF4-FFF2-40B4-BE49-F238E27FC236}">
                <a16:creationId xmlns:a16="http://schemas.microsoft.com/office/drawing/2014/main" id="{B610DAC8-C5DE-4624-BE5B-B2EA893A1196}"/>
              </a:ext>
            </a:extLst>
          </p:cNvPr>
          <p:cNvSpPr txBox="1"/>
          <p:nvPr/>
        </p:nvSpPr>
        <p:spPr>
          <a:xfrm>
            <a:off x="6981824" y="3028950"/>
            <a:ext cx="3990707" cy="182024"/>
          </a:xfrm>
          <a:prstGeom prst="rect">
            <a:avLst/>
          </a:prstGeom>
          <a:noFill/>
        </p:spPr>
        <p:txBody>
          <a:bodyPr wrap="square" rtlCol="0">
            <a:prstTxWarp prst="textArchUp">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THẢO LUẬN NHÓM BỐN</a:t>
            </a:r>
          </a:p>
        </p:txBody>
      </p:sp>
      <p:pic>
        <p:nvPicPr>
          <p:cNvPr id="17" name="Picture 2" descr="実は自分が苦手な内容の方が教えやすい・・？">
            <a:extLst>
              <a:ext uri="{FF2B5EF4-FFF2-40B4-BE49-F238E27FC236}">
                <a16:creationId xmlns:a16="http://schemas.microsoft.com/office/drawing/2014/main" id="{D3207B23-6E4D-4C63-9220-C0CB39FB9D9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27705" y="3231902"/>
            <a:ext cx="3401952" cy="3454648"/>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ED830FF2-D9FE-4B6D-9AAB-C08CFE01BBC8}"/>
              </a:ext>
            </a:extLst>
          </p:cNvPr>
          <p:cNvSpPr txBox="1"/>
          <p:nvPr/>
        </p:nvSpPr>
        <p:spPr>
          <a:xfrm>
            <a:off x="1000125" y="3397138"/>
            <a:ext cx="6134099"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Từng em nói tiếp để hoàn thành 2 câu đã cho </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
        <p:nvSpPr>
          <p:cNvPr id="19" name="TextBox 18">
            <a:extLst>
              <a:ext uri="{FF2B5EF4-FFF2-40B4-BE49-F238E27FC236}">
                <a16:creationId xmlns:a16="http://schemas.microsoft.com/office/drawing/2014/main" id="{DBCEE36C-EB55-41F6-9251-EB7B24A88677}"/>
              </a:ext>
            </a:extLst>
          </p:cNvPr>
          <p:cNvSpPr txBox="1"/>
          <p:nvPr/>
        </p:nvSpPr>
        <p:spPr>
          <a:xfrm>
            <a:off x="962025" y="4711588"/>
            <a:ext cx="6134099" cy="1077218"/>
          </a:xfrm>
          <a:prstGeom prst="rect">
            <a:avLst/>
          </a:prstGeom>
          <a:noFill/>
        </p:spPr>
        <p:txBody>
          <a:bodyPr wrap="square">
            <a:spAutoFit/>
          </a:bodyPr>
          <a:lstStyle/>
          <a:p>
            <a:pPr marL="457200" lvl="0" indent="-457200" algn="just">
              <a:buFont typeface="Arial" panose="020B0604020202020204" pitchFamily="34" charset="0"/>
              <a:buChar char="•"/>
              <a:defRPr/>
            </a:pPr>
            <a:r>
              <a:rPr lang="en-US" sz="3200" b="1" i="1">
                <a:solidFill>
                  <a:srgbClr val="BE0FAA"/>
                </a:solidFill>
                <a:latin typeface="Calibri" panose="020F0502020204030204" pitchFamily="34" charset="0"/>
                <a:ea typeface="Times New Roman" panose="02020603050405020304" pitchFamily="18" charset="0"/>
                <a:cs typeface="Calibri" panose="020F0502020204030204" pitchFamily="34" charset="0"/>
              </a:rPr>
              <a:t>Cả nhóm góp ý, viết câu đã thống nhất vào bảng nhóm.</a:t>
            </a:r>
            <a:endParaRPr kumimoji="0" lang="en-US" sz="3200" b="1" i="1" u="none" strike="noStrike" kern="1200" cap="none" spc="0" normalizeH="0" baseline="0" noProof="0" dirty="0">
              <a:ln>
                <a:noFill/>
              </a:ln>
              <a:solidFill>
                <a:srgbClr val="BE0FAA"/>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spTree>
    <p:extLst>
      <p:ext uri="{BB962C8B-B14F-4D97-AF65-F5344CB8AC3E}">
        <p14:creationId xmlns:p14="http://schemas.microsoft.com/office/powerpoint/2010/main" val="40483059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14:presetBounceEnd="40000">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14:bounceEnd="40000">
                                          <p:cBhvr additive="base">
                                            <p:cTn id="15" dur="750" fill="hold"/>
                                            <p:tgtEl>
                                              <p:spTgt spid="17"/>
                                            </p:tgtEl>
                                            <p:attrNameLst>
                                              <p:attrName>ppt_x</p:attrName>
                                            </p:attrNameLst>
                                          </p:cBhvr>
                                          <p:tavLst>
                                            <p:tav tm="0">
                                              <p:val>
                                                <p:strVal val="#ppt_x"/>
                                              </p:val>
                                            </p:tav>
                                            <p:tav tm="100000">
                                              <p:val>
                                                <p:strVal val="#ppt_x"/>
                                              </p:val>
                                            </p:tav>
                                          </p:tavLst>
                                        </p:anim>
                                        <p:anim calcmode="lin" valueType="num" p14:bounceEnd="40000">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2"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circle(out)">
                                          <p:cBhvr>
                                            <p:cTn id="12" dur="500"/>
                                            <p:tgtEl>
                                              <p:spTgt spid="16"/>
                                            </p:tgtEl>
                                          </p:cBhvr>
                                        </p:animEffect>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750" fill="hold"/>
                                            <p:tgtEl>
                                              <p:spTgt spid="17"/>
                                            </p:tgtEl>
                                            <p:attrNameLst>
                                              <p:attrName>ppt_x</p:attrName>
                                            </p:attrNameLst>
                                          </p:cBhvr>
                                          <p:tavLst>
                                            <p:tav tm="0">
                                              <p:val>
                                                <p:strVal val="#ppt_x"/>
                                              </p:val>
                                            </p:tav>
                                            <p:tav tm="100000">
                                              <p:val>
                                                <p:strVal val="#ppt_x"/>
                                              </p:val>
                                            </p:tav>
                                          </p:tavLst>
                                        </p:anim>
                                        <p:anim calcmode="lin" valueType="num">
                                          <p:cBhvr additive="base">
                                            <p:cTn id="16" dur="750" fill="hold"/>
                                            <p:tgtEl>
                                              <p:spTgt spid="1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7" name="Trò-chơi-chíu.wav"/>
                                            </p:tgtEl>
                                          </p:cMediaNode>
                                        </p:audio>
                                      </p:subTnLst>
                                    </p:cTn>
                                  </p:par>
                                  <p:par>
                                    <p:cTn id="17" presetID="32" presetClass="emph" presetSubtype="0" repeatCount="3000" fill="hold" nodeType="withEffect">
                                      <p:stCondLst>
                                        <p:cond delay="250"/>
                                      </p:stCondLst>
                                      <p:childTnLst>
                                        <p:animRot by="120000">
                                          <p:cBhvr>
                                            <p:cTn id="18" dur="100" fill="hold">
                                              <p:stCondLst>
                                                <p:cond delay="0"/>
                                              </p:stCondLst>
                                            </p:cTn>
                                            <p:tgtEl>
                                              <p:spTgt spid="17"/>
                                            </p:tgtEl>
                                            <p:attrNameLst>
                                              <p:attrName>r</p:attrName>
                                            </p:attrNameLst>
                                          </p:cBhvr>
                                        </p:animRot>
                                        <p:animRot by="-240000">
                                          <p:cBhvr>
                                            <p:cTn id="19" dur="200" fill="hold">
                                              <p:stCondLst>
                                                <p:cond delay="200"/>
                                              </p:stCondLst>
                                            </p:cTn>
                                            <p:tgtEl>
                                              <p:spTgt spid="17"/>
                                            </p:tgtEl>
                                            <p:attrNameLst>
                                              <p:attrName>r</p:attrName>
                                            </p:attrNameLst>
                                          </p:cBhvr>
                                        </p:animRot>
                                        <p:animRot by="240000">
                                          <p:cBhvr>
                                            <p:cTn id="20" dur="200" fill="hold">
                                              <p:stCondLst>
                                                <p:cond delay="400"/>
                                              </p:stCondLst>
                                            </p:cTn>
                                            <p:tgtEl>
                                              <p:spTgt spid="17"/>
                                            </p:tgtEl>
                                            <p:attrNameLst>
                                              <p:attrName>r</p:attrName>
                                            </p:attrNameLst>
                                          </p:cBhvr>
                                        </p:animRot>
                                        <p:animRot by="-240000">
                                          <p:cBhvr>
                                            <p:cTn id="21" dur="200" fill="hold">
                                              <p:stCondLst>
                                                <p:cond delay="600"/>
                                              </p:stCondLst>
                                            </p:cTn>
                                            <p:tgtEl>
                                              <p:spTgt spid="17"/>
                                            </p:tgtEl>
                                            <p:attrNameLst>
                                              <p:attrName>r</p:attrName>
                                            </p:attrNameLst>
                                          </p:cBhvr>
                                        </p:animRot>
                                        <p:animRot by="120000">
                                          <p:cBhvr>
                                            <p:cTn id="22" dur="200" fill="hold">
                                              <p:stCondLst>
                                                <p:cond delay="800"/>
                                              </p:stCondLst>
                                            </p:cTn>
                                            <p:tgtEl>
                                              <p:spTgt spid="17"/>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wipe(left)">
                                          <p:cBhvr>
                                            <p:cTn id="27" dur="750"/>
                                            <p:tgtEl>
                                              <p:spTgt spid="1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wipe(left)">
                                          <p:cBhvr>
                                            <p:cTn id="3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16" grpId="0"/>
          <p:bldP spid="18" grpId="0"/>
          <p:bldP spid="19" grpId="0"/>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4"/>
          <a:stretch>
            <a:fillRect/>
          </a:stretch>
        </p:blipFill>
        <p:spPr>
          <a:xfrm>
            <a:off x="635" y="-635"/>
            <a:ext cx="12192635" cy="6858635"/>
          </a:xfrm>
          <a:prstGeom prst="rect">
            <a:avLst/>
          </a:prstGeom>
        </p:spPr>
      </p:pic>
      <p:pic>
        <p:nvPicPr>
          <p:cNvPr id="6" name="图片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4"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3" name="Picture 32" descr="A group of dolls&#10;&#10;Description automatically generated">
            <a:extLst>
              <a:ext uri="{FF2B5EF4-FFF2-40B4-BE49-F238E27FC236}">
                <a16:creationId xmlns:a16="http://schemas.microsoft.com/office/drawing/2014/main" id="{3B86A71E-A159-44D0-9AA9-9D506B4A781D}"/>
              </a:ext>
            </a:extLst>
          </p:cNvPr>
          <p:cNvPicPr>
            <a:picLocks noChangeAspect="1"/>
          </p:cNvPicPr>
          <p:nvPr/>
        </p:nvPicPr>
        <p:blipFill rotWithShape="1">
          <a:blip r:embed="rId6">
            <a:extLst>
              <a:ext uri="{BEBA8EAE-BF5A-486C-A8C5-ECC9F3942E4B}">
                <a14:imgProps xmlns:a14="http://schemas.microsoft.com/office/drawing/2010/main">
                  <a14:imgLayer r:embed="rId7">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7619" t="49518" r="67692" b="14070"/>
          <a:stretch/>
        </p:blipFill>
        <p:spPr>
          <a:xfrm>
            <a:off x="6231782" y="2219525"/>
            <a:ext cx="2296240" cy="3657600"/>
          </a:xfrm>
          <a:prstGeom prst="rect">
            <a:avLst/>
          </a:prstGeom>
          <a:effectLst>
            <a:outerShdw blurRad="63500" sx="102000" sy="102000" algn="ctr" rotWithShape="0">
              <a:prstClr val="black">
                <a:alpha val="40000"/>
              </a:prstClr>
            </a:outerShdw>
          </a:effectLst>
        </p:spPr>
      </p:pic>
      <p:pic>
        <p:nvPicPr>
          <p:cNvPr id="35" name="Picture 34" descr="Graphical user interface, application&#10;&#10;Description automatically generated">
            <a:extLst>
              <a:ext uri="{FF2B5EF4-FFF2-40B4-BE49-F238E27FC236}">
                <a16:creationId xmlns:a16="http://schemas.microsoft.com/office/drawing/2014/main" id="{41C2281A-3366-4F6F-801F-F2362D2A8AA2}"/>
              </a:ext>
            </a:extLst>
          </p:cNvPr>
          <p:cNvPicPr>
            <a:picLocks noChangeAspect="1"/>
          </p:cNvPicPr>
          <p:nvPr/>
        </p:nvPicPr>
        <p:blipFill rotWithShape="1">
          <a:blip r:embed="rId8">
            <a:extLst>
              <a:ext uri="{BEBA8EAE-BF5A-486C-A8C5-ECC9F3942E4B}">
                <a14:imgProps xmlns:a14="http://schemas.microsoft.com/office/drawing/2010/main">
                  <a14:imgLayer r:embed="rId9">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65515" t="49087" r="10697" b="13963"/>
          <a:stretch/>
        </p:blipFill>
        <p:spPr>
          <a:xfrm>
            <a:off x="3779356" y="2219525"/>
            <a:ext cx="2180263" cy="3657600"/>
          </a:xfrm>
          <a:prstGeom prst="rect">
            <a:avLst/>
          </a:prstGeom>
          <a:effectLst>
            <a:outerShdw blurRad="63500" sx="102000" sy="102000" algn="ctr" rotWithShape="0">
              <a:prstClr val="black">
                <a:alpha val="40000"/>
              </a:prstClr>
            </a:outerShdw>
          </a:effectLst>
        </p:spPr>
      </p:pic>
      <p:sp>
        <p:nvSpPr>
          <p:cNvPr id="36" name="TextBox 35">
            <a:extLst>
              <a:ext uri="{FF2B5EF4-FFF2-40B4-BE49-F238E27FC236}">
                <a16:creationId xmlns:a16="http://schemas.microsoft.com/office/drawing/2014/main" id="{51B21E0C-61B0-44F6-8714-9176069712EC}"/>
              </a:ext>
            </a:extLst>
          </p:cNvPr>
          <p:cNvSpPr txBox="1"/>
          <p:nvPr/>
        </p:nvSpPr>
        <p:spPr>
          <a:xfrm>
            <a:off x="4019934" y="1450085"/>
            <a:ext cx="4152130" cy="769441"/>
          </a:xfrm>
          <a:prstGeom prst="rect">
            <a:avLst/>
          </a:prstGeom>
          <a:noFill/>
        </p:spPr>
        <p:txBody>
          <a:bodyPr wrap="square" rtlCol="0">
            <a:prstTxWarp prst="textArchUp">
              <a:avLst>
                <a:gd name="adj" fmla="val 10799999"/>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FF0066"/>
                </a:solidFill>
                <a:effectLst>
                  <a:glow rad="88900">
                    <a:srgbClr val="FFFF00">
                      <a:alpha val="70000"/>
                    </a:srgbClr>
                  </a:glow>
                </a:effectLst>
                <a:uLnTx/>
                <a:uFillTx/>
                <a:latin typeface="Calibri"/>
                <a:ea typeface="+mn-ea"/>
                <a:cs typeface="+mn-cs"/>
              </a:rPr>
              <a:t>CHIA SẺ TRƯỚC LỚP</a:t>
            </a:r>
          </a:p>
        </p:txBody>
      </p:sp>
      <p:pic>
        <p:nvPicPr>
          <p:cNvPr id="3078" name="Picture 6" descr="Kooky Gook GIFs - Find &amp;amp; Share on GIPHY">
            <a:extLst>
              <a:ext uri="{FF2B5EF4-FFF2-40B4-BE49-F238E27FC236}">
                <a16:creationId xmlns:a16="http://schemas.microsoft.com/office/drawing/2014/main" id="{045E6EFF-1B6B-4FC1-B0BB-1868AF592B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63898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5" name="Picture 6" descr="Kooky Gook GIFs - Find &amp;amp; Share on GIPHY">
            <a:extLst>
              <a:ext uri="{FF2B5EF4-FFF2-40B4-BE49-F238E27FC236}">
                <a16:creationId xmlns:a16="http://schemas.microsoft.com/office/drawing/2014/main" id="{BB848E2C-EB57-49F6-BF3B-5E1427B779C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flipH="1">
            <a:off x="9114026" y="4048326"/>
            <a:ext cx="1292437" cy="18288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1" name="图片 10"/>
          <p:cNvPicPr>
            <a:picLocks noChangeAspect="1"/>
          </p:cNvPicPr>
          <p:nvPr/>
        </p:nvPicPr>
        <p:blipFill>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tretch>
            <a:fillRect/>
          </a:stretch>
        </p:blipFill>
        <p:spPr>
          <a:xfrm>
            <a:off x="8841863" y="4858422"/>
            <a:ext cx="3454400" cy="1999578"/>
          </a:xfrm>
          <a:prstGeom prst="rect">
            <a:avLst/>
          </a:prstGeom>
          <a:effectLst>
            <a:outerShdw blurRad="63500" sx="102000" sy="102000" algn="ctr" rotWithShape="0">
              <a:prstClr val="black">
                <a:alpha val="40000"/>
              </a:prstClr>
            </a:outerShdw>
          </a:effectLst>
        </p:spPr>
      </p:pic>
      <p:pic>
        <p:nvPicPr>
          <p:cNvPr id="43" name="Picture 42" descr="A group of flowers&#10;&#10;Description automatically generated with low confidence">
            <a:extLst>
              <a:ext uri="{FF2B5EF4-FFF2-40B4-BE49-F238E27FC236}">
                <a16:creationId xmlns:a16="http://schemas.microsoft.com/office/drawing/2014/main" id="{9D75154C-5432-485F-B472-7BF22778BA84}"/>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486919" y="4504832"/>
            <a:ext cx="3657600" cy="3657600"/>
          </a:xfrm>
          <a:prstGeom prst="rect">
            <a:avLst/>
          </a:prstGeom>
          <a:effectLst>
            <a:outerShdw blurRad="50800" dist="38100" dir="5400000" algn="t" rotWithShape="0">
              <a:prstClr val="black">
                <a:alpha val="40000"/>
              </a:prstClr>
            </a:outerShdw>
          </a:effectLst>
        </p:spPr>
      </p:pic>
      <p:grpSp>
        <p:nvGrpSpPr>
          <p:cNvPr id="3" name="Group 2">
            <a:extLst>
              <a:ext uri="{FF2B5EF4-FFF2-40B4-BE49-F238E27FC236}">
                <a16:creationId xmlns:a16="http://schemas.microsoft.com/office/drawing/2014/main" id="{51A3B7E3-545B-40DC-B3DC-1811A99AD13B}"/>
              </a:ext>
            </a:extLst>
          </p:cNvPr>
          <p:cNvGrpSpPr/>
          <p:nvPr/>
        </p:nvGrpSpPr>
        <p:grpSpPr>
          <a:xfrm>
            <a:off x="1367765" y="662608"/>
            <a:ext cx="2560320" cy="2560320"/>
            <a:chOff x="1367765" y="662608"/>
            <a:chExt cx="2560320" cy="2560320"/>
          </a:xfrm>
        </p:grpSpPr>
        <p:pic>
          <p:nvPicPr>
            <p:cNvPr id="6146" name="Picture 2" descr="Purple Bubble Transparent">
              <a:extLst>
                <a:ext uri="{FF2B5EF4-FFF2-40B4-BE49-F238E27FC236}">
                  <a16:creationId xmlns:a16="http://schemas.microsoft.com/office/drawing/2014/main" id="{0BD33E40-6D27-4EE5-9E1A-01A1CA91301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367765"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B614322-B9CD-4980-B020-DC905480F42E}"/>
                </a:ext>
              </a:extLst>
            </p:cNvPr>
            <p:cNvSpPr txBox="1"/>
            <p:nvPr/>
          </p:nvSpPr>
          <p:spPr>
            <a:xfrm>
              <a:off x="1680216" y="1450085"/>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TRÌNH BÀY</a:t>
              </a:r>
            </a:p>
          </p:txBody>
        </p:sp>
      </p:grpSp>
      <p:grpSp>
        <p:nvGrpSpPr>
          <p:cNvPr id="5" name="Group 4">
            <a:extLst>
              <a:ext uri="{FF2B5EF4-FFF2-40B4-BE49-F238E27FC236}">
                <a16:creationId xmlns:a16="http://schemas.microsoft.com/office/drawing/2014/main" id="{37248539-B00A-46D3-8149-8E9261958C43}"/>
              </a:ext>
            </a:extLst>
          </p:cNvPr>
          <p:cNvGrpSpPr/>
          <p:nvPr/>
        </p:nvGrpSpPr>
        <p:grpSpPr>
          <a:xfrm>
            <a:off x="8163514" y="662608"/>
            <a:ext cx="2560320" cy="2560320"/>
            <a:chOff x="8163514" y="662608"/>
            <a:chExt cx="2560320" cy="2560320"/>
          </a:xfrm>
        </p:grpSpPr>
        <p:pic>
          <p:nvPicPr>
            <p:cNvPr id="17" name="Picture 2" descr="Purple Bubble Transparent">
              <a:extLst>
                <a:ext uri="{FF2B5EF4-FFF2-40B4-BE49-F238E27FC236}">
                  <a16:creationId xmlns:a16="http://schemas.microsoft.com/office/drawing/2014/main" id="{5827F7EA-9D63-4D5D-9216-D223AD888DA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flipH="1">
              <a:off x="8163514" y="662608"/>
              <a:ext cx="2560320" cy="25603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5325C05-252E-48D5-A395-14537A6C032C}"/>
                </a:ext>
              </a:extLst>
            </p:cNvPr>
            <p:cNvSpPr txBox="1"/>
            <p:nvPr/>
          </p:nvSpPr>
          <p:spPr>
            <a:xfrm>
              <a:off x="8480240" y="1450084"/>
              <a:ext cx="19354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66"/>
                  </a:solidFill>
                  <a:effectLst>
                    <a:outerShdw blurRad="38100" dist="38100" dir="2700000" algn="tl">
                      <a:srgbClr val="000000">
                        <a:alpha val="43137"/>
                      </a:srgbClr>
                    </a:outerShdw>
                  </a:effectLst>
                  <a:uLnTx/>
                  <a:uFillTx/>
                  <a:latin typeface="Calibri"/>
                  <a:ea typeface="+mn-ea"/>
                  <a:cs typeface="+mn-cs"/>
                </a:rPr>
                <a:t>NHẬN XÉT</a:t>
              </a:r>
            </a:p>
          </p:txBody>
        </p:sp>
      </p:grpSp>
    </p:spTree>
    <p:extLst>
      <p:ext uri="{BB962C8B-B14F-4D97-AF65-F5344CB8AC3E}">
        <p14:creationId xmlns:p14="http://schemas.microsoft.com/office/powerpoint/2010/main" val="406221224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14:presetBounceEnd="40000">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14:bounceEnd="40000">
                                          <p:cBhvr additive="base">
                                            <p:cTn id="16" dur="750" fill="hold"/>
                                            <p:tgtEl>
                                              <p:spTgt spid="35"/>
                                            </p:tgtEl>
                                            <p:attrNameLst>
                                              <p:attrName>ppt_x</p:attrName>
                                            </p:attrNameLst>
                                          </p:cBhvr>
                                          <p:tavLst>
                                            <p:tav tm="0">
                                              <p:val>
                                                <p:strVal val="#ppt_x"/>
                                              </p:val>
                                            </p:tav>
                                            <p:tav tm="100000">
                                              <p:val>
                                                <p:strVal val="#ppt_x"/>
                                              </p:val>
                                            </p:tav>
                                          </p:tavLst>
                                        </p:anim>
                                        <p:anim calcmode="lin" valueType="num" p14:bounceEnd="40000">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3"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14:presetBounceEnd="40000">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14:bounceEnd="40000">
                                          <p:cBhvr additive="base">
                                            <p:cTn id="23" dur="750" fill="hold"/>
                                            <p:tgtEl>
                                              <p:spTgt spid="33"/>
                                            </p:tgtEl>
                                            <p:attrNameLst>
                                              <p:attrName>ppt_x</p:attrName>
                                            </p:attrNameLst>
                                          </p:cBhvr>
                                          <p:tavLst>
                                            <p:tav tm="0">
                                              <p:val>
                                                <p:strVal val="#ppt_x"/>
                                              </p:val>
                                            </p:tav>
                                            <p:tav tm="100000">
                                              <p:val>
                                                <p:strVal val="#ppt_x"/>
                                              </p:val>
                                            </p:tav>
                                          </p:tavLst>
                                        </p:anim>
                                        <p:anim calcmode="lin" valueType="num" p14:bounceEnd="40000">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3"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ipe(down)">
                                          <p:cBhvr>
                                            <p:cTn id="7" dur="500"/>
                                            <p:tgtEl>
                                              <p:spTgt spid="4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par>
                                    <p:cTn id="11" presetID="6" presetClass="entr" presetSubtype="32" fill="hold" grpId="0"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circle(out)">
                                          <p:cBhvr>
                                            <p:cTn id="13" dur="500"/>
                                            <p:tgtEl>
                                              <p:spTgt spid="36"/>
                                            </p:tgtEl>
                                          </p:cBhvr>
                                        </p:animEffect>
                                      </p:childTnLst>
                                    </p:cTn>
                                  </p:par>
                                  <p:par>
                                    <p:cTn id="14" presetID="2" presetClass="entr" presetSubtype="4" fill="hold" nodeType="withEffect">
                                      <p:stCondLst>
                                        <p:cond delay="0"/>
                                      </p:stCondLst>
                                      <p:childTnLst>
                                        <p:set>
                                          <p:cBhvr>
                                            <p:cTn id="15" dur="1" fill="hold">
                                              <p:stCondLst>
                                                <p:cond delay="0"/>
                                              </p:stCondLst>
                                            </p:cTn>
                                            <p:tgtEl>
                                              <p:spTgt spid="35"/>
                                            </p:tgtEl>
                                            <p:attrNameLst>
                                              <p:attrName>style.visibility</p:attrName>
                                            </p:attrNameLst>
                                          </p:cBhvr>
                                          <p:to>
                                            <p:strVal val="visible"/>
                                          </p:to>
                                        </p:set>
                                        <p:anim calcmode="lin" valueType="num">
                                          <p:cBhvr additive="base">
                                            <p:cTn id="16" dur="750" fill="hold"/>
                                            <p:tgtEl>
                                              <p:spTgt spid="35"/>
                                            </p:tgtEl>
                                            <p:attrNameLst>
                                              <p:attrName>ppt_x</p:attrName>
                                            </p:attrNameLst>
                                          </p:cBhvr>
                                          <p:tavLst>
                                            <p:tav tm="0">
                                              <p:val>
                                                <p:strVal val="#ppt_x"/>
                                              </p:val>
                                            </p:tav>
                                            <p:tav tm="100000">
                                              <p:val>
                                                <p:strVal val="#ppt_x"/>
                                              </p:val>
                                            </p:tav>
                                          </p:tavLst>
                                        </p:anim>
                                        <p:anim calcmode="lin" valueType="num">
                                          <p:cBhvr additive="base">
                                            <p:cTn id="17" dur="750" fill="hold"/>
                                            <p:tgtEl>
                                              <p:spTgt spid="3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4"/>
                                                </p:cond>
                                              </p:stCondLst>
                                              <p:endCondLst>
                                                <p:cond evt="onStopAudio" delay="0">
                                                  <p:tgtEl>
                                                    <p:sldTgt/>
                                                  </p:tgtEl>
                                                </p:cond>
                                              </p:endCondLst>
                                            </p:cTn>
                                            <p:tgtEl>
                                              <p:sndTgt r:embed="rId15" name="Trò-chơi-chíu.wav"/>
                                            </p:tgtEl>
                                          </p:cMediaNode>
                                        </p:audio>
                                      </p:subTnLst>
                                    </p:cTn>
                                  </p:par>
                                  <p:par>
                                    <p:cTn id="18" presetID="22" presetClass="entr" presetSubtype="4"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wipe(down)">
                                          <p:cBhvr>
                                            <p:cTn id="20" dur="500"/>
                                            <p:tgtEl>
                                              <p:spTgt spid="3"/>
                                            </p:tgtEl>
                                          </p:cBhvr>
                                        </p:animEffect>
                                      </p:childTnLst>
                                    </p:cTn>
                                  </p:par>
                                  <p:par>
                                    <p:cTn id="21" presetID="2" presetClass="entr" presetSubtype="4" fill="hold" nodeType="withEffect">
                                      <p:stCondLst>
                                        <p:cond delay="0"/>
                                      </p:stCondLst>
                                      <p:childTnLst>
                                        <p:set>
                                          <p:cBhvr>
                                            <p:cTn id="22" dur="1" fill="hold">
                                              <p:stCondLst>
                                                <p:cond delay="0"/>
                                              </p:stCondLst>
                                            </p:cTn>
                                            <p:tgtEl>
                                              <p:spTgt spid="33"/>
                                            </p:tgtEl>
                                            <p:attrNameLst>
                                              <p:attrName>style.visibility</p:attrName>
                                            </p:attrNameLst>
                                          </p:cBhvr>
                                          <p:to>
                                            <p:strVal val="visible"/>
                                          </p:to>
                                        </p:set>
                                        <p:anim calcmode="lin" valueType="num">
                                          <p:cBhvr additive="base">
                                            <p:cTn id="23" dur="750" fill="hold"/>
                                            <p:tgtEl>
                                              <p:spTgt spid="33"/>
                                            </p:tgtEl>
                                            <p:attrNameLst>
                                              <p:attrName>ppt_x</p:attrName>
                                            </p:attrNameLst>
                                          </p:cBhvr>
                                          <p:tavLst>
                                            <p:tav tm="0">
                                              <p:val>
                                                <p:strVal val="#ppt_x"/>
                                              </p:val>
                                            </p:tav>
                                            <p:tav tm="100000">
                                              <p:val>
                                                <p:strVal val="#ppt_x"/>
                                              </p:val>
                                            </p:tav>
                                          </p:tavLst>
                                        </p:anim>
                                        <p:anim calcmode="lin" valueType="num">
                                          <p:cBhvr additive="base">
                                            <p:cTn id="24" dur="750" fill="hold"/>
                                            <p:tgtEl>
                                              <p:spTgt spid="3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15" name="Trò-chơi-chíu.wav"/>
                                            </p:tgtEl>
                                          </p:cMediaNode>
                                        </p:audio>
                                      </p:subTnLst>
                                    </p:cTn>
                                  </p:par>
                                  <p:par>
                                    <p:cTn id="25" presetID="22" presetClass="entr" presetSubtype="4" fill="hold"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par>
                                    <p:cTn id="28" presetID="22" presetClass="entr" presetSubtype="4"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wipe(down)">
                                          <p:cBhvr>
                                            <p:cTn id="30"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152400" y="665789"/>
            <a:ext cx="11744325"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18" name="TextBox 17">
            <a:extLst>
              <a:ext uri="{FF2B5EF4-FFF2-40B4-BE49-F238E27FC236}">
                <a16:creationId xmlns:a16="http://schemas.microsoft.com/office/drawing/2014/main" id="{ED830FF2-D9FE-4B6D-9AAB-C08CFE01BBC8}"/>
              </a:ext>
            </a:extLst>
          </p:cNvPr>
          <p:cNvSpPr txBox="1"/>
          <p:nvPr/>
        </p:nvSpPr>
        <p:spPr>
          <a:xfrm>
            <a:off x="904875" y="1254013"/>
            <a:ext cx="9324975"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a. Phòng của bạn nhỏ vương vãi đủ thứ: hộp bút, sách vở, thước kẻ,…</a:t>
            </a:r>
          </a:p>
        </p:txBody>
      </p:sp>
      <p:sp>
        <p:nvSpPr>
          <p:cNvPr id="19" name="TextBox 18">
            <a:extLst>
              <a:ext uri="{FF2B5EF4-FFF2-40B4-BE49-F238E27FC236}">
                <a16:creationId xmlns:a16="http://schemas.microsoft.com/office/drawing/2014/main" id="{DBCEE36C-EB55-41F6-9251-EB7B24A88677}"/>
              </a:ext>
            </a:extLst>
          </p:cNvPr>
          <p:cNvSpPr txBox="1"/>
          <p:nvPr/>
        </p:nvSpPr>
        <p:spPr>
          <a:xfrm>
            <a:off x="838200" y="2882788"/>
            <a:ext cx="9505950" cy="1200329"/>
          </a:xfrm>
          <a:prstGeom prst="rect">
            <a:avLst/>
          </a:prstGeom>
          <a:noFill/>
        </p:spPr>
        <p:txBody>
          <a:bodyPr wrap="square">
            <a:spAutoFit/>
          </a:bodyPr>
          <a:lstStyle/>
          <a:p>
            <a:pPr lvl="0" algn="just">
              <a:defRPr/>
            </a:pPr>
            <a:r>
              <a:rPr lang="vi-VN" sz="3600" b="1" i="1" dirty="0">
                <a:solidFill>
                  <a:srgbClr val="BE0FAA"/>
                </a:solidFill>
                <a:latin typeface="Calibri" panose="020F0502020204030204" pitchFamily="34" charset="0"/>
                <a:ea typeface="Times New Roman" panose="02020603050405020304" pitchFamily="18" charset="0"/>
                <a:cs typeface="Calibri" panose="020F0502020204030204" pitchFamily="34" charset="0"/>
              </a:rPr>
              <a:t>b. Bạn nhỏ đến trường muộn vì phải đi tìm bút, sách, vở,…</a:t>
            </a:r>
          </a:p>
        </p:txBody>
      </p:sp>
    </p:spTree>
    <p:extLst>
      <p:ext uri="{BB962C8B-B14F-4D97-AF65-F5344CB8AC3E}">
        <p14:creationId xmlns:p14="http://schemas.microsoft.com/office/powerpoint/2010/main" val="33139356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75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ipe(left)">
                                      <p:cBhvr>
                                        <p:cTn id="12" dur="75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665789"/>
            <a:ext cx="10860708" cy="5525785"/>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41" name="圆角矩形 6">
            <a:extLst>
              <a:ext uri="{FF2B5EF4-FFF2-40B4-BE49-F238E27FC236}">
                <a16:creationId xmlns:a16="http://schemas.microsoft.com/office/drawing/2014/main" id="{9BDF1D96-0F12-430D-85AD-1FAA40D7DC0B}"/>
              </a:ext>
            </a:extLst>
          </p:cNvPr>
          <p:cNvSpPr/>
          <p:nvPr/>
        </p:nvSpPr>
        <p:spPr>
          <a:xfrm>
            <a:off x="1323975" y="2092270"/>
            <a:ext cx="9544050" cy="3799483"/>
          </a:xfrm>
          <a:prstGeom prst="roundRect">
            <a:avLst/>
          </a:prstGeom>
          <a:solidFill>
            <a:schemeClr val="bg1"/>
          </a:solidFill>
          <a:ln w="571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42" name="Picture 41">
            <a:extLst>
              <a:ext uri="{FF2B5EF4-FFF2-40B4-BE49-F238E27FC236}">
                <a16:creationId xmlns:a16="http://schemas.microsoft.com/office/drawing/2014/main" id="{A6F6DC60-457F-45A5-B47E-AB7B5D4AC5FE}"/>
              </a:ext>
            </a:extLst>
          </p:cNvPr>
          <p:cNvPicPr>
            <a:picLocks noChangeAspect="1"/>
          </p:cNvPicPr>
          <p:nvPr/>
        </p:nvPicPr>
        <p:blipFill>
          <a:blip r:embed="rId5"/>
          <a:stretch>
            <a:fillRect/>
          </a:stretch>
        </p:blipFill>
        <p:spPr>
          <a:xfrm>
            <a:off x="3705225" y="267391"/>
            <a:ext cx="4826347" cy="2074132"/>
          </a:xfrm>
          <a:prstGeom prst="rect">
            <a:avLst/>
          </a:prstGeom>
        </p:spPr>
      </p:pic>
      <p:sp>
        <p:nvSpPr>
          <p:cNvPr id="44" name="TextBox 43">
            <a:extLst>
              <a:ext uri="{FF2B5EF4-FFF2-40B4-BE49-F238E27FC236}">
                <a16:creationId xmlns:a16="http://schemas.microsoft.com/office/drawing/2014/main" id="{ACD32915-5624-40E1-A568-E083E59870D3}"/>
              </a:ext>
            </a:extLst>
          </p:cNvPr>
          <p:cNvSpPr txBox="1"/>
          <p:nvPr/>
        </p:nvSpPr>
        <p:spPr>
          <a:xfrm>
            <a:off x="2637737" y="2833469"/>
            <a:ext cx="7058085" cy="1446550"/>
          </a:xfrm>
          <a:prstGeom prst="rect">
            <a:avLst/>
          </a:prstGeom>
          <a:noFill/>
        </p:spPr>
        <p:txBody>
          <a:bodyPr wrap="square" rtlCol="0">
            <a:spAutoFit/>
          </a:bodyPr>
          <a:lstStyle/>
          <a:p>
            <a:pPr algn="ctr"/>
            <a:r>
              <a:rPr lang="en-US" sz="4400" dirty="0" err="1">
                <a:latin typeface="Calibri" panose="020F0502020204030204" pitchFamily="34" charset="0"/>
                <a:cs typeface="Calibri" panose="020F0502020204030204" pitchFamily="34" charset="0"/>
              </a:rPr>
              <a:t>Em</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hãy</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nêu</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lại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tên</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các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bài</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tập</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đã</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trong</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học</a:t>
            </a:r>
            <a:r>
              <a:rPr lang="en-US" sz="4400" dirty="0">
                <a:latin typeface="Calibri" panose="020F0502020204030204" pitchFamily="34" charset="0"/>
                <a:cs typeface="Calibri" panose="020F0502020204030204" pitchFamily="34" charset="0"/>
              </a:rPr>
              <a:t> </a:t>
            </a:r>
            <a:r>
              <a:rPr lang="en-US" sz="4400" dirty="0" err="1">
                <a:latin typeface="Calibri" panose="020F0502020204030204" pitchFamily="34" charset="0"/>
                <a:cs typeface="Calibri" panose="020F0502020204030204" pitchFamily="34" charset="0"/>
              </a:rPr>
              <a:t>kì</a:t>
            </a:r>
            <a:r>
              <a:rPr lang="en-US" sz="4400" dirty="0">
                <a:latin typeface="Calibri" panose="020F0502020204030204" pitchFamily="34" charset="0"/>
                <a:cs typeface="Calibri" panose="020F0502020204030204" pitchFamily="34" charset="0"/>
              </a:rPr>
              <a:t> 1</a:t>
            </a:r>
          </a:p>
        </p:txBody>
      </p:sp>
    </p:spTree>
    <p:extLst>
      <p:ext uri="{BB962C8B-B14F-4D97-AF65-F5344CB8AC3E}">
        <p14:creationId xmlns:p14="http://schemas.microsoft.com/office/powerpoint/2010/main" val="256757764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60000">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14:bounceEnd="60000">
                                          <p:cBhvr additive="base">
                                            <p:cTn id="7" dur="500" fill="hold"/>
                                            <p:tgtEl>
                                              <p:spTgt spid="42"/>
                                            </p:tgtEl>
                                            <p:attrNameLst>
                                              <p:attrName>ppt_x</p:attrName>
                                            </p:attrNameLst>
                                          </p:cBhvr>
                                          <p:tavLst>
                                            <p:tav tm="0">
                                              <p:val>
                                                <p:strVal val="0-#ppt_w/2"/>
                                              </p:val>
                                            </p:tav>
                                            <p:tav tm="100000">
                                              <p:val>
                                                <p:strVal val="#ppt_x"/>
                                              </p:val>
                                            </p:tav>
                                          </p:tavLst>
                                        </p:anim>
                                        <p:anim calcmode="lin" valueType="num" p14:bounceEnd="60000">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2"/>
                                            </p:tgtEl>
                                            <p:attrNameLst>
                                              <p:attrName>style.visibility</p:attrName>
                                            </p:attrNameLst>
                                          </p:cBhvr>
                                          <p:to>
                                            <p:strVal val="visible"/>
                                          </p:to>
                                        </p:set>
                                        <p:anim calcmode="lin" valueType="num">
                                          <p:cBhvr additive="base">
                                            <p:cTn id="7" dur="500" fill="hold"/>
                                            <p:tgtEl>
                                              <p:spTgt spid="42"/>
                                            </p:tgtEl>
                                            <p:attrNameLst>
                                              <p:attrName>ppt_x</p:attrName>
                                            </p:attrNameLst>
                                          </p:cBhvr>
                                          <p:tavLst>
                                            <p:tav tm="0">
                                              <p:val>
                                                <p:strVal val="0-#ppt_w/2"/>
                                              </p:val>
                                            </p:tav>
                                            <p:tav tm="100000">
                                              <p:val>
                                                <p:strVal val="#ppt_x"/>
                                              </p:val>
                                            </p:tav>
                                          </p:tavLst>
                                        </p:anim>
                                        <p:anim calcmode="lin" valueType="num">
                                          <p:cBhvr additive="base">
                                            <p:cTn id="8" dur="500" fill="hold"/>
                                            <p:tgtEl>
                                              <p:spTgt spid="4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grpId="0" nodeType="afterEffect">
                                      <p:stCondLst>
                                        <p:cond delay="0"/>
                                      </p:stCondLst>
                                      <p:childTnLst>
                                        <p:set>
                                          <p:cBhvr>
                                            <p:cTn id="11" dur="1" fill="hold">
                                              <p:stCondLst>
                                                <p:cond delay="0"/>
                                              </p:stCondLst>
                                            </p:cTn>
                                            <p:tgtEl>
                                              <p:spTgt spid="41"/>
                                            </p:tgtEl>
                                            <p:attrNameLst>
                                              <p:attrName>style.visibility</p:attrName>
                                            </p:attrNameLst>
                                          </p:cBhvr>
                                          <p:to>
                                            <p:strVal val="visible"/>
                                          </p:to>
                                        </p:set>
                                        <p:animEffect transition="in" filter="wipe(down)">
                                          <p:cBhvr>
                                            <p:cTn id="12" dur="500"/>
                                            <p:tgtEl>
                                              <p:spTgt spid="41"/>
                                            </p:tgtEl>
                                          </p:cBhvr>
                                        </p:animEffect>
                                      </p:childTnLst>
                                    </p:cTn>
                                  </p:par>
                                  <p:par>
                                    <p:cTn id="13" presetID="53" presetClass="entr" presetSubtype="16" fill="hold" grpId="0" nodeType="withEffect">
                                      <p:stCondLst>
                                        <p:cond delay="0"/>
                                      </p:stCondLst>
                                      <p:childTnLst>
                                        <p:set>
                                          <p:cBhvr>
                                            <p:cTn id="14" dur="1" fill="hold">
                                              <p:stCondLst>
                                                <p:cond delay="0"/>
                                              </p:stCondLst>
                                            </p:cTn>
                                            <p:tgtEl>
                                              <p:spTgt spid="44"/>
                                            </p:tgtEl>
                                            <p:attrNameLst>
                                              <p:attrName>style.visibility</p:attrName>
                                            </p:attrNameLst>
                                          </p:cBhvr>
                                          <p:to>
                                            <p:strVal val="visible"/>
                                          </p:to>
                                        </p:set>
                                        <p:anim calcmode="lin" valueType="num">
                                          <p:cBhvr>
                                            <p:cTn id="15" dur="500" fill="hold"/>
                                            <p:tgtEl>
                                              <p:spTgt spid="44"/>
                                            </p:tgtEl>
                                            <p:attrNameLst>
                                              <p:attrName>ppt_w</p:attrName>
                                            </p:attrNameLst>
                                          </p:cBhvr>
                                          <p:tavLst>
                                            <p:tav tm="0">
                                              <p:val>
                                                <p:fltVal val="0"/>
                                              </p:val>
                                            </p:tav>
                                            <p:tav tm="100000">
                                              <p:val>
                                                <p:strVal val="#ppt_w"/>
                                              </p:val>
                                            </p:tav>
                                          </p:tavLst>
                                        </p:anim>
                                        <p:anim calcmode="lin" valueType="num">
                                          <p:cBhvr>
                                            <p:cTn id="16" dur="500" fill="hold"/>
                                            <p:tgtEl>
                                              <p:spTgt spid="44"/>
                                            </p:tgtEl>
                                            <p:attrNameLst>
                                              <p:attrName>ppt_h</p:attrName>
                                            </p:attrNameLst>
                                          </p:cBhvr>
                                          <p:tavLst>
                                            <p:tav tm="0">
                                              <p:val>
                                                <p:fltVal val="0"/>
                                              </p:val>
                                            </p:tav>
                                            <p:tav tm="100000">
                                              <p:val>
                                                <p:strVal val="#ppt_h"/>
                                              </p:val>
                                            </p:tav>
                                          </p:tavLst>
                                        </p:anim>
                                        <p:animEffect transition="in" filter="fade">
                                          <p:cBhvr>
                                            <p:cTn id="17"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P spid="44" grpId="0"/>
        </p:bldLst>
      </p:timing>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76032"/>
            <a:ext cx="12192000" cy="4181968"/>
          </a:xfrm>
          <a:prstGeom prst="rect">
            <a:avLst/>
          </a:prstGeom>
          <a:effectLst>
            <a:outerShdw blurRad="63500" sx="102000" sy="102000" algn="ctr" rotWithShape="0">
              <a:prstClr val="black">
                <a:alpha val="40000"/>
              </a:prstClr>
            </a:outerShdw>
          </a:effectLst>
        </p:spPr>
      </p:pic>
      <p:grpSp>
        <p:nvGrpSpPr>
          <p:cNvPr id="7" name="组合 6"/>
          <p:cNvGrpSpPr/>
          <p:nvPr/>
        </p:nvGrpSpPr>
        <p:grpSpPr>
          <a:xfrm>
            <a:off x="1368275" y="846818"/>
            <a:ext cx="9455449" cy="5163728"/>
            <a:chOff x="1227083" y="675833"/>
            <a:chExt cx="10162697" cy="5898322"/>
          </a:xfrm>
          <a:effectLst>
            <a:outerShdw blurRad="50800" dist="38100" dir="16200000" rotWithShape="0">
              <a:prstClr val="black">
                <a:alpha val="40000"/>
              </a:prstClr>
            </a:outerShdw>
          </a:effectLst>
        </p:grpSpPr>
        <p:sp>
          <p:nvSpPr>
            <p:cNvPr id="8" name="矩形 7"/>
            <p:cNvSpPr/>
            <p:nvPr/>
          </p:nvSpPr>
          <p:spPr>
            <a:xfrm rot="344791">
              <a:off x="1331380" y="828233"/>
              <a:ext cx="10058400"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1227083" y="675833"/>
              <a:ext cx="10058400"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11" name="Picture 10">
            <a:extLst>
              <a:ext uri="{FF2B5EF4-FFF2-40B4-BE49-F238E27FC236}">
                <a16:creationId xmlns:a16="http://schemas.microsoft.com/office/drawing/2014/main" id="{6604D818-9CEF-4850-9327-DBCB1FEAB6F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rot="20781362">
            <a:off x="-151658" y="-166616"/>
            <a:ext cx="4114800" cy="4114800"/>
          </a:xfrm>
          <a:prstGeom prst="rect">
            <a:avLst/>
          </a:prstGeom>
        </p:spPr>
      </p:pic>
      <p:pic>
        <p:nvPicPr>
          <p:cNvPr id="12" name="Picture 11">
            <a:extLst>
              <a:ext uri="{FF2B5EF4-FFF2-40B4-BE49-F238E27FC236}">
                <a16:creationId xmlns:a16="http://schemas.microsoft.com/office/drawing/2014/main" id="{52BF3848-5ECA-4C67-840E-811552C13676}"/>
              </a:ext>
            </a:extLst>
          </p:cNvPr>
          <p:cNvPicPr>
            <a:picLocks noChangeAspect="1"/>
          </p:cNvPicPr>
          <p:nvPr/>
        </p:nvPicPr>
        <p:blipFill>
          <a:blip r:embed="rId5"/>
          <a:stretch>
            <a:fillRect/>
          </a:stretch>
        </p:blipFill>
        <p:spPr>
          <a:xfrm>
            <a:off x="3357433" y="2021205"/>
            <a:ext cx="5803895" cy="1329043"/>
          </a:xfrm>
          <a:prstGeom prst="rect">
            <a:avLst/>
          </a:prstGeom>
        </p:spPr>
      </p:pic>
      <p:pic>
        <p:nvPicPr>
          <p:cNvPr id="14" name="Picture 13" descr="A picture containing toy, doll&#10;&#10;Description automatically generated">
            <a:extLst>
              <a:ext uri="{FF2B5EF4-FFF2-40B4-BE49-F238E27FC236}">
                <a16:creationId xmlns:a16="http://schemas.microsoft.com/office/drawing/2014/main" id="{67990659-6302-4AF2-978B-2E4F850C27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54692" y="3416005"/>
            <a:ext cx="2828360" cy="2593607"/>
          </a:xfrm>
          <a:prstGeom prst="rect">
            <a:avLst/>
          </a:prstGeom>
        </p:spPr>
      </p:pic>
      <p:pic>
        <p:nvPicPr>
          <p:cNvPr id="15" name="Picture 14" descr="A picture containing toy, doll&#10;&#10;Description automatically generated">
            <a:extLst>
              <a:ext uri="{FF2B5EF4-FFF2-40B4-BE49-F238E27FC236}">
                <a16:creationId xmlns:a16="http://schemas.microsoft.com/office/drawing/2014/main" id="{9242177D-2B2D-47B0-85A5-8D87BECFBA7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14879" y="3251474"/>
            <a:ext cx="1693061" cy="2629998"/>
          </a:xfrm>
          <a:prstGeom prst="rect">
            <a:avLst/>
          </a:prstGeom>
        </p:spPr>
      </p:pic>
    </p:spTree>
    <p:extLst>
      <p:ext uri="{BB962C8B-B14F-4D97-AF65-F5344CB8AC3E}">
        <p14:creationId xmlns:p14="http://schemas.microsoft.com/office/powerpoint/2010/main" val="8839696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500" fill="hold"/>
                                        <p:tgtEl>
                                          <p:spTgt spid="14"/>
                                        </p:tgtEl>
                                        <p:attrNameLst>
                                          <p:attrName>ppt_x</p:attrName>
                                        </p:attrNameLst>
                                      </p:cBhvr>
                                      <p:tavLst>
                                        <p:tav tm="0">
                                          <p:val>
                                            <p:strVal val="0-#ppt_w/2"/>
                                          </p:val>
                                        </p:tav>
                                        <p:tav tm="100000">
                                          <p:val>
                                            <p:strVal val="#ppt_x"/>
                                          </p:val>
                                        </p:tav>
                                      </p:tavLst>
                                    </p:anim>
                                    <p:anim calcmode="lin" valueType="num">
                                      <p:cBhvr additive="base">
                                        <p:cTn id="12" dur="500" fill="hold"/>
                                        <p:tgtEl>
                                          <p:spTgt spid="14"/>
                                        </p:tgtEl>
                                        <p:attrNameLst>
                                          <p:attrName>ppt_y</p:attrName>
                                        </p:attrNameLst>
                                      </p:cBhvr>
                                      <p:tavLst>
                                        <p:tav tm="0">
                                          <p:val>
                                            <p:strVal val="#ppt_y"/>
                                          </p:val>
                                        </p:tav>
                                        <p:tav tm="100000">
                                          <p:val>
                                            <p:strVal val="#ppt_y"/>
                                          </p:val>
                                        </p:tav>
                                      </p:tavLst>
                                    </p:anim>
                                  </p:childTnLst>
                                </p:cTn>
                              </p:par>
                              <p:par>
                                <p:cTn id="13" presetID="53" presetClass="entr" presetSubtype="16"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 calcmode="lin" valueType="num">
                                      <p:cBhvr>
                                        <p:cTn id="15" dur="500" fill="hold"/>
                                        <p:tgtEl>
                                          <p:spTgt spid="12"/>
                                        </p:tgtEl>
                                        <p:attrNameLst>
                                          <p:attrName>ppt_w</p:attrName>
                                        </p:attrNameLst>
                                      </p:cBhvr>
                                      <p:tavLst>
                                        <p:tav tm="0">
                                          <p:val>
                                            <p:fltVal val="0"/>
                                          </p:val>
                                        </p:tav>
                                        <p:tav tm="100000">
                                          <p:val>
                                            <p:strVal val="#ppt_w"/>
                                          </p:val>
                                        </p:tav>
                                      </p:tavLst>
                                    </p:anim>
                                    <p:anim calcmode="lin" valueType="num">
                                      <p:cBhvr>
                                        <p:cTn id="16" dur="500" fill="hold"/>
                                        <p:tgtEl>
                                          <p:spTgt spid="12"/>
                                        </p:tgtEl>
                                        <p:attrNameLst>
                                          <p:attrName>ppt_h</p:attrName>
                                        </p:attrNameLst>
                                      </p:cBhvr>
                                      <p:tavLst>
                                        <p:tav tm="0">
                                          <p:val>
                                            <p:fltVal val="0"/>
                                          </p:val>
                                        </p:tav>
                                        <p:tav tm="100000">
                                          <p:val>
                                            <p:strVal val="#ppt_h"/>
                                          </p:val>
                                        </p:tav>
                                      </p:tavLst>
                                    </p:anim>
                                    <p:animEffect transition="in" filter="fade">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grpSp>
        <p:nvGrpSpPr>
          <p:cNvPr id="10" name="组合 57">
            <a:extLst>
              <a:ext uri="{FF2B5EF4-FFF2-40B4-BE49-F238E27FC236}">
                <a16:creationId xmlns:a16="http://schemas.microsoft.com/office/drawing/2014/main" id="{FD319B9C-6D65-45FC-A003-454DF802ACD2}"/>
              </a:ext>
            </a:extLst>
          </p:cNvPr>
          <p:cNvGrpSpPr/>
          <p:nvPr/>
        </p:nvGrpSpPr>
        <p:grpSpPr>
          <a:xfrm>
            <a:off x="400050" y="300989"/>
            <a:ext cx="11620500" cy="6318885"/>
            <a:chOff x="6380" y="1309"/>
            <a:chExt cx="7586" cy="6347"/>
          </a:xfrm>
        </p:grpSpPr>
        <p:sp>
          <p:nvSpPr>
            <p:cNvPr id="11" name="云形 56">
              <a:extLst>
                <a:ext uri="{FF2B5EF4-FFF2-40B4-BE49-F238E27FC236}">
                  <a16:creationId xmlns:a16="http://schemas.microsoft.com/office/drawing/2014/main" id="{861AF5DF-7B8E-482B-9F60-64C823ABA4F3}"/>
                </a:ext>
              </a:extLst>
            </p:cNvPr>
            <p:cNvSpPr/>
            <p:nvPr/>
          </p:nvSpPr>
          <p:spPr>
            <a:xfrm>
              <a:off x="6580" y="1509"/>
              <a:ext cx="7386" cy="6147"/>
            </a:xfrm>
            <a:prstGeom prst="cloud">
              <a:avLst/>
            </a:prstGeom>
            <a:solidFill>
              <a:srgbClr val="63C0B4"/>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12" name="云形 54">
              <a:extLst>
                <a:ext uri="{FF2B5EF4-FFF2-40B4-BE49-F238E27FC236}">
                  <a16:creationId xmlns:a16="http://schemas.microsoft.com/office/drawing/2014/main" id="{17841210-AC37-4243-8C9E-06714C137D74}"/>
                </a:ext>
              </a:extLst>
            </p:cNvPr>
            <p:cNvSpPr/>
            <p:nvPr/>
          </p:nvSpPr>
          <p:spPr>
            <a:xfrm>
              <a:off x="6380" y="1309"/>
              <a:ext cx="7386" cy="6147"/>
            </a:xfrm>
            <a:prstGeom prst="cloud">
              <a:avLst/>
            </a:prstGeom>
            <a:solidFill>
              <a:schemeClr val="bg1"/>
            </a:solidFill>
            <a:ln w="12700" cmpd="sng">
              <a:solidFill>
                <a:srgbClr val="843C0B"/>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pic>
        <p:nvPicPr>
          <p:cNvPr id="13" name="Picture 12">
            <a:extLst>
              <a:ext uri="{FF2B5EF4-FFF2-40B4-BE49-F238E27FC236}">
                <a16:creationId xmlns:a16="http://schemas.microsoft.com/office/drawing/2014/main" id="{3BF3FAB4-29A3-4E38-B682-4E5225426587}"/>
              </a:ext>
            </a:extLst>
          </p:cNvPr>
          <p:cNvPicPr>
            <a:picLocks noChangeAspect="1"/>
          </p:cNvPicPr>
          <p:nvPr/>
        </p:nvPicPr>
        <p:blipFill>
          <a:blip r:embed="rId5" cstate="print">
            <a:extLst>
              <a:ext uri="{28A0092B-C50C-407E-A947-70E740481C1C}">
                <a14:useLocalDpi xmlns:a14="http://schemas.microsoft.com/office/drawing/2010/main" val="0"/>
              </a:ext>
            </a:extLst>
          </a:blip>
          <a:srcRect l="578" t="18600" r="526" b="51863"/>
          <a:stretch>
            <a:fillRect/>
          </a:stretch>
        </p:blipFill>
        <p:spPr>
          <a:xfrm>
            <a:off x="3616827" y="1059241"/>
            <a:ext cx="4234388" cy="903199"/>
          </a:xfrm>
          <a:custGeom>
            <a:avLst/>
            <a:gdLst/>
            <a:ahLst/>
            <a:cxnLst/>
            <a:rect l="l" t="t" r="r" b="b"/>
            <a:pathLst>
              <a:path w="4234388" h="903199">
                <a:moveTo>
                  <a:pt x="3631692" y="790728"/>
                </a:moveTo>
                <a:cubicBezTo>
                  <a:pt x="3639922" y="790728"/>
                  <a:pt x="3647808" y="792213"/>
                  <a:pt x="3655352" y="795185"/>
                </a:cubicBezTo>
                <a:cubicBezTo>
                  <a:pt x="3662896" y="798157"/>
                  <a:pt x="3669640" y="802272"/>
                  <a:pt x="3675583" y="807530"/>
                </a:cubicBezTo>
                <a:cubicBezTo>
                  <a:pt x="3681527" y="812787"/>
                  <a:pt x="3686327" y="818960"/>
                  <a:pt x="3689985" y="826046"/>
                </a:cubicBezTo>
                <a:cubicBezTo>
                  <a:pt x="3693643" y="833133"/>
                  <a:pt x="3695471" y="840562"/>
                  <a:pt x="3695471" y="848335"/>
                </a:cubicBezTo>
                <a:cubicBezTo>
                  <a:pt x="3695471" y="857479"/>
                  <a:pt x="3693186" y="865823"/>
                  <a:pt x="3688613" y="873366"/>
                </a:cubicBezTo>
                <a:cubicBezTo>
                  <a:pt x="3684042" y="880910"/>
                  <a:pt x="3678327" y="887197"/>
                  <a:pt x="3671469" y="892226"/>
                </a:cubicBezTo>
                <a:cubicBezTo>
                  <a:pt x="3665982" y="895884"/>
                  <a:pt x="3660153" y="898627"/>
                  <a:pt x="3653981" y="900456"/>
                </a:cubicBezTo>
                <a:cubicBezTo>
                  <a:pt x="3647808" y="902284"/>
                  <a:pt x="3641522" y="903199"/>
                  <a:pt x="3635121" y="903199"/>
                </a:cubicBezTo>
                <a:cubicBezTo>
                  <a:pt x="3616376" y="903199"/>
                  <a:pt x="3600831" y="897027"/>
                  <a:pt x="3588487" y="884682"/>
                </a:cubicBezTo>
                <a:cubicBezTo>
                  <a:pt x="3577971" y="874167"/>
                  <a:pt x="3572713" y="861594"/>
                  <a:pt x="3572713" y="846963"/>
                </a:cubicBezTo>
                <a:cubicBezTo>
                  <a:pt x="3572713" y="830961"/>
                  <a:pt x="3579114" y="817245"/>
                  <a:pt x="3591916" y="805815"/>
                </a:cubicBezTo>
                <a:cubicBezTo>
                  <a:pt x="3603803" y="795757"/>
                  <a:pt x="3617062" y="790728"/>
                  <a:pt x="3631692" y="790728"/>
                </a:cubicBezTo>
                <a:close/>
                <a:moveTo>
                  <a:pt x="2976601" y="436169"/>
                </a:moveTo>
                <a:cubicBezTo>
                  <a:pt x="2969743" y="436169"/>
                  <a:pt x="2964485" y="437998"/>
                  <a:pt x="2960827" y="441655"/>
                </a:cubicBezTo>
                <a:cubicBezTo>
                  <a:pt x="2958541" y="444399"/>
                  <a:pt x="2956941" y="448285"/>
                  <a:pt x="2956027" y="453314"/>
                </a:cubicBezTo>
                <a:cubicBezTo>
                  <a:pt x="2955112" y="458343"/>
                  <a:pt x="2954655" y="463372"/>
                  <a:pt x="2954655" y="468402"/>
                </a:cubicBezTo>
                <a:cubicBezTo>
                  <a:pt x="2954655" y="474802"/>
                  <a:pt x="2955112" y="480860"/>
                  <a:pt x="2956027" y="486575"/>
                </a:cubicBezTo>
                <a:cubicBezTo>
                  <a:pt x="2956941" y="492290"/>
                  <a:pt x="2957855" y="496291"/>
                  <a:pt x="2958770" y="498577"/>
                </a:cubicBezTo>
                <a:cubicBezTo>
                  <a:pt x="2961970" y="504978"/>
                  <a:pt x="2969286" y="508178"/>
                  <a:pt x="2980716" y="508178"/>
                </a:cubicBezTo>
                <a:cubicBezTo>
                  <a:pt x="2985745" y="508178"/>
                  <a:pt x="2990774" y="507492"/>
                  <a:pt x="2995803" y="506121"/>
                </a:cubicBezTo>
                <a:cubicBezTo>
                  <a:pt x="3000832" y="504749"/>
                  <a:pt x="3005176" y="502692"/>
                  <a:pt x="3008833" y="499948"/>
                </a:cubicBezTo>
                <a:cubicBezTo>
                  <a:pt x="3012948" y="496748"/>
                  <a:pt x="3016377" y="492176"/>
                  <a:pt x="3019120" y="486232"/>
                </a:cubicBezTo>
                <a:cubicBezTo>
                  <a:pt x="3021864" y="480289"/>
                  <a:pt x="3023235" y="474802"/>
                  <a:pt x="3023235" y="469773"/>
                </a:cubicBezTo>
                <a:cubicBezTo>
                  <a:pt x="3023235" y="464744"/>
                  <a:pt x="3021749" y="460172"/>
                  <a:pt x="3018778" y="456057"/>
                </a:cubicBezTo>
                <a:cubicBezTo>
                  <a:pt x="3015806" y="451942"/>
                  <a:pt x="3011920" y="448399"/>
                  <a:pt x="3007119" y="445427"/>
                </a:cubicBezTo>
                <a:cubicBezTo>
                  <a:pt x="3002318" y="442455"/>
                  <a:pt x="2997175" y="440169"/>
                  <a:pt x="2991688" y="438569"/>
                </a:cubicBezTo>
                <a:cubicBezTo>
                  <a:pt x="2986202" y="436969"/>
                  <a:pt x="2981173" y="436169"/>
                  <a:pt x="2976601" y="436169"/>
                </a:cubicBezTo>
                <a:close/>
                <a:moveTo>
                  <a:pt x="584073" y="414223"/>
                </a:moveTo>
                <a:cubicBezTo>
                  <a:pt x="579044" y="414223"/>
                  <a:pt x="574243" y="415938"/>
                  <a:pt x="569671" y="419367"/>
                </a:cubicBezTo>
                <a:cubicBezTo>
                  <a:pt x="565099" y="422796"/>
                  <a:pt x="562813" y="427482"/>
                  <a:pt x="562813" y="433426"/>
                </a:cubicBezTo>
                <a:lnTo>
                  <a:pt x="562813" y="437541"/>
                </a:lnTo>
                <a:cubicBezTo>
                  <a:pt x="563728" y="443027"/>
                  <a:pt x="566014" y="446913"/>
                  <a:pt x="569671" y="449199"/>
                </a:cubicBezTo>
                <a:cubicBezTo>
                  <a:pt x="573329" y="451485"/>
                  <a:pt x="577215" y="452628"/>
                  <a:pt x="581330" y="452628"/>
                </a:cubicBezTo>
                <a:cubicBezTo>
                  <a:pt x="586359" y="452628"/>
                  <a:pt x="591274" y="451028"/>
                  <a:pt x="596075" y="447828"/>
                </a:cubicBezTo>
                <a:cubicBezTo>
                  <a:pt x="600875" y="444627"/>
                  <a:pt x="603276" y="440055"/>
                  <a:pt x="603276" y="434112"/>
                </a:cubicBezTo>
                <a:cubicBezTo>
                  <a:pt x="603276" y="433197"/>
                  <a:pt x="602818" y="430911"/>
                  <a:pt x="601904" y="427254"/>
                </a:cubicBezTo>
                <a:cubicBezTo>
                  <a:pt x="598704" y="418567"/>
                  <a:pt x="592760" y="414223"/>
                  <a:pt x="584073" y="414223"/>
                </a:cubicBezTo>
                <a:close/>
                <a:moveTo>
                  <a:pt x="571729" y="284607"/>
                </a:moveTo>
                <a:cubicBezTo>
                  <a:pt x="586359" y="284607"/>
                  <a:pt x="601218" y="285293"/>
                  <a:pt x="616306" y="286665"/>
                </a:cubicBezTo>
                <a:cubicBezTo>
                  <a:pt x="651510" y="289865"/>
                  <a:pt x="683400" y="297180"/>
                  <a:pt x="711975" y="308610"/>
                </a:cubicBezTo>
                <a:cubicBezTo>
                  <a:pt x="740550" y="320040"/>
                  <a:pt x="763067" y="337414"/>
                  <a:pt x="779526" y="360731"/>
                </a:cubicBezTo>
                <a:cubicBezTo>
                  <a:pt x="795528" y="383591"/>
                  <a:pt x="803529" y="409651"/>
                  <a:pt x="803529" y="438912"/>
                </a:cubicBezTo>
                <a:cubicBezTo>
                  <a:pt x="803529" y="452171"/>
                  <a:pt x="801929" y="464515"/>
                  <a:pt x="798728" y="475945"/>
                </a:cubicBezTo>
                <a:cubicBezTo>
                  <a:pt x="795071" y="490119"/>
                  <a:pt x="789242" y="503492"/>
                  <a:pt x="781241" y="516065"/>
                </a:cubicBezTo>
                <a:cubicBezTo>
                  <a:pt x="773240" y="528638"/>
                  <a:pt x="763524" y="539496"/>
                  <a:pt x="752094" y="548640"/>
                </a:cubicBezTo>
                <a:cubicBezTo>
                  <a:pt x="763981" y="563728"/>
                  <a:pt x="775297" y="581444"/>
                  <a:pt x="786041" y="601790"/>
                </a:cubicBezTo>
                <a:cubicBezTo>
                  <a:pt x="796786" y="622135"/>
                  <a:pt x="802843" y="643281"/>
                  <a:pt x="804215" y="665226"/>
                </a:cubicBezTo>
                <a:lnTo>
                  <a:pt x="804215" y="673456"/>
                </a:lnTo>
                <a:cubicBezTo>
                  <a:pt x="804215" y="699059"/>
                  <a:pt x="797243" y="721233"/>
                  <a:pt x="783298" y="739978"/>
                </a:cubicBezTo>
                <a:cubicBezTo>
                  <a:pt x="769354" y="758724"/>
                  <a:pt x="751637" y="770382"/>
                  <a:pt x="730149" y="774954"/>
                </a:cubicBezTo>
                <a:cubicBezTo>
                  <a:pt x="723291" y="776326"/>
                  <a:pt x="716890" y="777012"/>
                  <a:pt x="710946" y="777012"/>
                </a:cubicBezTo>
                <a:cubicBezTo>
                  <a:pt x="691744" y="777012"/>
                  <a:pt x="674827" y="771868"/>
                  <a:pt x="660197" y="761581"/>
                </a:cubicBezTo>
                <a:cubicBezTo>
                  <a:pt x="645567" y="751294"/>
                  <a:pt x="634137" y="740207"/>
                  <a:pt x="625907" y="728320"/>
                </a:cubicBezTo>
                <a:cubicBezTo>
                  <a:pt x="615391" y="713689"/>
                  <a:pt x="608076" y="697459"/>
                  <a:pt x="603961" y="679628"/>
                </a:cubicBezTo>
                <a:cubicBezTo>
                  <a:pt x="599847" y="661797"/>
                  <a:pt x="597561" y="643738"/>
                  <a:pt x="597103" y="625450"/>
                </a:cubicBezTo>
                <a:cubicBezTo>
                  <a:pt x="597103" y="619049"/>
                  <a:pt x="596646" y="613105"/>
                  <a:pt x="595732" y="607619"/>
                </a:cubicBezTo>
                <a:cubicBezTo>
                  <a:pt x="594817" y="602133"/>
                  <a:pt x="592303" y="598018"/>
                  <a:pt x="588188" y="595275"/>
                </a:cubicBezTo>
                <a:cubicBezTo>
                  <a:pt x="585902" y="593903"/>
                  <a:pt x="584073" y="593217"/>
                  <a:pt x="582702" y="593217"/>
                </a:cubicBezTo>
                <a:cubicBezTo>
                  <a:pt x="579501" y="593217"/>
                  <a:pt x="577215" y="594932"/>
                  <a:pt x="575844" y="598361"/>
                </a:cubicBezTo>
                <a:cubicBezTo>
                  <a:pt x="574472" y="601790"/>
                  <a:pt x="573786" y="605333"/>
                  <a:pt x="573786" y="608991"/>
                </a:cubicBezTo>
                <a:cubicBezTo>
                  <a:pt x="573786" y="618135"/>
                  <a:pt x="574358" y="626936"/>
                  <a:pt x="575501" y="635394"/>
                </a:cubicBezTo>
                <a:cubicBezTo>
                  <a:pt x="576644" y="643852"/>
                  <a:pt x="577215" y="652425"/>
                  <a:pt x="577215" y="661111"/>
                </a:cubicBezTo>
                <a:cubicBezTo>
                  <a:pt x="577215" y="662940"/>
                  <a:pt x="577101" y="664540"/>
                  <a:pt x="576872" y="665912"/>
                </a:cubicBezTo>
                <a:cubicBezTo>
                  <a:pt x="576644" y="667284"/>
                  <a:pt x="576529" y="668884"/>
                  <a:pt x="576529" y="670713"/>
                </a:cubicBezTo>
                <a:cubicBezTo>
                  <a:pt x="575615" y="692658"/>
                  <a:pt x="569786" y="712318"/>
                  <a:pt x="559042" y="729691"/>
                </a:cubicBezTo>
                <a:cubicBezTo>
                  <a:pt x="548297" y="747065"/>
                  <a:pt x="534238" y="759638"/>
                  <a:pt x="516865" y="767410"/>
                </a:cubicBezTo>
                <a:cubicBezTo>
                  <a:pt x="503606" y="772897"/>
                  <a:pt x="491033" y="775640"/>
                  <a:pt x="479146" y="775640"/>
                </a:cubicBezTo>
                <a:cubicBezTo>
                  <a:pt x="460858" y="775640"/>
                  <a:pt x="444284" y="770725"/>
                  <a:pt x="429425" y="760895"/>
                </a:cubicBezTo>
                <a:cubicBezTo>
                  <a:pt x="414566" y="751065"/>
                  <a:pt x="403251" y="739750"/>
                  <a:pt x="395478" y="726948"/>
                </a:cubicBezTo>
                <a:cubicBezTo>
                  <a:pt x="386334" y="711861"/>
                  <a:pt x="380276" y="695401"/>
                  <a:pt x="377305" y="677571"/>
                </a:cubicBezTo>
                <a:cubicBezTo>
                  <a:pt x="374333" y="659740"/>
                  <a:pt x="372618" y="641909"/>
                  <a:pt x="372161" y="624078"/>
                </a:cubicBezTo>
                <a:lnTo>
                  <a:pt x="372161" y="608991"/>
                </a:lnTo>
                <a:cubicBezTo>
                  <a:pt x="372161" y="587959"/>
                  <a:pt x="372618" y="567157"/>
                  <a:pt x="373533" y="546583"/>
                </a:cubicBezTo>
                <a:cubicBezTo>
                  <a:pt x="374447" y="526009"/>
                  <a:pt x="375361" y="505206"/>
                  <a:pt x="376276" y="484175"/>
                </a:cubicBezTo>
                <a:cubicBezTo>
                  <a:pt x="376733" y="468630"/>
                  <a:pt x="377305" y="453085"/>
                  <a:pt x="377990" y="437541"/>
                </a:cubicBezTo>
                <a:cubicBezTo>
                  <a:pt x="378676" y="421996"/>
                  <a:pt x="381305" y="406908"/>
                  <a:pt x="385877" y="392278"/>
                </a:cubicBezTo>
                <a:cubicBezTo>
                  <a:pt x="390906" y="375819"/>
                  <a:pt x="398564" y="360502"/>
                  <a:pt x="408851" y="346329"/>
                </a:cubicBezTo>
                <a:cubicBezTo>
                  <a:pt x="419138" y="332156"/>
                  <a:pt x="431597" y="320497"/>
                  <a:pt x="446227" y="311353"/>
                </a:cubicBezTo>
                <a:cubicBezTo>
                  <a:pt x="462229" y="301752"/>
                  <a:pt x="481089" y="294894"/>
                  <a:pt x="502806" y="290779"/>
                </a:cubicBezTo>
                <a:cubicBezTo>
                  <a:pt x="524523" y="286665"/>
                  <a:pt x="547497" y="284607"/>
                  <a:pt x="571729" y="284607"/>
                </a:cubicBezTo>
                <a:close/>
                <a:moveTo>
                  <a:pt x="3648837" y="279807"/>
                </a:moveTo>
                <a:cubicBezTo>
                  <a:pt x="3657524" y="279807"/>
                  <a:pt x="3666211" y="280035"/>
                  <a:pt x="3674897" y="280492"/>
                </a:cubicBezTo>
                <a:cubicBezTo>
                  <a:pt x="3683584" y="280950"/>
                  <a:pt x="3692271" y="281864"/>
                  <a:pt x="3700958" y="283236"/>
                </a:cubicBezTo>
                <a:cubicBezTo>
                  <a:pt x="3710559" y="284607"/>
                  <a:pt x="3720046" y="286665"/>
                  <a:pt x="3729418" y="289408"/>
                </a:cubicBezTo>
                <a:cubicBezTo>
                  <a:pt x="3738791" y="292151"/>
                  <a:pt x="3747592" y="296037"/>
                  <a:pt x="3755822" y="301066"/>
                </a:cubicBezTo>
                <a:cubicBezTo>
                  <a:pt x="3766337" y="307467"/>
                  <a:pt x="3774681" y="316154"/>
                  <a:pt x="3780854" y="327127"/>
                </a:cubicBezTo>
                <a:cubicBezTo>
                  <a:pt x="3787026" y="338100"/>
                  <a:pt x="3790569" y="349530"/>
                  <a:pt x="3791484" y="361417"/>
                </a:cubicBezTo>
                <a:cubicBezTo>
                  <a:pt x="3791484" y="362331"/>
                  <a:pt x="3791598" y="363017"/>
                  <a:pt x="3791826" y="363474"/>
                </a:cubicBezTo>
                <a:cubicBezTo>
                  <a:pt x="3792055" y="363931"/>
                  <a:pt x="3792169" y="364617"/>
                  <a:pt x="3792169" y="365532"/>
                </a:cubicBezTo>
                <a:cubicBezTo>
                  <a:pt x="3792169" y="374676"/>
                  <a:pt x="3790341" y="383705"/>
                  <a:pt x="3786683" y="392621"/>
                </a:cubicBezTo>
                <a:cubicBezTo>
                  <a:pt x="3783025" y="401536"/>
                  <a:pt x="3778110" y="409423"/>
                  <a:pt x="3771938" y="416281"/>
                </a:cubicBezTo>
                <a:cubicBezTo>
                  <a:pt x="3765766" y="423139"/>
                  <a:pt x="3758336" y="428625"/>
                  <a:pt x="3749650" y="432740"/>
                </a:cubicBezTo>
                <a:cubicBezTo>
                  <a:pt x="3740963" y="436855"/>
                  <a:pt x="3731590" y="438912"/>
                  <a:pt x="3721532" y="438912"/>
                </a:cubicBezTo>
                <a:cubicBezTo>
                  <a:pt x="3720160" y="438912"/>
                  <a:pt x="3718674" y="438912"/>
                  <a:pt x="3717074" y="438912"/>
                </a:cubicBezTo>
                <a:cubicBezTo>
                  <a:pt x="3715474" y="438912"/>
                  <a:pt x="3713760" y="438684"/>
                  <a:pt x="3711931" y="438226"/>
                </a:cubicBezTo>
                <a:cubicBezTo>
                  <a:pt x="3708273" y="437769"/>
                  <a:pt x="3704387" y="437198"/>
                  <a:pt x="3700272" y="436512"/>
                </a:cubicBezTo>
                <a:cubicBezTo>
                  <a:pt x="3696157" y="435826"/>
                  <a:pt x="3692043" y="435483"/>
                  <a:pt x="3687928" y="435483"/>
                </a:cubicBezTo>
                <a:cubicBezTo>
                  <a:pt x="3683356" y="435483"/>
                  <a:pt x="3679355" y="436169"/>
                  <a:pt x="3675926" y="437541"/>
                </a:cubicBezTo>
                <a:cubicBezTo>
                  <a:pt x="3672497" y="438912"/>
                  <a:pt x="3670097" y="441655"/>
                  <a:pt x="3668725" y="445770"/>
                </a:cubicBezTo>
                <a:cubicBezTo>
                  <a:pt x="3667811" y="448513"/>
                  <a:pt x="3667354" y="450342"/>
                  <a:pt x="3667354" y="451257"/>
                </a:cubicBezTo>
                <a:cubicBezTo>
                  <a:pt x="3667354" y="454914"/>
                  <a:pt x="3669068" y="457429"/>
                  <a:pt x="3672497" y="458800"/>
                </a:cubicBezTo>
                <a:cubicBezTo>
                  <a:pt x="3675926" y="460172"/>
                  <a:pt x="3679698" y="460858"/>
                  <a:pt x="3683813" y="460858"/>
                </a:cubicBezTo>
                <a:cubicBezTo>
                  <a:pt x="3687014" y="460858"/>
                  <a:pt x="3689528" y="460629"/>
                  <a:pt x="3691357" y="460172"/>
                </a:cubicBezTo>
                <a:cubicBezTo>
                  <a:pt x="3695014" y="459715"/>
                  <a:pt x="3698443" y="459372"/>
                  <a:pt x="3701644" y="459143"/>
                </a:cubicBezTo>
                <a:cubicBezTo>
                  <a:pt x="3704844" y="458915"/>
                  <a:pt x="3708273" y="458800"/>
                  <a:pt x="3711931" y="458800"/>
                </a:cubicBezTo>
                <a:cubicBezTo>
                  <a:pt x="3715588" y="458800"/>
                  <a:pt x="3719246" y="458915"/>
                  <a:pt x="3722903" y="459143"/>
                </a:cubicBezTo>
                <a:cubicBezTo>
                  <a:pt x="3726561" y="459372"/>
                  <a:pt x="3730219" y="459715"/>
                  <a:pt x="3733876" y="460172"/>
                </a:cubicBezTo>
                <a:cubicBezTo>
                  <a:pt x="3758565" y="462915"/>
                  <a:pt x="3775253" y="473431"/>
                  <a:pt x="3783940" y="491719"/>
                </a:cubicBezTo>
                <a:cubicBezTo>
                  <a:pt x="3788512" y="501320"/>
                  <a:pt x="3790798" y="511836"/>
                  <a:pt x="3790798" y="523266"/>
                </a:cubicBezTo>
                <a:cubicBezTo>
                  <a:pt x="3790798" y="536982"/>
                  <a:pt x="3787369" y="549669"/>
                  <a:pt x="3780511" y="561327"/>
                </a:cubicBezTo>
                <a:cubicBezTo>
                  <a:pt x="3773653" y="572986"/>
                  <a:pt x="3764966" y="581330"/>
                  <a:pt x="3754450" y="586359"/>
                </a:cubicBezTo>
                <a:cubicBezTo>
                  <a:pt x="3746678" y="590017"/>
                  <a:pt x="3737534" y="591846"/>
                  <a:pt x="3727018" y="591846"/>
                </a:cubicBezTo>
                <a:cubicBezTo>
                  <a:pt x="3720618" y="591846"/>
                  <a:pt x="3714217" y="591274"/>
                  <a:pt x="3707816" y="590131"/>
                </a:cubicBezTo>
                <a:cubicBezTo>
                  <a:pt x="3701415" y="588988"/>
                  <a:pt x="3695014" y="587731"/>
                  <a:pt x="3688613" y="586359"/>
                </a:cubicBezTo>
                <a:cubicBezTo>
                  <a:pt x="3686785" y="585902"/>
                  <a:pt x="3684042" y="585673"/>
                  <a:pt x="3680384" y="585673"/>
                </a:cubicBezTo>
                <a:cubicBezTo>
                  <a:pt x="3675812" y="585673"/>
                  <a:pt x="3672040" y="586588"/>
                  <a:pt x="3669068" y="588417"/>
                </a:cubicBezTo>
                <a:cubicBezTo>
                  <a:pt x="3666096" y="590245"/>
                  <a:pt x="3664611" y="593446"/>
                  <a:pt x="3664611" y="598018"/>
                </a:cubicBezTo>
                <a:cubicBezTo>
                  <a:pt x="3664611" y="604419"/>
                  <a:pt x="3666782" y="608876"/>
                  <a:pt x="3671126" y="611391"/>
                </a:cubicBezTo>
                <a:cubicBezTo>
                  <a:pt x="3675469" y="613905"/>
                  <a:pt x="3680612" y="615163"/>
                  <a:pt x="3686556" y="615163"/>
                </a:cubicBezTo>
                <a:cubicBezTo>
                  <a:pt x="3688842" y="615163"/>
                  <a:pt x="3691242" y="615048"/>
                  <a:pt x="3693757" y="614820"/>
                </a:cubicBezTo>
                <a:cubicBezTo>
                  <a:pt x="3696272" y="614591"/>
                  <a:pt x="3698672" y="614248"/>
                  <a:pt x="3700958" y="613791"/>
                </a:cubicBezTo>
                <a:cubicBezTo>
                  <a:pt x="3704158" y="613334"/>
                  <a:pt x="3707359" y="612991"/>
                  <a:pt x="3710559" y="612762"/>
                </a:cubicBezTo>
                <a:cubicBezTo>
                  <a:pt x="3713760" y="612534"/>
                  <a:pt x="3716731" y="612420"/>
                  <a:pt x="3719475" y="612420"/>
                </a:cubicBezTo>
                <a:cubicBezTo>
                  <a:pt x="3740049" y="612420"/>
                  <a:pt x="3756622" y="618020"/>
                  <a:pt x="3769195" y="629222"/>
                </a:cubicBezTo>
                <a:cubicBezTo>
                  <a:pt x="3781768" y="640423"/>
                  <a:pt x="3788054" y="656539"/>
                  <a:pt x="3788054" y="677571"/>
                </a:cubicBezTo>
                <a:cubicBezTo>
                  <a:pt x="3788054" y="678485"/>
                  <a:pt x="3787940" y="679285"/>
                  <a:pt x="3787712" y="679971"/>
                </a:cubicBezTo>
                <a:cubicBezTo>
                  <a:pt x="3787483" y="680657"/>
                  <a:pt x="3787369" y="681457"/>
                  <a:pt x="3787369" y="682371"/>
                </a:cubicBezTo>
                <a:cubicBezTo>
                  <a:pt x="3786454" y="699288"/>
                  <a:pt x="3782111" y="713575"/>
                  <a:pt x="3774338" y="725234"/>
                </a:cubicBezTo>
                <a:cubicBezTo>
                  <a:pt x="3766566" y="736892"/>
                  <a:pt x="3756394" y="746493"/>
                  <a:pt x="3743821" y="754037"/>
                </a:cubicBezTo>
                <a:cubicBezTo>
                  <a:pt x="3731247" y="761581"/>
                  <a:pt x="3716960" y="767067"/>
                  <a:pt x="3700958" y="770496"/>
                </a:cubicBezTo>
                <a:cubicBezTo>
                  <a:pt x="3684956" y="773925"/>
                  <a:pt x="3668039" y="775640"/>
                  <a:pt x="3650209" y="775640"/>
                </a:cubicBezTo>
                <a:cubicBezTo>
                  <a:pt x="3633292" y="775640"/>
                  <a:pt x="3616376" y="774268"/>
                  <a:pt x="3599460" y="771525"/>
                </a:cubicBezTo>
                <a:cubicBezTo>
                  <a:pt x="3585744" y="769239"/>
                  <a:pt x="3572142" y="765696"/>
                  <a:pt x="3558654" y="760895"/>
                </a:cubicBezTo>
                <a:cubicBezTo>
                  <a:pt x="3545167" y="756095"/>
                  <a:pt x="3533166" y="749122"/>
                  <a:pt x="3522650" y="739978"/>
                </a:cubicBezTo>
                <a:cubicBezTo>
                  <a:pt x="3510305" y="729463"/>
                  <a:pt x="3500590" y="715861"/>
                  <a:pt x="3493504" y="699173"/>
                </a:cubicBezTo>
                <a:cubicBezTo>
                  <a:pt x="3486417" y="682485"/>
                  <a:pt x="3480930" y="664197"/>
                  <a:pt x="3477044" y="644309"/>
                </a:cubicBezTo>
                <a:cubicBezTo>
                  <a:pt x="3473158" y="624421"/>
                  <a:pt x="3470644" y="603276"/>
                  <a:pt x="3469500" y="580873"/>
                </a:cubicBezTo>
                <a:cubicBezTo>
                  <a:pt x="3468357" y="558470"/>
                  <a:pt x="3467786" y="536067"/>
                  <a:pt x="3467786" y="513664"/>
                </a:cubicBezTo>
                <a:lnTo>
                  <a:pt x="3467786" y="473888"/>
                </a:lnTo>
                <a:cubicBezTo>
                  <a:pt x="3468243" y="439141"/>
                  <a:pt x="3471787" y="407823"/>
                  <a:pt x="3478416" y="379933"/>
                </a:cubicBezTo>
                <a:cubicBezTo>
                  <a:pt x="3485045" y="352044"/>
                  <a:pt x="3498876" y="329870"/>
                  <a:pt x="3519907" y="313411"/>
                </a:cubicBezTo>
                <a:cubicBezTo>
                  <a:pt x="3534537" y="301524"/>
                  <a:pt x="3553282" y="292951"/>
                  <a:pt x="3576142" y="287693"/>
                </a:cubicBezTo>
                <a:cubicBezTo>
                  <a:pt x="3599002" y="282435"/>
                  <a:pt x="3623234" y="279807"/>
                  <a:pt x="3648837" y="279807"/>
                </a:cubicBezTo>
                <a:close/>
                <a:moveTo>
                  <a:pt x="1877187" y="279807"/>
                </a:moveTo>
                <a:cubicBezTo>
                  <a:pt x="1885874" y="279807"/>
                  <a:pt x="1894561" y="280035"/>
                  <a:pt x="1903248" y="280492"/>
                </a:cubicBezTo>
                <a:cubicBezTo>
                  <a:pt x="1911934" y="280950"/>
                  <a:pt x="1920621" y="281864"/>
                  <a:pt x="1929308" y="283236"/>
                </a:cubicBezTo>
                <a:cubicBezTo>
                  <a:pt x="1938909" y="284607"/>
                  <a:pt x="1948396" y="286665"/>
                  <a:pt x="1957769" y="289408"/>
                </a:cubicBezTo>
                <a:cubicBezTo>
                  <a:pt x="1967141" y="292151"/>
                  <a:pt x="1975942" y="296037"/>
                  <a:pt x="1984172" y="301066"/>
                </a:cubicBezTo>
                <a:cubicBezTo>
                  <a:pt x="1994688" y="307467"/>
                  <a:pt x="2003031" y="316154"/>
                  <a:pt x="2009204" y="327127"/>
                </a:cubicBezTo>
                <a:cubicBezTo>
                  <a:pt x="2015376" y="338100"/>
                  <a:pt x="2018919" y="349530"/>
                  <a:pt x="2019834" y="361417"/>
                </a:cubicBezTo>
                <a:cubicBezTo>
                  <a:pt x="2019834" y="362331"/>
                  <a:pt x="2019948" y="363017"/>
                  <a:pt x="2020176" y="363474"/>
                </a:cubicBezTo>
                <a:cubicBezTo>
                  <a:pt x="2020405" y="363931"/>
                  <a:pt x="2020519" y="364617"/>
                  <a:pt x="2020519" y="365532"/>
                </a:cubicBezTo>
                <a:cubicBezTo>
                  <a:pt x="2020519" y="374676"/>
                  <a:pt x="2018691" y="383705"/>
                  <a:pt x="2015033" y="392621"/>
                </a:cubicBezTo>
                <a:cubicBezTo>
                  <a:pt x="2011375" y="401536"/>
                  <a:pt x="2006460" y="409423"/>
                  <a:pt x="2000288" y="416281"/>
                </a:cubicBezTo>
                <a:cubicBezTo>
                  <a:pt x="1994116" y="423139"/>
                  <a:pt x="1986687" y="428625"/>
                  <a:pt x="1978000" y="432740"/>
                </a:cubicBezTo>
                <a:cubicBezTo>
                  <a:pt x="1969313" y="436855"/>
                  <a:pt x="1959940" y="438912"/>
                  <a:pt x="1949882" y="438912"/>
                </a:cubicBezTo>
                <a:cubicBezTo>
                  <a:pt x="1948510" y="438912"/>
                  <a:pt x="1947025" y="438912"/>
                  <a:pt x="1945424" y="438912"/>
                </a:cubicBezTo>
                <a:cubicBezTo>
                  <a:pt x="1943824" y="438912"/>
                  <a:pt x="1942110" y="438684"/>
                  <a:pt x="1940281" y="438226"/>
                </a:cubicBezTo>
                <a:cubicBezTo>
                  <a:pt x="1936623" y="437769"/>
                  <a:pt x="1932737" y="437198"/>
                  <a:pt x="1928622" y="436512"/>
                </a:cubicBezTo>
                <a:cubicBezTo>
                  <a:pt x="1924507" y="435826"/>
                  <a:pt x="1920393" y="435483"/>
                  <a:pt x="1916278" y="435483"/>
                </a:cubicBezTo>
                <a:cubicBezTo>
                  <a:pt x="1911706" y="435483"/>
                  <a:pt x="1907705" y="436169"/>
                  <a:pt x="1904276" y="437541"/>
                </a:cubicBezTo>
                <a:cubicBezTo>
                  <a:pt x="1900847" y="438912"/>
                  <a:pt x="1898447" y="441655"/>
                  <a:pt x="1897075" y="445770"/>
                </a:cubicBezTo>
                <a:cubicBezTo>
                  <a:pt x="1896161" y="448513"/>
                  <a:pt x="1895704" y="450342"/>
                  <a:pt x="1895704" y="451257"/>
                </a:cubicBezTo>
                <a:cubicBezTo>
                  <a:pt x="1895704" y="454914"/>
                  <a:pt x="1897418" y="457429"/>
                  <a:pt x="1900847" y="458800"/>
                </a:cubicBezTo>
                <a:cubicBezTo>
                  <a:pt x="1904276" y="460172"/>
                  <a:pt x="1908048" y="460858"/>
                  <a:pt x="1912163" y="460858"/>
                </a:cubicBezTo>
                <a:cubicBezTo>
                  <a:pt x="1915363" y="460858"/>
                  <a:pt x="1917878" y="460629"/>
                  <a:pt x="1919707" y="460172"/>
                </a:cubicBezTo>
                <a:cubicBezTo>
                  <a:pt x="1923364" y="459715"/>
                  <a:pt x="1926794" y="459372"/>
                  <a:pt x="1929994" y="459143"/>
                </a:cubicBezTo>
                <a:cubicBezTo>
                  <a:pt x="1933194" y="458915"/>
                  <a:pt x="1936623" y="458800"/>
                  <a:pt x="1940281" y="458800"/>
                </a:cubicBezTo>
                <a:cubicBezTo>
                  <a:pt x="1943938" y="458800"/>
                  <a:pt x="1947596" y="458915"/>
                  <a:pt x="1951254" y="459143"/>
                </a:cubicBezTo>
                <a:cubicBezTo>
                  <a:pt x="1954911" y="459372"/>
                  <a:pt x="1958569" y="459715"/>
                  <a:pt x="1962226" y="460172"/>
                </a:cubicBezTo>
                <a:cubicBezTo>
                  <a:pt x="1986915" y="462915"/>
                  <a:pt x="2003603" y="473431"/>
                  <a:pt x="2012290" y="491719"/>
                </a:cubicBezTo>
                <a:cubicBezTo>
                  <a:pt x="2016862" y="501320"/>
                  <a:pt x="2019148" y="511836"/>
                  <a:pt x="2019148" y="523266"/>
                </a:cubicBezTo>
                <a:cubicBezTo>
                  <a:pt x="2019148" y="536982"/>
                  <a:pt x="2015719" y="549669"/>
                  <a:pt x="2008861" y="561327"/>
                </a:cubicBezTo>
                <a:cubicBezTo>
                  <a:pt x="2002003" y="572986"/>
                  <a:pt x="1993316" y="581330"/>
                  <a:pt x="1982800" y="586359"/>
                </a:cubicBezTo>
                <a:cubicBezTo>
                  <a:pt x="1975028" y="590017"/>
                  <a:pt x="1965884" y="591846"/>
                  <a:pt x="1955368" y="591846"/>
                </a:cubicBezTo>
                <a:cubicBezTo>
                  <a:pt x="1948968" y="591846"/>
                  <a:pt x="1942567" y="591274"/>
                  <a:pt x="1936166" y="590131"/>
                </a:cubicBezTo>
                <a:cubicBezTo>
                  <a:pt x="1929765" y="588988"/>
                  <a:pt x="1923365" y="587731"/>
                  <a:pt x="1916964" y="586359"/>
                </a:cubicBezTo>
                <a:cubicBezTo>
                  <a:pt x="1915135" y="585902"/>
                  <a:pt x="1912392" y="585673"/>
                  <a:pt x="1908734" y="585673"/>
                </a:cubicBezTo>
                <a:cubicBezTo>
                  <a:pt x="1904162" y="585673"/>
                  <a:pt x="1900390" y="586588"/>
                  <a:pt x="1897418" y="588417"/>
                </a:cubicBezTo>
                <a:cubicBezTo>
                  <a:pt x="1894447" y="590245"/>
                  <a:pt x="1892961" y="593446"/>
                  <a:pt x="1892961" y="598018"/>
                </a:cubicBezTo>
                <a:cubicBezTo>
                  <a:pt x="1892961" y="604419"/>
                  <a:pt x="1895132" y="608876"/>
                  <a:pt x="1899476" y="611391"/>
                </a:cubicBezTo>
                <a:cubicBezTo>
                  <a:pt x="1903819" y="613905"/>
                  <a:pt x="1908963" y="615163"/>
                  <a:pt x="1914906" y="615163"/>
                </a:cubicBezTo>
                <a:cubicBezTo>
                  <a:pt x="1917192" y="615163"/>
                  <a:pt x="1919593" y="615048"/>
                  <a:pt x="1922107" y="614820"/>
                </a:cubicBezTo>
                <a:cubicBezTo>
                  <a:pt x="1924622" y="614591"/>
                  <a:pt x="1927022" y="614248"/>
                  <a:pt x="1929308" y="613791"/>
                </a:cubicBezTo>
                <a:cubicBezTo>
                  <a:pt x="1932508" y="613334"/>
                  <a:pt x="1935709" y="612991"/>
                  <a:pt x="1938909" y="612762"/>
                </a:cubicBezTo>
                <a:cubicBezTo>
                  <a:pt x="1942110" y="612534"/>
                  <a:pt x="1945081" y="612420"/>
                  <a:pt x="1947825" y="612420"/>
                </a:cubicBezTo>
                <a:cubicBezTo>
                  <a:pt x="1968399" y="612420"/>
                  <a:pt x="1984972" y="618020"/>
                  <a:pt x="1997545" y="629222"/>
                </a:cubicBezTo>
                <a:cubicBezTo>
                  <a:pt x="2010118" y="640423"/>
                  <a:pt x="2016405" y="656539"/>
                  <a:pt x="2016405" y="677571"/>
                </a:cubicBezTo>
                <a:cubicBezTo>
                  <a:pt x="2016405" y="678485"/>
                  <a:pt x="2016290" y="679285"/>
                  <a:pt x="2016062" y="679971"/>
                </a:cubicBezTo>
                <a:cubicBezTo>
                  <a:pt x="2015833" y="680657"/>
                  <a:pt x="2015719" y="681457"/>
                  <a:pt x="2015719" y="682371"/>
                </a:cubicBezTo>
                <a:cubicBezTo>
                  <a:pt x="2014804" y="699288"/>
                  <a:pt x="2010461" y="713575"/>
                  <a:pt x="2002689" y="725234"/>
                </a:cubicBezTo>
                <a:cubicBezTo>
                  <a:pt x="1994916" y="736892"/>
                  <a:pt x="1984744" y="746493"/>
                  <a:pt x="1972171" y="754037"/>
                </a:cubicBezTo>
                <a:cubicBezTo>
                  <a:pt x="1959597" y="761581"/>
                  <a:pt x="1945310" y="767067"/>
                  <a:pt x="1929308" y="770496"/>
                </a:cubicBezTo>
                <a:cubicBezTo>
                  <a:pt x="1913306" y="773925"/>
                  <a:pt x="1896390" y="775640"/>
                  <a:pt x="1878559" y="775640"/>
                </a:cubicBezTo>
                <a:cubicBezTo>
                  <a:pt x="1861642" y="775640"/>
                  <a:pt x="1844726" y="774268"/>
                  <a:pt x="1827810" y="771525"/>
                </a:cubicBezTo>
                <a:cubicBezTo>
                  <a:pt x="1814094" y="769239"/>
                  <a:pt x="1800492" y="765696"/>
                  <a:pt x="1787005" y="760895"/>
                </a:cubicBezTo>
                <a:cubicBezTo>
                  <a:pt x="1773517" y="756095"/>
                  <a:pt x="1761516" y="749122"/>
                  <a:pt x="1751000" y="739978"/>
                </a:cubicBezTo>
                <a:cubicBezTo>
                  <a:pt x="1738656" y="729463"/>
                  <a:pt x="1728940" y="715861"/>
                  <a:pt x="1721854" y="699173"/>
                </a:cubicBezTo>
                <a:cubicBezTo>
                  <a:pt x="1714767" y="682485"/>
                  <a:pt x="1709281" y="664197"/>
                  <a:pt x="1705394" y="644309"/>
                </a:cubicBezTo>
                <a:cubicBezTo>
                  <a:pt x="1701508" y="624421"/>
                  <a:pt x="1698994" y="603276"/>
                  <a:pt x="1697851" y="580873"/>
                </a:cubicBezTo>
                <a:cubicBezTo>
                  <a:pt x="1696707" y="558470"/>
                  <a:pt x="1696136" y="536067"/>
                  <a:pt x="1696136" y="513664"/>
                </a:cubicBezTo>
                <a:lnTo>
                  <a:pt x="1696136" y="473888"/>
                </a:lnTo>
                <a:cubicBezTo>
                  <a:pt x="1696593" y="439141"/>
                  <a:pt x="1700137" y="407823"/>
                  <a:pt x="1706766" y="379933"/>
                </a:cubicBezTo>
                <a:cubicBezTo>
                  <a:pt x="1713395" y="352044"/>
                  <a:pt x="1727226" y="329870"/>
                  <a:pt x="1748257" y="313411"/>
                </a:cubicBezTo>
                <a:cubicBezTo>
                  <a:pt x="1762887" y="301524"/>
                  <a:pt x="1781632" y="292951"/>
                  <a:pt x="1804492" y="287693"/>
                </a:cubicBezTo>
                <a:cubicBezTo>
                  <a:pt x="1827352" y="282435"/>
                  <a:pt x="1851584" y="279807"/>
                  <a:pt x="1877187" y="279807"/>
                </a:cubicBezTo>
                <a:close/>
                <a:moveTo>
                  <a:pt x="1359484" y="279807"/>
                </a:moveTo>
                <a:cubicBezTo>
                  <a:pt x="1370457" y="279807"/>
                  <a:pt x="1381087" y="282321"/>
                  <a:pt x="1391374" y="287350"/>
                </a:cubicBezTo>
                <a:cubicBezTo>
                  <a:pt x="1401661" y="292380"/>
                  <a:pt x="1411720" y="299009"/>
                  <a:pt x="1421549" y="307239"/>
                </a:cubicBezTo>
                <a:cubicBezTo>
                  <a:pt x="1431379" y="315468"/>
                  <a:pt x="1440866" y="324726"/>
                  <a:pt x="1450010" y="335013"/>
                </a:cubicBezTo>
                <a:cubicBezTo>
                  <a:pt x="1459154" y="345300"/>
                  <a:pt x="1468298" y="355473"/>
                  <a:pt x="1477442" y="365532"/>
                </a:cubicBezTo>
                <a:cubicBezTo>
                  <a:pt x="1486586" y="355473"/>
                  <a:pt x="1495959" y="345300"/>
                  <a:pt x="1505560" y="335013"/>
                </a:cubicBezTo>
                <a:cubicBezTo>
                  <a:pt x="1515161" y="324726"/>
                  <a:pt x="1524991" y="315468"/>
                  <a:pt x="1535049" y="307239"/>
                </a:cubicBezTo>
                <a:cubicBezTo>
                  <a:pt x="1545108" y="299009"/>
                  <a:pt x="1555280" y="292380"/>
                  <a:pt x="1565567" y="287350"/>
                </a:cubicBezTo>
                <a:cubicBezTo>
                  <a:pt x="1575854" y="282321"/>
                  <a:pt x="1586027" y="279807"/>
                  <a:pt x="1596085" y="279807"/>
                </a:cubicBezTo>
                <a:cubicBezTo>
                  <a:pt x="1608430" y="279807"/>
                  <a:pt x="1620317" y="281864"/>
                  <a:pt x="1631747" y="285979"/>
                </a:cubicBezTo>
                <a:cubicBezTo>
                  <a:pt x="1643177" y="290094"/>
                  <a:pt x="1653464" y="295923"/>
                  <a:pt x="1662608" y="303467"/>
                </a:cubicBezTo>
                <a:cubicBezTo>
                  <a:pt x="1671752" y="311010"/>
                  <a:pt x="1679410" y="319812"/>
                  <a:pt x="1685582" y="329870"/>
                </a:cubicBezTo>
                <a:cubicBezTo>
                  <a:pt x="1691755" y="339928"/>
                  <a:pt x="1695526" y="350901"/>
                  <a:pt x="1696898" y="362788"/>
                </a:cubicBezTo>
                <a:cubicBezTo>
                  <a:pt x="1697355" y="364617"/>
                  <a:pt x="1697584" y="366446"/>
                  <a:pt x="1697584" y="368275"/>
                </a:cubicBezTo>
                <a:cubicBezTo>
                  <a:pt x="1697584" y="370104"/>
                  <a:pt x="1697584" y="371932"/>
                  <a:pt x="1697584" y="373761"/>
                </a:cubicBezTo>
                <a:cubicBezTo>
                  <a:pt x="1697584" y="391135"/>
                  <a:pt x="1693012" y="408394"/>
                  <a:pt x="1683868" y="425539"/>
                </a:cubicBezTo>
                <a:cubicBezTo>
                  <a:pt x="1674724" y="442684"/>
                  <a:pt x="1663523" y="460629"/>
                  <a:pt x="1650264" y="479374"/>
                </a:cubicBezTo>
                <a:lnTo>
                  <a:pt x="1580312" y="562356"/>
                </a:lnTo>
                <a:cubicBezTo>
                  <a:pt x="1580769" y="571500"/>
                  <a:pt x="1581112" y="579273"/>
                  <a:pt x="1581341" y="585673"/>
                </a:cubicBezTo>
                <a:cubicBezTo>
                  <a:pt x="1581569" y="592074"/>
                  <a:pt x="1581684" y="599389"/>
                  <a:pt x="1581684" y="607619"/>
                </a:cubicBezTo>
                <a:cubicBezTo>
                  <a:pt x="1581684" y="614020"/>
                  <a:pt x="1581455" y="621335"/>
                  <a:pt x="1580998" y="629565"/>
                </a:cubicBezTo>
                <a:cubicBezTo>
                  <a:pt x="1580541" y="637794"/>
                  <a:pt x="1579855" y="647853"/>
                  <a:pt x="1578940" y="659740"/>
                </a:cubicBezTo>
                <a:cubicBezTo>
                  <a:pt x="1578026" y="671170"/>
                  <a:pt x="1576769" y="682371"/>
                  <a:pt x="1575168" y="693344"/>
                </a:cubicBezTo>
                <a:cubicBezTo>
                  <a:pt x="1573568" y="704317"/>
                  <a:pt x="1570254" y="715061"/>
                  <a:pt x="1565224" y="725577"/>
                </a:cubicBezTo>
                <a:cubicBezTo>
                  <a:pt x="1558366" y="740207"/>
                  <a:pt x="1547508" y="753123"/>
                  <a:pt x="1532649" y="764324"/>
                </a:cubicBezTo>
                <a:cubicBezTo>
                  <a:pt x="1517790" y="775526"/>
                  <a:pt x="1500073" y="781126"/>
                  <a:pt x="1479499" y="781126"/>
                </a:cubicBezTo>
                <a:cubicBezTo>
                  <a:pt x="1474928" y="781126"/>
                  <a:pt x="1471499" y="780898"/>
                  <a:pt x="1469212" y="780441"/>
                </a:cubicBezTo>
                <a:cubicBezTo>
                  <a:pt x="1450467" y="778155"/>
                  <a:pt x="1434465" y="771639"/>
                  <a:pt x="1421206" y="760895"/>
                </a:cubicBezTo>
                <a:cubicBezTo>
                  <a:pt x="1407948" y="750151"/>
                  <a:pt x="1397432" y="737921"/>
                  <a:pt x="1389660" y="724205"/>
                </a:cubicBezTo>
                <a:cubicBezTo>
                  <a:pt x="1381887" y="710489"/>
                  <a:pt x="1376401" y="691515"/>
                  <a:pt x="1373200" y="667284"/>
                </a:cubicBezTo>
                <a:cubicBezTo>
                  <a:pt x="1370000" y="643052"/>
                  <a:pt x="1368400" y="616992"/>
                  <a:pt x="1368400" y="589102"/>
                </a:cubicBezTo>
                <a:cubicBezTo>
                  <a:pt x="1368400" y="582702"/>
                  <a:pt x="1368400" y="576644"/>
                  <a:pt x="1368400" y="570929"/>
                </a:cubicBezTo>
                <a:cubicBezTo>
                  <a:pt x="1368400" y="565214"/>
                  <a:pt x="1368628" y="559156"/>
                  <a:pt x="1369086" y="552755"/>
                </a:cubicBezTo>
                <a:cubicBezTo>
                  <a:pt x="1358570" y="542239"/>
                  <a:pt x="1348169" y="530581"/>
                  <a:pt x="1337882" y="517779"/>
                </a:cubicBezTo>
                <a:cubicBezTo>
                  <a:pt x="1327595" y="504978"/>
                  <a:pt x="1317651" y="492176"/>
                  <a:pt x="1308049" y="479374"/>
                </a:cubicBezTo>
                <a:cubicBezTo>
                  <a:pt x="1294333" y="460629"/>
                  <a:pt x="1282560" y="442455"/>
                  <a:pt x="1272731" y="424853"/>
                </a:cubicBezTo>
                <a:cubicBezTo>
                  <a:pt x="1262901" y="407251"/>
                  <a:pt x="1257986" y="389763"/>
                  <a:pt x="1257986" y="372390"/>
                </a:cubicBezTo>
                <a:cubicBezTo>
                  <a:pt x="1257986" y="368275"/>
                  <a:pt x="1258215" y="365074"/>
                  <a:pt x="1258672" y="362788"/>
                </a:cubicBezTo>
                <a:cubicBezTo>
                  <a:pt x="1260044" y="350901"/>
                  <a:pt x="1263815" y="339928"/>
                  <a:pt x="1269988" y="329870"/>
                </a:cubicBezTo>
                <a:cubicBezTo>
                  <a:pt x="1276160" y="319812"/>
                  <a:pt x="1283818" y="311010"/>
                  <a:pt x="1292962" y="303467"/>
                </a:cubicBezTo>
                <a:cubicBezTo>
                  <a:pt x="1302106" y="295923"/>
                  <a:pt x="1312393" y="290094"/>
                  <a:pt x="1323823" y="285979"/>
                </a:cubicBezTo>
                <a:cubicBezTo>
                  <a:pt x="1335253" y="281864"/>
                  <a:pt x="1347140" y="279807"/>
                  <a:pt x="1359484" y="279807"/>
                </a:cubicBezTo>
                <a:close/>
                <a:moveTo>
                  <a:pt x="4135907" y="279121"/>
                </a:moveTo>
                <a:cubicBezTo>
                  <a:pt x="4149167" y="279121"/>
                  <a:pt x="4162540" y="282092"/>
                  <a:pt x="4176027" y="288036"/>
                </a:cubicBezTo>
                <a:cubicBezTo>
                  <a:pt x="4189514" y="293980"/>
                  <a:pt x="4200144" y="301752"/>
                  <a:pt x="4207916" y="311353"/>
                </a:cubicBezTo>
                <a:cubicBezTo>
                  <a:pt x="4218432" y="324155"/>
                  <a:pt x="4225405" y="338100"/>
                  <a:pt x="4228833" y="353187"/>
                </a:cubicBezTo>
                <a:cubicBezTo>
                  <a:pt x="4232262" y="368275"/>
                  <a:pt x="4233977" y="385877"/>
                  <a:pt x="4233977" y="405994"/>
                </a:cubicBezTo>
                <a:lnTo>
                  <a:pt x="4233977" y="412852"/>
                </a:lnTo>
                <a:cubicBezTo>
                  <a:pt x="4233977" y="430225"/>
                  <a:pt x="4234091" y="447828"/>
                  <a:pt x="4234320" y="465658"/>
                </a:cubicBezTo>
                <a:cubicBezTo>
                  <a:pt x="4234549" y="483489"/>
                  <a:pt x="4234206" y="501091"/>
                  <a:pt x="4233291" y="518465"/>
                </a:cubicBezTo>
                <a:cubicBezTo>
                  <a:pt x="4232377" y="540411"/>
                  <a:pt x="4231348" y="561670"/>
                  <a:pt x="4230205" y="582244"/>
                </a:cubicBezTo>
                <a:cubicBezTo>
                  <a:pt x="4229062" y="602818"/>
                  <a:pt x="4227119" y="623621"/>
                  <a:pt x="4224376" y="644652"/>
                </a:cubicBezTo>
                <a:cubicBezTo>
                  <a:pt x="4222090" y="661569"/>
                  <a:pt x="4218889" y="678142"/>
                  <a:pt x="4214774" y="694373"/>
                </a:cubicBezTo>
                <a:cubicBezTo>
                  <a:pt x="4210660" y="710603"/>
                  <a:pt x="4204716" y="725119"/>
                  <a:pt x="4196944" y="737921"/>
                </a:cubicBezTo>
                <a:cubicBezTo>
                  <a:pt x="4189171" y="750723"/>
                  <a:pt x="4178999" y="761010"/>
                  <a:pt x="4166426" y="768782"/>
                </a:cubicBezTo>
                <a:cubicBezTo>
                  <a:pt x="4153853" y="776554"/>
                  <a:pt x="4137736" y="780441"/>
                  <a:pt x="4118077" y="780441"/>
                </a:cubicBezTo>
                <a:cubicBezTo>
                  <a:pt x="4102075" y="780441"/>
                  <a:pt x="4088473" y="778840"/>
                  <a:pt x="4077272" y="775640"/>
                </a:cubicBezTo>
                <a:cubicBezTo>
                  <a:pt x="4066070" y="772440"/>
                  <a:pt x="4056355" y="767296"/>
                  <a:pt x="4048125" y="760209"/>
                </a:cubicBezTo>
                <a:cubicBezTo>
                  <a:pt x="4039895" y="753123"/>
                  <a:pt x="4032809" y="743979"/>
                  <a:pt x="4026865" y="732777"/>
                </a:cubicBezTo>
                <a:cubicBezTo>
                  <a:pt x="4020922" y="721576"/>
                  <a:pt x="4015435" y="707974"/>
                  <a:pt x="4010406" y="691972"/>
                </a:cubicBezTo>
                <a:cubicBezTo>
                  <a:pt x="4008577" y="686943"/>
                  <a:pt x="4006520" y="680542"/>
                  <a:pt x="4004234" y="672770"/>
                </a:cubicBezTo>
                <a:cubicBezTo>
                  <a:pt x="4001948" y="664998"/>
                  <a:pt x="3999433" y="657111"/>
                  <a:pt x="3996690" y="649110"/>
                </a:cubicBezTo>
                <a:cubicBezTo>
                  <a:pt x="3993947" y="641109"/>
                  <a:pt x="3990975" y="633565"/>
                  <a:pt x="3987775" y="626478"/>
                </a:cubicBezTo>
                <a:cubicBezTo>
                  <a:pt x="3984574" y="619392"/>
                  <a:pt x="3981145" y="614020"/>
                  <a:pt x="3977488" y="610362"/>
                </a:cubicBezTo>
                <a:cubicBezTo>
                  <a:pt x="3975659" y="608533"/>
                  <a:pt x="3974287" y="607619"/>
                  <a:pt x="3973373" y="607619"/>
                </a:cubicBezTo>
                <a:cubicBezTo>
                  <a:pt x="3971087" y="607619"/>
                  <a:pt x="3969372" y="609219"/>
                  <a:pt x="3968229" y="612420"/>
                </a:cubicBezTo>
                <a:cubicBezTo>
                  <a:pt x="3967087" y="615620"/>
                  <a:pt x="3966515" y="619735"/>
                  <a:pt x="3966515" y="624764"/>
                </a:cubicBezTo>
                <a:lnTo>
                  <a:pt x="3967201" y="641909"/>
                </a:lnTo>
                <a:lnTo>
                  <a:pt x="3967201" y="646710"/>
                </a:lnTo>
                <a:cubicBezTo>
                  <a:pt x="3967201" y="658597"/>
                  <a:pt x="3966972" y="670484"/>
                  <a:pt x="3966515" y="682371"/>
                </a:cubicBezTo>
                <a:cubicBezTo>
                  <a:pt x="3966058" y="694258"/>
                  <a:pt x="3964686" y="705460"/>
                  <a:pt x="3962400" y="715975"/>
                </a:cubicBezTo>
                <a:cubicBezTo>
                  <a:pt x="3958743" y="734263"/>
                  <a:pt x="3950970" y="749122"/>
                  <a:pt x="3939083" y="760552"/>
                </a:cubicBezTo>
                <a:cubicBezTo>
                  <a:pt x="3927196" y="771982"/>
                  <a:pt x="3910279" y="777697"/>
                  <a:pt x="3888334" y="777697"/>
                </a:cubicBezTo>
                <a:cubicBezTo>
                  <a:pt x="3862273" y="777697"/>
                  <a:pt x="3841814" y="770611"/>
                  <a:pt x="3826955" y="756438"/>
                </a:cubicBezTo>
                <a:cubicBezTo>
                  <a:pt x="3812096" y="742264"/>
                  <a:pt x="3802609" y="723976"/>
                  <a:pt x="3798494" y="701574"/>
                </a:cubicBezTo>
                <a:cubicBezTo>
                  <a:pt x="3795294" y="683743"/>
                  <a:pt x="3793350" y="664883"/>
                  <a:pt x="3792665" y="644995"/>
                </a:cubicBezTo>
                <a:cubicBezTo>
                  <a:pt x="3791979" y="625107"/>
                  <a:pt x="3791636" y="604876"/>
                  <a:pt x="3791636" y="584302"/>
                </a:cubicBezTo>
                <a:lnTo>
                  <a:pt x="3791636" y="557556"/>
                </a:lnTo>
                <a:lnTo>
                  <a:pt x="3791636" y="523951"/>
                </a:lnTo>
                <a:cubicBezTo>
                  <a:pt x="3791636" y="497434"/>
                  <a:pt x="3792436" y="470230"/>
                  <a:pt x="3794036" y="442341"/>
                </a:cubicBezTo>
                <a:cubicBezTo>
                  <a:pt x="3795637" y="414452"/>
                  <a:pt x="3799866" y="389077"/>
                  <a:pt x="3806724" y="366217"/>
                </a:cubicBezTo>
                <a:cubicBezTo>
                  <a:pt x="3813582" y="343357"/>
                  <a:pt x="3824097" y="324612"/>
                  <a:pt x="3838270" y="309982"/>
                </a:cubicBezTo>
                <a:cubicBezTo>
                  <a:pt x="3852444" y="295351"/>
                  <a:pt x="3872332" y="288036"/>
                  <a:pt x="3897935" y="288036"/>
                </a:cubicBezTo>
                <a:cubicBezTo>
                  <a:pt x="3913480" y="288036"/>
                  <a:pt x="3926396" y="289979"/>
                  <a:pt x="3936683" y="293865"/>
                </a:cubicBezTo>
                <a:cubicBezTo>
                  <a:pt x="3946970" y="297752"/>
                  <a:pt x="3956914" y="303810"/>
                  <a:pt x="3966515" y="312039"/>
                </a:cubicBezTo>
                <a:cubicBezTo>
                  <a:pt x="3977945" y="322098"/>
                  <a:pt x="3986860" y="334442"/>
                  <a:pt x="3993261" y="349072"/>
                </a:cubicBezTo>
                <a:cubicBezTo>
                  <a:pt x="3999662" y="363703"/>
                  <a:pt x="4005263" y="378790"/>
                  <a:pt x="4010063" y="394335"/>
                </a:cubicBezTo>
                <a:cubicBezTo>
                  <a:pt x="4014864" y="409880"/>
                  <a:pt x="4020007" y="425082"/>
                  <a:pt x="4025494" y="439941"/>
                </a:cubicBezTo>
                <a:cubicBezTo>
                  <a:pt x="4030980" y="454800"/>
                  <a:pt x="4038981" y="467259"/>
                  <a:pt x="4049497" y="477317"/>
                </a:cubicBezTo>
                <a:cubicBezTo>
                  <a:pt x="4050411" y="478231"/>
                  <a:pt x="4051097" y="478689"/>
                  <a:pt x="4051554" y="478689"/>
                </a:cubicBezTo>
                <a:cubicBezTo>
                  <a:pt x="4052926" y="478689"/>
                  <a:pt x="4053954" y="477660"/>
                  <a:pt x="4054640" y="475602"/>
                </a:cubicBezTo>
                <a:cubicBezTo>
                  <a:pt x="4055326" y="473545"/>
                  <a:pt x="4056012" y="471030"/>
                  <a:pt x="4056698" y="468059"/>
                </a:cubicBezTo>
                <a:cubicBezTo>
                  <a:pt x="4057383" y="465087"/>
                  <a:pt x="4057841" y="462001"/>
                  <a:pt x="4058069" y="458800"/>
                </a:cubicBezTo>
                <a:cubicBezTo>
                  <a:pt x="4058298" y="455600"/>
                  <a:pt x="4058412" y="453085"/>
                  <a:pt x="4058412" y="451257"/>
                </a:cubicBezTo>
                <a:lnTo>
                  <a:pt x="4058412" y="444399"/>
                </a:lnTo>
                <a:cubicBezTo>
                  <a:pt x="4058412" y="433426"/>
                  <a:pt x="4058526" y="422567"/>
                  <a:pt x="4058755" y="411823"/>
                </a:cubicBezTo>
                <a:cubicBezTo>
                  <a:pt x="4058984" y="401079"/>
                  <a:pt x="4059098" y="389992"/>
                  <a:pt x="4059098" y="378562"/>
                </a:cubicBezTo>
                <a:cubicBezTo>
                  <a:pt x="4059098" y="360731"/>
                  <a:pt x="4060927" y="345186"/>
                  <a:pt x="4064584" y="331927"/>
                </a:cubicBezTo>
                <a:cubicBezTo>
                  <a:pt x="4068242" y="318669"/>
                  <a:pt x="4075328" y="307239"/>
                  <a:pt x="4085844" y="297637"/>
                </a:cubicBezTo>
                <a:cubicBezTo>
                  <a:pt x="4092702" y="291237"/>
                  <a:pt x="4100475" y="286550"/>
                  <a:pt x="4109161" y="283578"/>
                </a:cubicBezTo>
                <a:cubicBezTo>
                  <a:pt x="4117848" y="280607"/>
                  <a:pt x="4126764" y="279121"/>
                  <a:pt x="4135907" y="279121"/>
                </a:cubicBezTo>
                <a:close/>
                <a:moveTo>
                  <a:pt x="2364257" y="279121"/>
                </a:moveTo>
                <a:cubicBezTo>
                  <a:pt x="2377516" y="279121"/>
                  <a:pt x="2390889" y="282092"/>
                  <a:pt x="2404377" y="288036"/>
                </a:cubicBezTo>
                <a:cubicBezTo>
                  <a:pt x="2417864" y="293980"/>
                  <a:pt x="2428494" y="301752"/>
                  <a:pt x="2436266" y="311353"/>
                </a:cubicBezTo>
                <a:cubicBezTo>
                  <a:pt x="2446782" y="324155"/>
                  <a:pt x="2453754" y="338100"/>
                  <a:pt x="2457183" y="353187"/>
                </a:cubicBezTo>
                <a:cubicBezTo>
                  <a:pt x="2460612" y="368275"/>
                  <a:pt x="2462327" y="385877"/>
                  <a:pt x="2462327" y="405994"/>
                </a:cubicBezTo>
                <a:lnTo>
                  <a:pt x="2462327" y="412852"/>
                </a:lnTo>
                <a:cubicBezTo>
                  <a:pt x="2462327" y="430225"/>
                  <a:pt x="2462441" y="447828"/>
                  <a:pt x="2462670" y="465658"/>
                </a:cubicBezTo>
                <a:cubicBezTo>
                  <a:pt x="2462898" y="483489"/>
                  <a:pt x="2462556" y="501091"/>
                  <a:pt x="2461641" y="518465"/>
                </a:cubicBezTo>
                <a:cubicBezTo>
                  <a:pt x="2460727" y="540411"/>
                  <a:pt x="2459698" y="561670"/>
                  <a:pt x="2458555" y="582244"/>
                </a:cubicBezTo>
                <a:cubicBezTo>
                  <a:pt x="2457412" y="602818"/>
                  <a:pt x="2455469" y="623621"/>
                  <a:pt x="2452726" y="644652"/>
                </a:cubicBezTo>
                <a:cubicBezTo>
                  <a:pt x="2450440" y="661569"/>
                  <a:pt x="2447239" y="678142"/>
                  <a:pt x="2443125" y="694373"/>
                </a:cubicBezTo>
                <a:cubicBezTo>
                  <a:pt x="2439010" y="710603"/>
                  <a:pt x="2433066" y="725119"/>
                  <a:pt x="2425294" y="737921"/>
                </a:cubicBezTo>
                <a:cubicBezTo>
                  <a:pt x="2417521" y="750723"/>
                  <a:pt x="2407349" y="761010"/>
                  <a:pt x="2394776" y="768782"/>
                </a:cubicBezTo>
                <a:cubicBezTo>
                  <a:pt x="2382202" y="776554"/>
                  <a:pt x="2366086" y="780441"/>
                  <a:pt x="2346427" y="780441"/>
                </a:cubicBezTo>
                <a:cubicBezTo>
                  <a:pt x="2330425" y="780441"/>
                  <a:pt x="2316823" y="778840"/>
                  <a:pt x="2305622" y="775640"/>
                </a:cubicBezTo>
                <a:cubicBezTo>
                  <a:pt x="2294420" y="772440"/>
                  <a:pt x="2284705" y="767296"/>
                  <a:pt x="2276475" y="760209"/>
                </a:cubicBezTo>
                <a:cubicBezTo>
                  <a:pt x="2268245" y="753123"/>
                  <a:pt x="2261159" y="743979"/>
                  <a:pt x="2255215" y="732777"/>
                </a:cubicBezTo>
                <a:cubicBezTo>
                  <a:pt x="2249272" y="721576"/>
                  <a:pt x="2243785" y="707974"/>
                  <a:pt x="2238756" y="691972"/>
                </a:cubicBezTo>
                <a:cubicBezTo>
                  <a:pt x="2236927" y="686943"/>
                  <a:pt x="2234870" y="680542"/>
                  <a:pt x="2232584" y="672770"/>
                </a:cubicBezTo>
                <a:cubicBezTo>
                  <a:pt x="2230298" y="664998"/>
                  <a:pt x="2227783" y="657111"/>
                  <a:pt x="2225040" y="649110"/>
                </a:cubicBezTo>
                <a:cubicBezTo>
                  <a:pt x="2222297" y="641109"/>
                  <a:pt x="2219325" y="633565"/>
                  <a:pt x="2216125" y="626478"/>
                </a:cubicBezTo>
                <a:cubicBezTo>
                  <a:pt x="2212924" y="619392"/>
                  <a:pt x="2209495" y="614020"/>
                  <a:pt x="2205838" y="610362"/>
                </a:cubicBezTo>
                <a:cubicBezTo>
                  <a:pt x="2204009" y="608533"/>
                  <a:pt x="2202637" y="607619"/>
                  <a:pt x="2201723" y="607619"/>
                </a:cubicBezTo>
                <a:cubicBezTo>
                  <a:pt x="2199437" y="607619"/>
                  <a:pt x="2197722" y="609219"/>
                  <a:pt x="2196579" y="612420"/>
                </a:cubicBezTo>
                <a:cubicBezTo>
                  <a:pt x="2195437" y="615620"/>
                  <a:pt x="2194865" y="619735"/>
                  <a:pt x="2194865" y="624764"/>
                </a:cubicBezTo>
                <a:lnTo>
                  <a:pt x="2195551" y="641909"/>
                </a:lnTo>
                <a:lnTo>
                  <a:pt x="2195551" y="646710"/>
                </a:lnTo>
                <a:cubicBezTo>
                  <a:pt x="2195551" y="658597"/>
                  <a:pt x="2195322" y="670484"/>
                  <a:pt x="2194865" y="682371"/>
                </a:cubicBezTo>
                <a:cubicBezTo>
                  <a:pt x="2194408" y="694258"/>
                  <a:pt x="2193036" y="705460"/>
                  <a:pt x="2190750" y="715975"/>
                </a:cubicBezTo>
                <a:cubicBezTo>
                  <a:pt x="2187093" y="734263"/>
                  <a:pt x="2179320" y="749122"/>
                  <a:pt x="2167433" y="760552"/>
                </a:cubicBezTo>
                <a:cubicBezTo>
                  <a:pt x="2155546" y="771982"/>
                  <a:pt x="2138629" y="777697"/>
                  <a:pt x="2116684" y="777697"/>
                </a:cubicBezTo>
                <a:cubicBezTo>
                  <a:pt x="2090623" y="777697"/>
                  <a:pt x="2070164" y="770611"/>
                  <a:pt x="2055305" y="756438"/>
                </a:cubicBezTo>
                <a:cubicBezTo>
                  <a:pt x="2040446" y="742264"/>
                  <a:pt x="2030959" y="723976"/>
                  <a:pt x="2026844" y="701574"/>
                </a:cubicBezTo>
                <a:cubicBezTo>
                  <a:pt x="2023644" y="683743"/>
                  <a:pt x="2021700" y="664883"/>
                  <a:pt x="2021015" y="644995"/>
                </a:cubicBezTo>
                <a:cubicBezTo>
                  <a:pt x="2020329" y="625107"/>
                  <a:pt x="2019986" y="604876"/>
                  <a:pt x="2019986" y="584302"/>
                </a:cubicBezTo>
                <a:lnTo>
                  <a:pt x="2019986" y="557556"/>
                </a:lnTo>
                <a:lnTo>
                  <a:pt x="2019986" y="523951"/>
                </a:lnTo>
                <a:cubicBezTo>
                  <a:pt x="2019986" y="497434"/>
                  <a:pt x="2020786" y="470230"/>
                  <a:pt x="2022386" y="442341"/>
                </a:cubicBezTo>
                <a:cubicBezTo>
                  <a:pt x="2023987" y="414452"/>
                  <a:pt x="2028215" y="389077"/>
                  <a:pt x="2035073" y="366217"/>
                </a:cubicBezTo>
                <a:cubicBezTo>
                  <a:pt x="2041932" y="343357"/>
                  <a:pt x="2052447" y="324612"/>
                  <a:pt x="2066620" y="309982"/>
                </a:cubicBezTo>
                <a:cubicBezTo>
                  <a:pt x="2080794" y="295351"/>
                  <a:pt x="2100682" y="288036"/>
                  <a:pt x="2126285" y="288036"/>
                </a:cubicBezTo>
                <a:cubicBezTo>
                  <a:pt x="2141830" y="288036"/>
                  <a:pt x="2154746" y="289979"/>
                  <a:pt x="2165033" y="293865"/>
                </a:cubicBezTo>
                <a:cubicBezTo>
                  <a:pt x="2175320" y="297752"/>
                  <a:pt x="2185264" y="303810"/>
                  <a:pt x="2194865" y="312039"/>
                </a:cubicBezTo>
                <a:cubicBezTo>
                  <a:pt x="2206295" y="322098"/>
                  <a:pt x="2215210" y="334442"/>
                  <a:pt x="2221611" y="349072"/>
                </a:cubicBezTo>
                <a:cubicBezTo>
                  <a:pt x="2228012" y="363703"/>
                  <a:pt x="2233613" y="378790"/>
                  <a:pt x="2238413" y="394335"/>
                </a:cubicBezTo>
                <a:cubicBezTo>
                  <a:pt x="2243214" y="409880"/>
                  <a:pt x="2248357" y="425082"/>
                  <a:pt x="2253844" y="439941"/>
                </a:cubicBezTo>
                <a:cubicBezTo>
                  <a:pt x="2259330" y="454800"/>
                  <a:pt x="2267331" y="467259"/>
                  <a:pt x="2277847" y="477317"/>
                </a:cubicBezTo>
                <a:cubicBezTo>
                  <a:pt x="2278761" y="478231"/>
                  <a:pt x="2279447" y="478689"/>
                  <a:pt x="2279904" y="478689"/>
                </a:cubicBezTo>
                <a:cubicBezTo>
                  <a:pt x="2281276" y="478689"/>
                  <a:pt x="2282304" y="477660"/>
                  <a:pt x="2282990" y="475602"/>
                </a:cubicBezTo>
                <a:cubicBezTo>
                  <a:pt x="2283676" y="473545"/>
                  <a:pt x="2284362" y="471030"/>
                  <a:pt x="2285048" y="468059"/>
                </a:cubicBezTo>
                <a:cubicBezTo>
                  <a:pt x="2285733" y="465087"/>
                  <a:pt x="2286191" y="462001"/>
                  <a:pt x="2286419" y="458800"/>
                </a:cubicBezTo>
                <a:cubicBezTo>
                  <a:pt x="2286648" y="455600"/>
                  <a:pt x="2286762" y="453085"/>
                  <a:pt x="2286762" y="451257"/>
                </a:cubicBezTo>
                <a:lnTo>
                  <a:pt x="2286762" y="444399"/>
                </a:lnTo>
                <a:cubicBezTo>
                  <a:pt x="2286762" y="433426"/>
                  <a:pt x="2286876" y="422567"/>
                  <a:pt x="2287105" y="411823"/>
                </a:cubicBezTo>
                <a:cubicBezTo>
                  <a:pt x="2287334" y="401079"/>
                  <a:pt x="2287448" y="389992"/>
                  <a:pt x="2287448" y="378562"/>
                </a:cubicBezTo>
                <a:cubicBezTo>
                  <a:pt x="2287448" y="360731"/>
                  <a:pt x="2289277" y="345186"/>
                  <a:pt x="2292934" y="331927"/>
                </a:cubicBezTo>
                <a:cubicBezTo>
                  <a:pt x="2296592" y="318669"/>
                  <a:pt x="2303679" y="307239"/>
                  <a:pt x="2314194" y="297637"/>
                </a:cubicBezTo>
                <a:cubicBezTo>
                  <a:pt x="2321052" y="291237"/>
                  <a:pt x="2328825" y="286550"/>
                  <a:pt x="2337511" y="283578"/>
                </a:cubicBezTo>
                <a:cubicBezTo>
                  <a:pt x="2346198" y="280607"/>
                  <a:pt x="2355113" y="279121"/>
                  <a:pt x="2364257" y="279121"/>
                </a:cubicBezTo>
                <a:close/>
                <a:moveTo>
                  <a:pt x="3353715" y="277063"/>
                </a:moveTo>
                <a:cubicBezTo>
                  <a:pt x="3366059" y="277063"/>
                  <a:pt x="3377946" y="279235"/>
                  <a:pt x="3389376" y="283578"/>
                </a:cubicBezTo>
                <a:cubicBezTo>
                  <a:pt x="3400806" y="287922"/>
                  <a:pt x="3411093" y="294437"/>
                  <a:pt x="3420237" y="303124"/>
                </a:cubicBezTo>
                <a:cubicBezTo>
                  <a:pt x="3434410" y="316840"/>
                  <a:pt x="3443669" y="333985"/>
                  <a:pt x="3448012" y="354559"/>
                </a:cubicBezTo>
                <a:cubicBezTo>
                  <a:pt x="3452355" y="375133"/>
                  <a:pt x="3454984" y="398221"/>
                  <a:pt x="3455899" y="423825"/>
                </a:cubicBezTo>
                <a:cubicBezTo>
                  <a:pt x="3457270" y="456743"/>
                  <a:pt x="3457956" y="489890"/>
                  <a:pt x="3457956" y="523266"/>
                </a:cubicBezTo>
                <a:cubicBezTo>
                  <a:pt x="3457956" y="545211"/>
                  <a:pt x="3457613" y="567042"/>
                  <a:pt x="3456928" y="588759"/>
                </a:cubicBezTo>
                <a:cubicBezTo>
                  <a:pt x="3456242" y="610476"/>
                  <a:pt x="3454984" y="632308"/>
                  <a:pt x="3453156" y="654253"/>
                </a:cubicBezTo>
                <a:cubicBezTo>
                  <a:pt x="3452241" y="665683"/>
                  <a:pt x="3450984" y="676885"/>
                  <a:pt x="3449384" y="687858"/>
                </a:cubicBezTo>
                <a:cubicBezTo>
                  <a:pt x="3447783" y="698830"/>
                  <a:pt x="3444469" y="709575"/>
                  <a:pt x="3439440" y="720090"/>
                </a:cubicBezTo>
                <a:cubicBezTo>
                  <a:pt x="3432582" y="734721"/>
                  <a:pt x="3421723" y="747636"/>
                  <a:pt x="3406864" y="758838"/>
                </a:cubicBezTo>
                <a:cubicBezTo>
                  <a:pt x="3392005" y="770039"/>
                  <a:pt x="3374289" y="775640"/>
                  <a:pt x="3353715" y="775640"/>
                </a:cubicBezTo>
                <a:cubicBezTo>
                  <a:pt x="3349143" y="775640"/>
                  <a:pt x="3345713" y="775411"/>
                  <a:pt x="3343427" y="774954"/>
                </a:cubicBezTo>
                <a:cubicBezTo>
                  <a:pt x="3324682" y="772668"/>
                  <a:pt x="3308680" y="766153"/>
                  <a:pt x="3295422" y="755409"/>
                </a:cubicBezTo>
                <a:cubicBezTo>
                  <a:pt x="3282163" y="744665"/>
                  <a:pt x="3271647" y="732435"/>
                  <a:pt x="3263875" y="718719"/>
                </a:cubicBezTo>
                <a:cubicBezTo>
                  <a:pt x="3254731" y="701345"/>
                  <a:pt x="3248787" y="681228"/>
                  <a:pt x="3246044" y="658368"/>
                </a:cubicBezTo>
                <a:cubicBezTo>
                  <a:pt x="3243301" y="635508"/>
                  <a:pt x="3241929" y="611734"/>
                  <a:pt x="3241929" y="587045"/>
                </a:cubicBezTo>
                <a:cubicBezTo>
                  <a:pt x="3241929" y="573786"/>
                  <a:pt x="3242043" y="560642"/>
                  <a:pt x="3242272" y="547611"/>
                </a:cubicBezTo>
                <a:cubicBezTo>
                  <a:pt x="3242501" y="534581"/>
                  <a:pt x="3242844" y="521665"/>
                  <a:pt x="3243301" y="508864"/>
                </a:cubicBezTo>
                <a:cubicBezTo>
                  <a:pt x="3243758" y="489204"/>
                  <a:pt x="3244329" y="469202"/>
                  <a:pt x="3245015" y="448856"/>
                </a:cubicBezTo>
                <a:cubicBezTo>
                  <a:pt x="3245701" y="428511"/>
                  <a:pt x="3247416" y="409080"/>
                  <a:pt x="3250159" y="390563"/>
                </a:cubicBezTo>
                <a:cubicBezTo>
                  <a:pt x="3252902" y="372047"/>
                  <a:pt x="3257245" y="355016"/>
                  <a:pt x="3263189" y="339471"/>
                </a:cubicBezTo>
                <a:cubicBezTo>
                  <a:pt x="3269133" y="323926"/>
                  <a:pt x="3278048" y="310896"/>
                  <a:pt x="3289935" y="300381"/>
                </a:cubicBezTo>
                <a:cubicBezTo>
                  <a:pt x="3298622" y="292608"/>
                  <a:pt x="3308452" y="286779"/>
                  <a:pt x="3319425" y="282893"/>
                </a:cubicBezTo>
                <a:cubicBezTo>
                  <a:pt x="3330397" y="279006"/>
                  <a:pt x="3341827" y="277063"/>
                  <a:pt x="3353715" y="277063"/>
                </a:cubicBezTo>
                <a:close/>
                <a:moveTo>
                  <a:pt x="2903906" y="272949"/>
                </a:moveTo>
                <a:cubicBezTo>
                  <a:pt x="2918079" y="272949"/>
                  <a:pt x="2931795" y="273291"/>
                  <a:pt x="2945054" y="273977"/>
                </a:cubicBezTo>
                <a:cubicBezTo>
                  <a:pt x="2958313" y="274663"/>
                  <a:pt x="2970200" y="275235"/>
                  <a:pt x="2980716" y="275692"/>
                </a:cubicBezTo>
                <a:cubicBezTo>
                  <a:pt x="3014091" y="276606"/>
                  <a:pt x="3045409" y="281978"/>
                  <a:pt x="3074670" y="291808"/>
                </a:cubicBezTo>
                <a:cubicBezTo>
                  <a:pt x="3103931" y="301638"/>
                  <a:pt x="3131134" y="317526"/>
                  <a:pt x="3156280" y="339471"/>
                </a:cubicBezTo>
                <a:cubicBezTo>
                  <a:pt x="3181426" y="361417"/>
                  <a:pt x="3201543" y="387706"/>
                  <a:pt x="3216631" y="418338"/>
                </a:cubicBezTo>
                <a:cubicBezTo>
                  <a:pt x="3231718" y="448971"/>
                  <a:pt x="3239948" y="480975"/>
                  <a:pt x="3241319" y="514350"/>
                </a:cubicBezTo>
                <a:lnTo>
                  <a:pt x="3241319" y="523951"/>
                </a:lnTo>
                <a:cubicBezTo>
                  <a:pt x="3241319" y="556870"/>
                  <a:pt x="3234576" y="588874"/>
                  <a:pt x="3221088" y="619963"/>
                </a:cubicBezTo>
                <a:cubicBezTo>
                  <a:pt x="3207601" y="651053"/>
                  <a:pt x="3188970" y="678256"/>
                  <a:pt x="3165196" y="701574"/>
                </a:cubicBezTo>
                <a:cubicBezTo>
                  <a:pt x="3140507" y="725348"/>
                  <a:pt x="3113646" y="743522"/>
                  <a:pt x="3084614" y="756095"/>
                </a:cubicBezTo>
                <a:cubicBezTo>
                  <a:pt x="3055582" y="768668"/>
                  <a:pt x="3024150" y="774954"/>
                  <a:pt x="2990317" y="774954"/>
                </a:cubicBezTo>
                <a:lnTo>
                  <a:pt x="2984830" y="774954"/>
                </a:lnTo>
                <a:lnTo>
                  <a:pt x="2971114" y="774954"/>
                </a:lnTo>
                <a:cubicBezTo>
                  <a:pt x="2955112" y="774954"/>
                  <a:pt x="2940711" y="775297"/>
                  <a:pt x="2927909" y="775983"/>
                </a:cubicBezTo>
                <a:cubicBezTo>
                  <a:pt x="2915107" y="776669"/>
                  <a:pt x="2902077" y="777012"/>
                  <a:pt x="2888818" y="777012"/>
                </a:cubicBezTo>
                <a:cubicBezTo>
                  <a:pt x="2876474" y="777012"/>
                  <a:pt x="2863215" y="776326"/>
                  <a:pt x="2849042" y="774954"/>
                </a:cubicBezTo>
                <a:cubicBezTo>
                  <a:pt x="2830297" y="772668"/>
                  <a:pt x="2814638" y="766725"/>
                  <a:pt x="2802065" y="757123"/>
                </a:cubicBezTo>
                <a:cubicBezTo>
                  <a:pt x="2789492" y="747522"/>
                  <a:pt x="2780005" y="735406"/>
                  <a:pt x="2773604" y="720776"/>
                </a:cubicBezTo>
                <a:cubicBezTo>
                  <a:pt x="2769489" y="711632"/>
                  <a:pt x="2766746" y="697230"/>
                  <a:pt x="2765374" y="677571"/>
                </a:cubicBezTo>
                <a:cubicBezTo>
                  <a:pt x="2764003" y="657911"/>
                  <a:pt x="2763317" y="632308"/>
                  <a:pt x="2763317" y="600761"/>
                </a:cubicBezTo>
                <a:lnTo>
                  <a:pt x="2763317" y="582930"/>
                </a:lnTo>
                <a:cubicBezTo>
                  <a:pt x="2758745" y="581559"/>
                  <a:pt x="2755087" y="579958"/>
                  <a:pt x="2752344" y="578130"/>
                </a:cubicBezTo>
                <a:cubicBezTo>
                  <a:pt x="2742743" y="573100"/>
                  <a:pt x="2734171" y="565442"/>
                  <a:pt x="2726627" y="555155"/>
                </a:cubicBezTo>
                <a:cubicBezTo>
                  <a:pt x="2719083" y="544868"/>
                  <a:pt x="2715311" y="532410"/>
                  <a:pt x="2715311" y="517779"/>
                </a:cubicBezTo>
                <a:cubicBezTo>
                  <a:pt x="2715311" y="502234"/>
                  <a:pt x="2719083" y="489090"/>
                  <a:pt x="2726627" y="478346"/>
                </a:cubicBezTo>
                <a:cubicBezTo>
                  <a:pt x="2734171" y="467601"/>
                  <a:pt x="2742971" y="459486"/>
                  <a:pt x="2753030" y="454000"/>
                </a:cubicBezTo>
                <a:cubicBezTo>
                  <a:pt x="2754859" y="453085"/>
                  <a:pt x="2756573" y="452171"/>
                  <a:pt x="2758173" y="451257"/>
                </a:cubicBezTo>
                <a:cubicBezTo>
                  <a:pt x="2759774" y="450342"/>
                  <a:pt x="2761717" y="449428"/>
                  <a:pt x="2764003" y="448513"/>
                </a:cubicBezTo>
                <a:cubicBezTo>
                  <a:pt x="2764003" y="435712"/>
                  <a:pt x="2764460" y="421881"/>
                  <a:pt x="2765374" y="407022"/>
                </a:cubicBezTo>
                <a:cubicBezTo>
                  <a:pt x="2766289" y="392163"/>
                  <a:pt x="2767775" y="377876"/>
                  <a:pt x="2769832" y="364160"/>
                </a:cubicBezTo>
                <a:cubicBezTo>
                  <a:pt x="2771889" y="350444"/>
                  <a:pt x="2774633" y="338100"/>
                  <a:pt x="2778062" y="327127"/>
                </a:cubicBezTo>
                <a:cubicBezTo>
                  <a:pt x="2781491" y="316154"/>
                  <a:pt x="2785948" y="307924"/>
                  <a:pt x="2791435" y="302438"/>
                </a:cubicBezTo>
                <a:cubicBezTo>
                  <a:pt x="2803322" y="290551"/>
                  <a:pt x="2819552" y="282664"/>
                  <a:pt x="2840127" y="278778"/>
                </a:cubicBezTo>
                <a:cubicBezTo>
                  <a:pt x="2860701" y="274892"/>
                  <a:pt x="2881960" y="272949"/>
                  <a:pt x="2903906" y="272949"/>
                </a:cubicBezTo>
                <a:close/>
                <a:moveTo>
                  <a:pt x="1136752" y="272949"/>
                </a:moveTo>
                <a:cubicBezTo>
                  <a:pt x="1152297" y="272949"/>
                  <a:pt x="1167156" y="276263"/>
                  <a:pt x="1181329" y="282893"/>
                </a:cubicBezTo>
                <a:cubicBezTo>
                  <a:pt x="1195502" y="289522"/>
                  <a:pt x="1207161" y="298552"/>
                  <a:pt x="1216305" y="309982"/>
                </a:cubicBezTo>
                <a:cubicBezTo>
                  <a:pt x="1227277" y="323241"/>
                  <a:pt x="1234478" y="338671"/>
                  <a:pt x="1237907" y="356273"/>
                </a:cubicBezTo>
                <a:cubicBezTo>
                  <a:pt x="1241336" y="373875"/>
                  <a:pt x="1243051" y="393192"/>
                  <a:pt x="1243051" y="414223"/>
                </a:cubicBezTo>
                <a:cubicBezTo>
                  <a:pt x="1243051" y="419253"/>
                  <a:pt x="1243051" y="424282"/>
                  <a:pt x="1243051" y="429311"/>
                </a:cubicBezTo>
                <a:cubicBezTo>
                  <a:pt x="1243051" y="434340"/>
                  <a:pt x="1242822" y="439369"/>
                  <a:pt x="1242365" y="444399"/>
                </a:cubicBezTo>
                <a:cubicBezTo>
                  <a:pt x="1241451" y="469087"/>
                  <a:pt x="1240536" y="494005"/>
                  <a:pt x="1239622" y="519151"/>
                </a:cubicBezTo>
                <a:cubicBezTo>
                  <a:pt x="1238707" y="544297"/>
                  <a:pt x="1236536" y="568528"/>
                  <a:pt x="1233107" y="591846"/>
                </a:cubicBezTo>
                <a:cubicBezTo>
                  <a:pt x="1229678" y="615163"/>
                  <a:pt x="1224648" y="636994"/>
                  <a:pt x="1218019" y="657339"/>
                </a:cubicBezTo>
                <a:cubicBezTo>
                  <a:pt x="1211390" y="677685"/>
                  <a:pt x="1202131" y="695401"/>
                  <a:pt x="1190244" y="710489"/>
                </a:cubicBezTo>
                <a:cubicBezTo>
                  <a:pt x="1174242" y="730606"/>
                  <a:pt x="1153325" y="746379"/>
                  <a:pt x="1127494" y="757809"/>
                </a:cubicBezTo>
                <a:cubicBezTo>
                  <a:pt x="1101662" y="769239"/>
                  <a:pt x="1072058" y="774954"/>
                  <a:pt x="1038682" y="774954"/>
                </a:cubicBezTo>
                <a:lnTo>
                  <a:pt x="1032510" y="774954"/>
                </a:lnTo>
                <a:cubicBezTo>
                  <a:pt x="989991" y="774040"/>
                  <a:pt x="952386" y="764553"/>
                  <a:pt x="919696" y="746493"/>
                </a:cubicBezTo>
                <a:cubicBezTo>
                  <a:pt x="887006" y="728434"/>
                  <a:pt x="861975" y="705003"/>
                  <a:pt x="844601" y="676199"/>
                </a:cubicBezTo>
                <a:cubicBezTo>
                  <a:pt x="830885" y="653796"/>
                  <a:pt x="821741" y="629336"/>
                  <a:pt x="817169" y="602818"/>
                </a:cubicBezTo>
                <a:cubicBezTo>
                  <a:pt x="812597" y="576301"/>
                  <a:pt x="810311" y="547497"/>
                  <a:pt x="810311" y="516408"/>
                </a:cubicBezTo>
                <a:cubicBezTo>
                  <a:pt x="810311" y="507721"/>
                  <a:pt x="810425" y="499034"/>
                  <a:pt x="810654" y="490347"/>
                </a:cubicBezTo>
                <a:cubicBezTo>
                  <a:pt x="810882" y="481660"/>
                  <a:pt x="811225" y="472745"/>
                  <a:pt x="811683" y="463601"/>
                </a:cubicBezTo>
                <a:cubicBezTo>
                  <a:pt x="812597" y="449428"/>
                  <a:pt x="813397" y="435369"/>
                  <a:pt x="814083" y="421424"/>
                </a:cubicBezTo>
                <a:cubicBezTo>
                  <a:pt x="814769" y="407480"/>
                  <a:pt x="816712" y="393649"/>
                  <a:pt x="819912" y="379933"/>
                </a:cubicBezTo>
                <a:cubicBezTo>
                  <a:pt x="824484" y="358902"/>
                  <a:pt x="832371" y="340043"/>
                  <a:pt x="843572" y="323355"/>
                </a:cubicBezTo>
                <a:cubicBezTo>
                  <a:pt x="854774" y="306667"/>
                  <a:pt x="869290" y="293980"/>
                  <a:pt x="887121" y="285293"/>
                </a:cubicBezTo>
                <a:cubicBezTo>
                  <a:pt x="901294" y="278435"/>
                  <a:pt x="915696" y="275006"/>
                  <a:pt x="930326" y="275006"/>
                </a:cubicBezTo>
                <a:cubicBezTo>
                  <a:pt x="947242" y="275006"/>
                  <a:pt x="962787" y="279121"/>
                  <a:pt x="976960" y="287350"/>
                </a:cubicBezTo>
                <a:cubicBezTo>
                  <a:pt x="991134" y="295580"/>
                  <a:pt x="1002335" y="306324"/>
                  <a:pt x="1010565" y="319583"/>
                </a:cubicBezTo>
                <a:cubicBezTo>
                  <a:pt x="1016508" y="329184"/>
                  <a:pt x="1020623" y="339585"/>
                  <a:pt x="1022909" y="350787"/>
                </a:cubicBezTo>
                <a:cubicBezTo>
                  <a:pt x="1025195" y="361988"/>
                  <a:pt x="1026338" y="373304"/>
                  <a:pt x="1026338" y="384734"/>
                </a:cubicBezTo>
                <a:cubicBezTo>
                  <a:pt x="1026338" y="387477"/>
                  <a:pt x="1026338" y="390335"/>
                  <a:pt x="1026338" y="393306"/>
                </a:cubicBezTo>
                <a:cubicBezTo>
                  <a:pt x="1026338" y="396278"/>
                  <a:pt x="1026109" y="399136"/>
                  <a:pt x="1025652" y="401879"/>
                </a:cubicBezTo>
                <a:cubicBezTo>
                  <a:pt x="1023823" y="421081"/>
                  <a:pt x="1020966" y="440398"/>
                  <a:pt x="1017080" y="459829"/>
                </a:cubicBezTo>
                <a:cubicBezTo>
                  <a:pt x="1013194" y="479260"/>
                  <a:pt x="1011250" y="499263"/>
                  <a:pt x="1011250" y="519837"/>
                </a:cubicBezTo>
                <a:cubicBezTo>
                  <a:pt x="1011250" y="525780"/>
                  <a:pt x="1011593" y="531609"/>
                  <a:pt x="1012279" y="537324"/>
                </a:cubicBezTo>
                <a:cubicBezTo>
                  <a:pt x="1012965" y="543039"/>
                  <a:pt x="1013765" y="549097"/>
                  <a:pt x="1014679" y="555498"/>
                </a:cubicBezTo>
                <a:cubicBezTo>
                  <a:pt x="1015594" y="560527"/>
                  <a:pt x="1017080" y="565328"/>
                  <a:pt x="1019137" y="569900"/>
                </a:cubicBezTo>
                <a:cubicBezTo>
                  <a:pt x="1021194" y="574472"/>
                  <a:pt x="1024052" y="577901"/>
                  <a:pt x="1027710" y="580187"/>
                </a:cubicBezTo>
                <a:cubicBezTo>
                  <a:pt x="1031367" y="582473"/>
                  <a:pt x="1034339" y="583616"/>
                  <a:pt x="1036625" y="583616"/>
                </a:cubicBezTo>
                <a:cubicBezTo>
                  <a:pt x="1043026" y="583616"/>
                  <a:pt x="1047826" y="580187"/>
                  <a:pt x="1051027" y="573329"/>
                </a:cubicBezTo>
                <a:cubicBezTo>
                  <a:pt x="1054227" y="566471"/>
                  <a:pt x="1056285" y="560070"/>
                  <a:pt x="1057199" y="554127"/>
                </a:cubicBezTo>
                <a:cubicBezTo>
                  <a:pt x="1058571" y="544068"/>
                  <a:pt x="1059256" y="533553"/>
                  <a:pt x="1059256" y="522580"/>
                </a:cubicBezTo>
                <a:cubicBezTo>
                  <a:pt x="1059256" y="497434"/>
                  <a:pt x="1057199" y="472631"/>
                  <a:pt x="1053084" y="448170"/>
                </a:cubicBezTo>
                <a:cubicBezTo>
                  <a:pt x="1048969" y="423710"/>
                  <a:pt x="1046683" y="399136"/>
                  <a:pt x="1046226" y="374447"/>
                </a:cubicBezTo>
                <a:lnTo>
                  <a:pt x="1046226" y="370332"/>
                </a:lnTo>
                <a:cubicBezTo>
                  <a:pt x="1046226" y="362103"/>
                  <a:pt x="1046683" y="353987"/>
                  <a:pt x="1047598" y="345986"/>
                </a:cubicBezTo>
                <a:cubicBezTo>
                  <a:pt x="1048512" y="337985"/>
                  <a:pt x="1050798" y="330099"/>
                  <a:pt x="1054456" y="322326"/>
                </a:cubicBezTo>
                <a:cubicBezTo>
                  <a:pt x="1061314" y="306324"/>
                  <a:pt x="1072744" y="293980"/>
                  <a:pt x="1088746" y="285293"/>
                </a:cubicBezTo>
                <a:cubicBezTo>
                  <a:pt x="1096518" y="280721"/>
                  <a:pt x="1104405" y="277521"/>
                  <a:pt x="1112406" y="275692"/>
                </a:cubicBezTo>
                <a:cubicBezTo>
                  <a:pt x="1120407" y="273863"/>
                  <a:pt x="1128522" y="272949"/>
                  <a:pt x="1136752" y="272949"/>
                </a:cubicBezTo>
                <a:close/>
                <a:moveTo>
                  <a:pt x="206426" y="223571"/>
                </a:moveTo>
                <a:cubicBezTo>
                  <a:pt x="235230" y="223571"/>
                  <a:pt x="262204" y="225857"/>
                  <a:pt x="287350" y="230429"/>
                </a:cubicBezTo>
                <a:cubicBezTo>
                  <a:pt x="312496" y="235001"/>
                  <a:pt x="331470" y="242316"/>
                  <a:pt x="344272" y="252375"/>
                </a:cubicBezTo>
                <a:cubicBezTo>
                  <a:pt x="358445" y="262890"/>
                  <a:pt x="368732" y="276378"/>
                  <a:pt x="375133" y="292837"/>
                </a:cubicBezTo>
                <a:cubicBezTo>
                  <a:pt x="381534" y="309296"/>
                  <a:pt x="384734" y="325984"/>
                  <a:pt x="384734" y="342900"/>
                </a:cubicBezTo>
                <a:cubicBezTo>
                  <a:pt x="384734" y="354330"/>
                  <a:pt x="383362" y="365417"/>
                  <a:pt x="380619" y="376161"/>
                </a:cubicBezTo>
                <a:cubicBezTo>
                  <a:pt x="377876" y="386906"/>
                  <a:pt x="373875" y="396393"/>
                  <a:pt x="368618" y="404622"/>
                </a:cubicBezTo>
                <a:cubicBezTo>
                  <a:pt x="363360" y="412852"/>
                  <a:pt x="356959" y="419481"/>
                  <a:pt x="349415" y="424510"/>
                </a:cubicBezTo>
                <a:cubicBezTo>
                  <a:pt x="341871" y="429540"/>
                  <a:pt x="333528" y="432054"/>
                  <a:pt x="324384" y="432054"/>
                </a:cubicBezTo>
                <a:cubicBezTo>
                  <a:pt x="318440" y="432054"/>
                  <a:pt x="312954" y="431140"/>
                  <a:pt x="307924" y="429311"/>
                </a:cubicBezTo>
                <a:cubicBezTo>
                  <a:pt x="306096" y="428854"/>
                  <a:pt x="304610" y="428511"/>
                  <a:pt x="303467" y="428282"/>
                </a:cubicBezTo>
                <a:cubicBezTo>
                  <a:pt x="302324" y="428054"/>
                  <a:pt x="301066" y="427939"/>
                  <a:pt x="299695" y="427939"/>
                </a:cubicBezTo>
                <a:cubicBezTo>
                  <a:pt x="294208" y="427939"/>
                  <a:pt x="290208" y="429997"/>
                  <a:pt x="287693" y="434112"/>
                </a:cubicBezTo>
                <a:cubicBezTo>
                  <a:pt x="285179" y="438226"/>
                  <a:pt x="283921" y="443713"/>
                  <a:pt x="283921" y="450571"/>
                </a:cubicBezTo>
                <a:cubicBezTo>
                  <a:pt x="283921" y="451485"/>
                  <a:pt x="284036" y="452628"/>
                  <a:pt x="284264" y="454000"/>
                </a:cubicBezTo>
                <a:cubicBezTo>
                  <a:pt x="284493" y="455371"/>
                  <a:pt x="284607" y="456514"/>
                  <a:pt x="284607" y="457429"/>
                </a:cubicBezTo>
                <a:cubicBezTo>
                  <a:pt x="285829" y="476631"/>
                  <a:pt x="287049" y="495834"/>
                  <a:pt x="288267" y="515036"/>
                </a:cubicBezTo>
                <a:cubicBezTo>
                  <a:pt x="289485" y="534238"/>
                  <a:pt x="290094" y="553669"/>
                  <a:pt x="290094" y="573329"/>
                </a:cubicBezTo>
                <a:cubicBezTo>
                  <a:pt x="290094" y="586588"/>
                  <a:pt x="289638" y="599961"/>
                  <a:pt x="288727" y="613448"/>
                </a:cubicBezTo>
                <a:cubicBezTo>
                  <a:pt x="287816" y="626936"/>
                  <a:pt x="286222" y="640766"/>
                  <a:pt x="283943" y="654939"/>
                </a:cubicBezTo>
                <a:cubicBezTo>
                  <a:pt x="281664" y="669112"/>
                  <a:pt x="278019" y="683286"/>
                  <a:pt x="273007" y="697459"/>
                </a:cubicBezTo>
                <a:cubicBezTo>
                  <a:pt x="267996" y="711632"/>
                  <a:pt x="261617" y="724548"/>
                  <a:pt x="253869" y="736206"/>
                </a:cubicBezTo>
                <a:cubicBezTo>
                  <a:pt x="246122" y="747865"/>
                  <a:pt x="236894" y="757352"/>
                  <a:pt x="226186" y="764667"/>
                </a:cubicBezTo>
                <a:cubicBezTo>
                  <a:pt x="215477" y="771982"/>
                  <a:pt x="203286" y="775640"/>
                  <a:pt x="189613" y="775640"/>
                </a:cubicBezTo>
                <a:cubicBezTo>
                  <a:pt x="186877" y="775640"/>
                  <a:pt x="184029" y="775411"/>
                  <a:pt x="181067" y="774954"/>
                </a:cubicBezTo>
                <a:cubicBezTo>
                  <a:pt x="178106" y="774497"/>
                  <a:pt x="175033" y="773811"/>
                  <a:pt x="171847" y="772897"/>
                </a:cubicBezTo>
                <a:cubicBezTo>
                  <a:pt x="159995" y="770154"/>
                  <a:pt x="149513" y="765353"/>
                  <a:pt x="140402" y="758495"/>
                </a:cubicBezTo>
                <a:cubicBezTo>
                  <a:pt x="131290" y="751637"/>
                  <a:pt x="123201" y="743293"/>
                  <a:pt x="116136" y="733463"/>
                </a:cubicBezTo>
                <a:cubicBezTo>
                  <a:pt x="109071" y="723633"/>
                  <a:pt x="103259" y="712661"/>
                  <a:pt x="98702" y="700545"/>
                </a:cubicBezTo>
                <a:cubicBezTo>
                  <a:pt x="94144" y="688429"/>
                  <a:pt x="90501" y="675970"/>
                  <a:pt x="87772" y="663169"/>
                </a:cubicBezTo>
                <a:cubicBezTo>
                  <a:pt x="85950" y="654939"/>
                  <a:pt x="84811" y="647167"/>
                  <a:pt x="84354" y="639852"/>
                </a:cubicBezTo>
                <a:cubicBezTo>
                  <a:pt x="83896" y="632536"/>
                  <a:pt x="83668" y="625450"/>
                  <a:pt x="83668" y="618592"/>
                </a:cubicBezTo>
                <a:cubicBezTo>
                  <a:pt x="83668" y="603504"/>
                  <a:pt x="84925" y="589445"/>
                  <a:pt x="87440" y="576415"/>
                </a:cubicBezTo>
                <a:cubicBezTo>
                  <a:pt x="89954" y="563385"/>
                  <a:pt x="92583" y="550355"/>
                  <a:pt x="95326" y="537324"/>
                </a:cubicBezTo>
                <a:cubicBezTo>
                  <a:pt x="98070" y="524294"/>
                  <a:pt x="100698" y="510921"/>
                  <a:pt x="103213" y="497205"/>
                </a:cubicBezTo>
                <a:cubicBezTo>
                  <a:pt x="105728" y="483489"/>
                  <a:pt x="106985" y="468859"/>
                  <a:pt x="106985" y="453314"/>
                </a:cubicBezTo>
                <a:cubicBezTo>
                  <a:pt x="106985" y="451028"/>
                  <a:pt x="106871" y="448742"/>
                  <a:pt x="106642" y="446456"/>
                </a:cubicBezTo>
                <a:cubicBezTo>
                  <a:pt x="106413" y="444170"/>
                  <a:pt x="106299" y="441884"/>
                  <a:pt x="106299" y="439598"/>
                </a:cubicBezTo>
                <a:cubicBezTo>
                  <a:pt x="105385" y="428625"/>
                  <a:pt x="102756" y="421424"/>
                  <a:pt x="98412" y="417995"/>
                </a:cubicBezTo>
                <a:cubicBezTo>
                  <a:pt x="94069" y="414566"/>
                  <a:pt x="88697" y="412852"/>
                  <a:pt x="82296" y="412852"/>
                </a:cubicBezTo>
                <a:cubicBezTo>
                  <a:pt x="77724" y="412852"/>
                  <a:pt x="72924" y="413309"/>
                  <a:pt x="67894" y="414223"/>
                </a:cubicBezTo>
                <a:cubicBezTo>
                  <a:pt x="62865" y="415138"/>
                  <a:pt x="57836" y="415595"/>
                  <a:pt x="52807" y="415595"/>
                </a:cubicBezTo>
                <a:cubicBezTo>
                  <a:pt x="50521" y="415595"/>
                  <a:pt x="47092" y="415138"/>
                  <a:pt x="42520" y="414223"/>
                </a:cubicBezTo>
                <a:cubicBezTo>
                  <a:pt x="28804" y="410566"/>
                  <a:pt x="18288" y="402908"/>
                  <a:pt x="10973" y="391249"/>
                </a:cubicBezTo>
                <a:cubicBezTo>
                  <a:pt x="3658" y="379590"/>
                  <a:pt x="0" y="365303"/>
                  <a:pt x="0" y="348387"/>
                </a:cubicBezTo>
                <a:cubicBezTo>
                  <a:pt x="0" y="347015"/>
                  <a:pt x="114" y="345529"/>
                  <a:pt x="343" y="343929"/>
                </a:cubicBezTo>
                <a:cubicBezTo>
                  <a:pt x="572" y="342329"/>
                  <a:pt x="686" y="340843"/>
                  <a:pt x="686" y="339471"/>
                </a:cubicBezTo>
                <a:cubicBezTo>
                  <a:pt x="4344" y="291465"/>
                  <a:pt x="25832" y="259690"/>
                  <a:pt x="65151" y="244145"/>
                </a:cubicBezTo>
                <a:cubicBezTo>
                  <a:pt x="82525" y="237744"/>
                  <a:pt x="103785" y="232715"/>
                  <a:pt x="128931" y="229057"/>
                </a:cubicBezTo>
                <a:cubicBezTo>
                  <a:pt x="154077" y="225400"/>
                  <a:pt x="179908" y="223571"/>
                  <a:pt x="206426" y="223571"/>
                </a:cubicBezTo>
                <a:close/>
                <a:moveTo>
                  <a:pt x="3641293" y="123444"/>
                </a:moveTo>
                <a:lnTo>
                  <a:pt x="3644036" y="123444"/>
                </a:lnTo>
                <a:cubicBezTo>
                  <a:pt x="3655009" y="123444"/>
                  <a:pt x="3668268" y="128016"/>
                  <a:pt x="3683813" y="137160"/>
                </a:cubicBezTo>
                <a:cubicBezTo>
                  <a:pt x="3699358" y="146304"/>
                  <a:pt x="3713531" y="157734"/>
                  <a:pt x="3726333" y="171450"/>
                </a:cubicBezTo>
                <a:cubicBezTo>
                  <a:pt x="3739134" y="185166"/>
                  <a:pt x="3748735" y="199911"/>
                  <a:pt x="3755136" y="215684"/>
                </a:cubicBezTo>
                <a:cubicBezTo>
                  <a:pt x="3761537" y="231458"/>
                  <a:pt x="3761308" y="245745"/>
                  <a:pt x="3754450" y="258547"/>
                </a:cubicBezTo>
                <a:cubicBezTo>
                  <a:pt x="3750793" y="264948"/>
                  <a:pt x="3746221" y="269520"/>
                  <a:pt x="3740734" y="272263"/>
                </a:cubicBezTo>
                <a:cubicBezTo>
                  <a:pt x="3735248" y="275006"/>
                  <a:pt x="3729990" y="276378"/>
                  <a:pt x="3724961" y="276378"/>
                </a:cubicBezTo>
                <a:cubicBezTo>
                  <a:pt x="3718103" y="276378"/>
                  <a:pt x="3711016" y="274663"/>
                  <a:pt x="3703701" y="271234"/>
                </a:cubicBezTo>
                <a:cubicBezTo>
                  <a:pt x="3696386" y="267805"/>
                  <a:pt x="3689071" y="263119"/>
                  <a:pt x="3681755" y="257175"/>
                </a:cubicBezTo>
                <a:cubicBezTo>
                  <a:pt x="3674440" y="251232"/>
                  <a:pt x="3667468" y="244374"/>
                  <a:pt x="3660839" y="236601"/>
                </a:cubicBezTo>
                <a:cubicBezTo>
                  <a:pt x="3654209" y="228829"/>
                  <a:pt x="3648151" y="220828"/>
                  <a:pt x="3642665" y="212598"/>
                </a:cubicBezTo>
                <a:cubicBezTo>
                  <a:pt x="3637178" y="220828"/>
                  <a:pt x="3631006" y="228829"/>
                  <a:pt x="3624148" y="236601"/>
                </a:cubicBezTo>
                <a:cubicBezTo>
                  <a:pt x="3617290" y="244374"/>
                  <a:pt x="3610204" y="251232"/>
                  <a:pt x="3602888" y="257175"/>
                </a:cubicBezTo>
                <a:cubicBezTo>
                  <a:pt x="3595573" y="263119"/>
                  <a:pt x="3588258" y="267805"/>
                  <a:pt x="3580943" y="271234"/>
                </a:cubicBezTo>
                <a:cubicBezTo>
                  <a:pt x="3573628" y="274663"/>
                  <a:pt x="3566541" y="276378"/>
                  <a:pt x="3559683" y="276378"/>
                </a:cubicBezTo>
                <a:cubicBezTo>
                  <a:pt x="3547796" y="276378"/>
                  <a:pt x="3538195" y="270663"/>
                  <a:pt x="3530879" y="259233"/>
                </a:cubicBezTo>
                <a:cubicBezTo>
                  <a:pt x="3523107" y="245974"/>
                  <a:pt x="3522421" y="231458"/>
                  <a:pt x="3528822" y="215684"/>
                </a:cubicBezTo>
                <a:cubicBezTo>
                  <a:pt x="3535223" y="199911"/>
                  <a:pt x="3544938" y="185166"/>
                  <a:pt x="3557968" y="171450"/>
                </a:cubicBezTo>
                <a:cubicBezTo>
                  <a:pt x="3570999" y="157734"/>
                  <a:pt x="3585401" y="146304"/>
                  <a:pt x="3601174" y="137160"/>
                </a:cubicBezTo>
                <a:cubicBezTo>
                  <a:pt x="3616947" y="128016"/>
                  <a:pt x="3630320" y="123444"/>
                  <a:pt x="3641293" y="123444"/>
                </a:cubicBezTo>
                <a:close/>
                <a:moveTo>
                  <a:pt x="1869643" y="123444"/>
                </a:moveTo>
                <a:lnTo>
                  <a:pt x="1872387" y="123444"/>
                </a:lnTo>
                <a:cubicBezTo>
                  <a:pt x="1883359" y="123444"/>
                  <a:pt x="1896618" y="128016"/>
                  <a:pt x="1912163" y="137160"/>
                </a:cubicBezTo>
                <a:cubicBezTo>
                  <a:pt x="1927708" y="146304"/>
                  <a:pt x="1941881" y="157734"/>
                  <a:pt x="1954683" y="171450"/>
                </a:cubicBezTo>
                <a:cubicBezTo>
                  <a:pt x="1967484" y="185166"/>
                  <a:pt x="1977086" y="199911"/>
                  <a:pt x="1983486" y="215684"/>
                </a:cubicBezTo>
                <a:cubicBezTo>
                  <a:pt x="1989887" y="231458"/>
                  <a:pt x="1989658" y="245745"/>
                  <a:pt x="1982800" y="258547"/>
                </a:cubicBezTo>
                <a:cubicBezTo>
                  <a:pt x="1979143" y="264948"/>
                  <a:pt x="1974571" y="269520"/>
                  <a:pt x="1969084" y="272263"/>
                </a:cubicBezTo>
                <a:cubicBezTo>
                  <a:pt x="1963598" y="275006"/>
                  <a:pt x="1958340" y="276378"/>
                  <a:pt x="1953311" y="276378"/>
                </a:cubicBezTo>
                <a:cubicBezTo>
                  <a:pt x="1946453" y="276378"/>
                  <a:pt x="1939366" y="274663"/>
                  <a:pt x="1932051" y="271234"/>
                </a:cubicBezTo>
                <a:cubicBezTo>
                  <a:pt x="1924736" y="267805"/>
                  <a:pt x="1917421" y="263119"/>
                  <a:pt x="1910106" y="257175"/>
                </a:cubicBezTo>
                <a:cubicBezTo>
                  <a:pt x="1902790" y="251232"/>
                  <a:pt x="1895818" y="244374"/>
                  <a:pt x="1889189" y="236601"/>
                </a:cubicBezTo>
                <a:cubicBezTo>
                  <a:pt x="1882559" y="228829"/>
                  <a:pt x="1876501" y="220828"/>
                  <a:pt x="1871015" y="212598"/>
                </a:cubicBezTo>
                <a:cubicBezTo>
                  <a:pt x="1865529" y="220828"/>
                  <a:pt x="1859356" y="228829"/>
                  <a:pt x="1852498" y="236601"/>
                </a:cubicBezTo>
                <a:cubicBezTo>
                  <a:pt x="1845640" y="244374"/>
                  <a:pt x="1838554" y="251232"/>
                  <a:pt x="1831239" y="257175"/>
                </a:cubicBezTo>
                <a:cubicBezTo>
                  <a:pt x="1823923" y="263119"/>
                  <a:pt x="1816608" y="267805"/>
                  <a:pt x="1809293" y="271234"/>
                </a:cubicBezTo>
                <a:cubicBezTo>
                  <a:pt x="1801978" y="274663"/>
                  <a:pt x="1794891" y="276378"/>
                  <a:pt x="1788033" y="276378"/>
                </a:cubicBezTo>
                <a:cubicBezTo>
                  <a:pt x="1776146" y="276378"/>
                  <a:pt x="1766545" y="270663"/>
                  <a:pt x="1759230" y="259233"/>
                </a:cubicBezTo>
                <a:cubicBezTo>
                  <a:pt x="1751457" y="245974"/>
                  <a:pt x="1750771" y="231458"/>
                  <a:pt x="1757172" y="215684"/>
                </a:cubicBezTo>
                <a:cubicBezTo>
                  <a:pt x="1763573" y="199911"/>
                  <a:pt x="1773289" y="185166"/>
                  <a:pt x="1786319" y="171450"/>
                </a:cubicBezTo>
                <a:cubicBezTo>
                  <a:pt x="1799349" y="157734"/>
                  <a:pt x="1813751" y="146304"/>
                  <a:pt x="1829524" y="137160"/>
                </a:cubicBezTo>
                <a:cubicBezTo>
                  <a:pt x="1845297" y="128016"/>
                  <a:pt x="1858671" y="123444"/>
                  <a:pt x="1869643" y="123444"/>
                </a:cubicBezTo>
                <a:close/>
                <a:moveTo>
                  <a:pt x="1934109" y="0"/>
                </a:moveTo>
                <a:cubicBezTo>
                  <a:pt x="1943710" y="0"/>
                  <a:pt x="1954226" y="4458"/>
                  <a:pt x="1965655" y="13373"/>
                </a:cubicBezTo>
                <a:cubicBezTo>
                  <a:pt x="1977086" y="22289"/>
                  <a:pt x="1987601" y="33376"/>
                  <a:pt x="1997202" y="46635"/>
                </a:cubicBezTo>
                <a:cubicBezTo>
                  <a:pt x="2006803" y="59893"/>
                  <a:pt x="2014804" y="74295"/>
                  <a:pt x="2021205" y="89840"/>
                </a:cubicBezTo>
                <a:cubicBezTo>
                  <a:pt x="2027606" y="105385"/>
                  <a:pt x="2030806" y="120015"/>
                  <a:pt x="2030806" y="133731"/>
                </a:cubicBezTo>
                <a:cubicBezTo>
                  <a:pt x="2030806" y="149276"/>
                  <a:pt x="2027835" y="159563"/>
                  <a:pt x="2021891" y="164592"/>
                </a:cubicBezTo>
                <a:cubicBezTo>
                  <a:pt x="2020519" y="166421"/>
                  <a:pt x="2018919" y="167564"/>
                  <a:pt x="2017090" y="168021"/>
                </a:cubicBezTo>
                <a:cubicBezTo>
                  <a:pt x="2015261" y="168478"/>
                  <a:pt x="2013204" y="168936"/>
                  <a:pt x="2010918" y="169393"/>
                </a:cubicBezTo>
                <a:lnTo>
                  <a:pt x="2008175" y="169393"/>
                </a:lnTo>
                <a:cubicBezTo>
                  <a:pt x="2000403" y="169393"/>
                  <a:pt x="1990344" y="166421"/>
                  <a:pt x="1978000" y="160477"/>
                </a:cubicBezTo>
                <a:cubicBezTo>
                  <a:pt x="1965655" y="154534"/>
                  <a:pt x="1953654" y="146418"/>
                  <a:pt x="1941995" y="136131"/>
                </a:cubicBezTo>
                <a:cubicBezTo>
                  <a:pt x="1930337" y="125844"/>
                  <a:pt x="1920164" y="113614"/>
                  <a:pt x="1911477" y="99441"/>
                </a:cubicBezTo>
                <a:cubicBezTo>
                  <a:pt x="1902790" y="85268"/>
                  <a:pt x="1898447" y="70180"/>
                  <a:pt x="1898447" y="54178"/>
                </a:cubicBezTo>
                <a:cubicBezTo>
                  <a:pt x="1898447" y="43663"/>
                  <a:pt x="1901419" y="31318"/>
                  <a:pt x="1907362" y="17145"/>
                </a:cubicBezTo>
                <a:cubicBezTo>
                  <a:pt x="1910563" y="11202"/>
                  <a:pt x="1914563" y="6858"/>
                  <a:pt x="1919364" y="4115"/>
                </a:cubicBezTo>
                <a:cubicBezTo>
                  <a:pt x="1924164" y="1372"/>
                  <a:pt x="1929079" y="0"/>
                  <a:pt x="1934109" y="0"/>
                </a:cubicBezTo>
                <a:close/>
              </a:path>
            </a:pathLst>
          </a:custGeom>
        </p:spPr>
      </p:pic>
      <p:pic>
        <p:nvPicPr>
          <p:cNvPr id="14" name="Picture 13">
            <a:extLst>
              <a:ext uri="{FF2B5EF4-FFF2-40B4-BE49-F238E27FC236}">
                <a16:creationId xmlns:a16="http://schemas.microsoft.com/office/drawing/2014/main" id="{233EF640-B78D-448E-85BA-162C7AD4A89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00701" y="1619822"/>
            <a:ext cx="5024150" cy="2344799"/>
          </a:xfrm>
          <a:prstGeom prst="rect">
            <a:avLst/>
          </a:prstGeom>
        </p:spPr>
      </p:pic>
      <p:sp>
        <p:nvSpPr>
          <p:cNvPr id="3" name="TextBox 2">
            <a:extLst>
              <a:ext uri="{FF2B5EF4-FFF2-40B4-BE49-F238E27FC236}">
                <a16:creationId xmlns:a16="http://schemas.microsoft.com/office/drawing/2014/main" id="{7589046D-94C0-4D28-9BC4-68003BEE75FD}"/>
              </a:ext>
            </a:extLst>
          </p:cNvPr>
          <p:cNvSpPr txBox="1"/>
          <p:nvPr/>
        </p:nvSpPr>
        <p:spPr>
          <a:xfrm>
            <a:off x="1257300" y="4010025"/>
            <a:ext cx="9163050" cy="1200329"/>
          </a:xfrm>
          <a:prstGeom prst="rect">
            <a:avLst/>
          </a:prstGeom>
          <a:noFill/>
        </p:spPr>
        <p:txBody>
          <a:bodyPr wrap="square" rtlCol="0">
            <a:spAutoFit/>
          </a:bodyPr>
          <a:lstStyle/>
          <a:p>
            <a:pPr algn="ctr"/>
            <a:r>
              <a:rPr lang="en-US" sz="3600" b="1" dirty="0" err="1">
                <a:solidFill>
                  <a:srgbClr val="FF0000"/>
                </a:solidFill>
                <a:latin typeface="Calibri" panose="020F0502020204030204" pitchFamily="34" charset="0"/>
                <a:cs typeface="Calibri" panose="020F0502020204030204" pitchFamily="34" charset="0"/>
              </a:rPr>
              <a:t>Mỗi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em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đặt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một</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kể</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hỏi</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cảm</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hoặc</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câu</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khiến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về</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bạn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bên</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cạnh</a:t>
            </a:r>
            <a:r>
              <a:rPr lang="en-US" sz="3600" b="1" dirty="0">
                <a:solidFill>
                  <a:srgbClr val="FF0000"/>
                </a:solidFill>
                <a:latin typeface="Calibri" panose="020F0502020204030204" pitchFamily="34" charset="0"/>
                <a:cs typeface="Calibri" panose="020F0502020204030204" pitchFamily="34" charset="0"/>
              </a:rPr>
              <a:t> </a:t>
            </a:r>
            <a:r>
              <a:rPr lang="en-US" sz="3600" b="1" dirty="0" err="1">
                <a:solidFill>
                  <a:srgbClr val="FF0000"/>
                </a:solidFill>
                <a:latin typeface="Calibri" panose="020F0502020204030204" pitchFamily="34" charset="0"/>
                <a:cs typeface="Calibri" panose="020F0502020204030204" pitchFamily="34" charset="0"/>
              </a:rPr>
              <a:t>mình</a:t>
            </a:r>
            <a:r>
              <a:rPr lang="en-US" sz="3600" b="1" dirty="0">
                <a:solidFill>
                  <a:srgbClr val="FF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9996153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heel(1)">
                                      <p:cBhvr>
                                        <p:cTn id="7" dur="1000"/>
                                        <p:tgtEl>
                                          <p:spTgt spid="10"/>
                                        </p:tgtEl>
                                      </p:cBhvr>
                                    </p:animEffect>
                                  </p:childTnLst>
                                </p:cTn>
                              </p:par>
                              <p:par>
                                <p:cTn id="8" presetID="55" presetClass="entr" presetSubtype="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 calcmode="lin" valueType="num">
                                      <p:cBhvr>
                                        <p:cTn id="10" dur="500" fill="hold"/>
                                        <p:tgtEl>
                                          <p:spTgt spid="13"/>
                                        </p:tgtEl>
                                        <p:attrNameLst>
                                          <p:attrName>ppt_w</p:attrName>
                                        </p:attrNameLst>
                                      </p:cBhvr>
                                      <p:tavLst>
                                        <p:tav tm="0">
                                          <p:val>
                                            <p:strVal val="#ppt_w*0.70"/>
                                          </p:val>
                                        </p:tav>
                                        <p:tav tm="100000">
                                          <p:val>
                                            <p:strVal val="#ppt_w"/>
                                          </p:val>
                                        </p:tav>
                                      </p:tavLst>
                                    </p:anim>
                                    <p:anim calcmode="lin" valueType="num">
                                      <p:cBhvr>
                                        <p:cTn id="11" dur="500" fill="hold"/>
                                        <p:tgtEl>
                                          <p:spTgt spid="13"/>
                                        </p:tgtEl>
                                        <p:attrNameLst>
                                          <p:attrName>ppt_h</p:attrName>
                                        </p:attrNameLst>
                                      </p:cBhvr>
                                      <p:tavLst>
                                        <p:tav tm="0">
                                          <p:val>
                                            <p:strVal val="#ppt_h"/>
                                          </p:val>
                                        </p:tav>
                                        <p:tav tm="100000">
                                          <p:val>
                                            <p:strVal val="#ppt_h"/>
                                          </p:val>
                                        </p:tav>
                                      </p:tavLst>
                                    </p:anim>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barn(inVertical)">
                                      <p:cBhvr>
                                        <p:cTn id="1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610654865b9c2"/>
          <p:cNvPicPr>
            <a:picLocks noChangeAspect="1"/>
          </p:cNvPicPr>
          <p:nvPr/>
        </p:nvPicPr>
        <p:blipFill>
          <a:blip r:embed="rId3"/>
          <a:stretch>
            <a:fillRect/>
          </a:stretch>
        </p:blipFill>
        <p:spPr>
          <a:xfrm>
            <a:off x="182" y="0"/>
            <a:ext cx="12192635" cy="6858000"/>
          </a:xfrm>
          <a:prstGeom prst="rect">
            <a:avLst/>
          </a:prstGeom>
        </p:spPr>
      </p:pic>
      <p:grpSp>
        <p:nvGrpSpPr>
          <p:cNvPr id="32" name="组合 31"/>
          <p:cNvGrpSpPr/>
          <p:nvPr/>
        </p:nvGrpSpPr>
        <p:grpSpPr>
          <a:xfrm>
            <a:off x="1584388" y="752495"/>
            <a:ext cx="7938098" cy="4862829"/>
            <a:chOff x="1227083" y="675833"/>
            <a:chExt cx="10162697" cy="5898322"/>
          </a:xfrm>
          <a:effectLst>
            <a:outerShdw blurRad="50800" dist="38100" dir="16200000" rotWithShape="0">
              <a:prstClr val="black">
                <a:alpha val="40000"/>
              </a:prstClr>
            </a:outerShdw>
          </a:effectLst>
        </p:grpSpPr>
        <p:sp>
          <p:nvSpPr>
            <p:cNvPr id="34" name="矩形 33"/>
            <p:cNvSpPr/>
            <p:nvPr/>
          </p:nvSpPr>
          <p:spPr>
            <a:xfrm rot="344791">
              <a:off x="1331381" y="828233"/>
              <a:ext cx="10058399" cy="5745922"/>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31" name="矩形 30"/>
            <p:cNvSpPr/>
            <p:nvPr/>
          </p:nvSpPr>
          <p:spPr>
            <a:xfrm>
              <a:off x="1227083" y="675833"/>
              <a:ext cx="10058399" cy="57459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6" name="图片 5" descr="610654865b9c2"/>
          <p:cNvPicPr>
            <a:picLocks noChangeAspect="1"/>
          </p:cNvPicPr>
          <p:nvPr/>
        </p:nvPicPr>
        <p:blipFill>
          <a:blip r:embed="rId4"/>
          <a:stretch>
            <a:fillRect/>
          </a:stretch>
        </p:blipFill>
        <p:spPr>
          <a:xfrm>
            <a:off x="-817" y="2362106"/>
            <a:ext cx="12192635" cy="4502150"/>
          </a:xfrm>
          <a:prstGeom prst="rect">
            <a:avLst/>
          </a:prstGeom>
          <a:effectLst>
            <a:outerShdw blurRad="63500" sx="102000" sy="102000" algn="ctr" rotWithShape="0">
              <a:prstClr val="black">
                <a:alpha val="40000"/>
              </a:prstClr>
            </a:outerShdw>
          </a:effectLst>
        </p:spPr>
      </p:pic>
      <p:pic>
        <p:nvPicPr>
          <p:cNvPr id="7" name="图片 6" descr="54ref"/>
          <p:cNvPicPr>
            <a:picLocks noChangeAspect="1"/>
          </p:cNvPicPr>
          <p:nvPr/>
        </p:nvPicPr>
        <p:blipFill>
          <a:blip r:embed="rId5"/>
          <a:stretch>
            <a:fillRect/>
          </a:stretch>
        </p:blipFill>
        <p:spPr>
          <a:xfrm>
            <a:off x="7857580" y="4234160"/>
            <a:ext cx="2766695" cy="2074545"/>
          </a:xfrm>
          <a:prstGeom prst="rect">
            <a:avLst/>
          </a:prstGeom>
          <a:effectLst>
            <a:outerShdw blurRad="63500" sx="102000" sy="102000" algn="ctr" rotWithShape="0">
              <a:prstClr val="black">
                <a:alpha val="40000"/>
              </a:prstClr>
            </a:outerShdw>
          </a:effectLst>
        </p:spPr>
      </p:pic>
      <p:pic>
        <p:nvPicPr>
          <p:cNvPr id="16" name="图片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624275" y="37631"/>
            <a:ext cx="1588100" cy="1710690"/>
          </a:xfrm>
          <a:prstGeom prst="rect">
            <a:avLst/>
          </a:prstGeom>
          <a:effectLst>
            <a:outerShdw blurRad="63500" sx="102000" sy="102000" algn="ctr" rotWithShape="0">
              <a:prstClr val="black">
                <a:alpha val="40000"/>
              </a:prstClr>
            </a:outerShdw>
          </a:effectLst>
        </p:spPr>
      </p:pic>
      <p:pic>
        <p:nvPicPr>
          <p:cNvPr id="24" name="图片 2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18490" y="746239"/>
            <a:ext cx="1727420" cy="1097672"/>
          </a:xfrm>
          <a:prstGeom prst="rect">
            <a:avLst/>
          </a:prstGeom>
          <a:effectLst>
            <a:outerShdw blurRad="63500" sx="102000" sy="102000" algn="ctr" rotWithShape="0">
              <a:prstClr val="black">
                <a:alpha val="40000"/>
              </a:prstClr>
            </a:outerShdw>
          </a:effectLst>
        </p:spPr>
      </p:pic>
      <p:pic>
        <p:nvPicPr>
          <p:cNvPr id="12" name="图片 15">
            <a:extLst>
              <a:ext uri="{FF2B5EF4-FFF2-40B4-BE49-F238E27FC236}">
                <a16:creationId xmlns:a16="http://schemas.microsoft.com/office/drawing/2014/main" id="{434B24DB-4006-4606-9772-AB79C257890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31502" y="19785"/>
            <a:ext cx="1588100" cy="1710690"/>
          </a:xfrm>
          <a:prstGeom prst="rect">
            <a:avLst/>
          </a:prstGeom>
          <a:effectLst>
            <a:outerShdw blurRad="63500" sx="102000" sy="102000" algn="ctr" rotWithShape="0">
              <a:prstClr val="black">
                <a:alpha val="40000"/>
              </a:prstClr>
            </a:outerShdw>
          </a:effectLst>
        </p:spPr>
      </p:pic>
      <p:pic>
        <p:nvPicPr>
          <p:cNvPr id="2" name="Picture 1">
            <a:extLst>
              <a:ext uri="{FF2B5EF4-FFF2-40B4-BE49-F238E27FC236}">
                <a16:creationId xmlns:a16="http://schemas.microsoft.com/office/drawing/2014/main" id="{F465CD23-A4F0-4385-B91F-79DA2D8A0289}"/>
              </a:ext>
            </a:extLst>
          </p:cNvPr>
          <p:cNvPicPr>
            <a:picLocks noChangeAspect="1"/>
          </p:cNvPicPr>
          <p:nvPr/>
        </p:nvPicPr>
        <p:blipFill>
          <a:blip r:embed="rId8"/>
          <a:stretch>
            <a:fillRect/>
          </a:stretch>
        </p:blipFill>
        <p:spPr>
          <a:xfrm>
            <a:off x="2110064" y="1985270"/>
            <a:ext cx="6809822" cy="2792210"/>
          </a:xfrm>
          <a:prstGeom prst="rect">
            <a:avLst/>
          </a:prstGeom>
        </p:spPr>
      </p:pic>
    </p:spTree>
    <p:extLst>
      <p:ext uri="{BB962C8B-B14F-4D97-AF65-F5344CB8AC3E}">
        <p14:creationId xmlns:p14="http://schemas.microsoft.com/office/powerpoint/2010/main" val="21767495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610654865b9c2"/>
          <p:cNvPicPr>
            <a:picLocks noChangeAspect="1"/>
          </p:cNvPicPr>
          <p:nvPr/>
        </p:nvPicPr>
        <p:blipFill>
          <a:blip r:embed="rId2"/>
          <a:stretch>
            <a:fillRect/>
          </a:stretch>
        </p:blipFill>
        <p:spPr>
          <a:xfrm>
            <a:off x="635" y="-635"/>
            <a:ext cx="12192635" cy="6858635"/>
          </a:xfrm>
          <a:prstGeom prst="rect">
            <a:avLst/>
          </a:prstGeom>
        </p:spPr>
      </p:pic>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5" y="2676032"/>
            <a:ext cx="12192000" cy="4181968"/>
          </a:xfrm>
          <a:prstGeom prst="rect">
            <a:avLst/>
          </a:prstGeom>
          <a:effectLst>
            <a:outerShdw blurRad="63500" sx="102000" sy="102000" algn="ctr" rotWithShape="0">
              <a:prstClr val="black">
                <a:alpha val="40000"/>
              </a:prstClr>
            </a:outerShdw>
          </a:effectLst>
        </p:spPr>
      </p:pic>
      <p:grpSp>
        <p:nvGrpSpPr>
          <p:cNvPr id="2" name="组合 1"/>
          <p:cNvGrpSpPr/>
          <p:nvPr/>
        </p:nvGrpSpPr>
        <p:grpSpPr>
          <a:xfrm>
            <a:off x="665011" y="247650"/>
            <a:ext cx="10860708" cy="6343649"/>
            <a:chOff x="756891" y="721391"/>
            <a:chExt cx="10860708" cy="5525785"/>
          </a:xfrm>
          <a:effectLst>
            <a:outerShdw blurRad="50800" dist="38100" dir="16200000" rotWithShape="0">
              <a:prstClr val="black">
                <a:alpha val="40000"/>
              </a:prstClr>
            </a:outerShdw>
          </a:effectLst>
        </p:grpSpPr>
        <p:sp>
          <p:nvSpPr>
            <p:cNvPr id="8" name="矩形 7"/>
            <p:cNvSpPr/>
            <p:nvPr/>
          </p:nvSpPr>
          <p:spPr>
            <a:xfrm rot="206665">
              <a:off x="953671" y="745599"/>
              <a:ext cx="10663928" cy="5501577"/>
            </a:xfrm>
            <a:prstGeom prst="rect">
              <a:avLst/>
            </a:prstGeom>
            <a:solidFill>
              <a:srgbClr val="FE8E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9" name="矩形 8"/>
            <p:cNvSpPr/>
            <p:nvPr/>
          </p:nvSpPr>
          <p:spPr>
            <a:xfrm>
              <a:off x="756891" y="721391"/>
              <a:ext cx="10678218" cy="550157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10233173" y="2943661"/>
            <a:ext cx="1958827" cy="3914339"/>
          </a:xfrm>
          <a:prstGeom prst="rect">
            <a:avLst/>
          </a:prstGeom>
          <a:effectLst>
            <a:outerShdw blurRad="63500" sx="102000" sy="102000" algn="ctr" rotWithShape="0">
              <a:prstClr val="black">
                <a:alpha val="40000"/>
              </a:prstClr>
            </a:outerShdw>
          </a:effectLst>
        </p:spPr>
      </p:pic>
      <p:sp>
        <p:nvSpPr>
          <p:cNvPr id="29" name="TextBox 28">
            <a:extLst>
              <a:ext uri="{FF2B5EF4-FFF2-40B4-BE49-F238E27FC236}">
                <a16:creationId xmlns:a16="http://schemas.microsoft.com/office/drawing/2014/main" id="{2C91287F-6FD2-412A-95A7-21632CCE99C7}"/>
              </a:ext>
            </a:extLst>
          </p:cNvPr>
          <p:cNvSpPr txBox="1"/>
          <p:nvPr/>
        </p:nvSpPr>
        <p:spPr>
          <a:xfrm>
            <a:off x="1312602" y="255716"/>
            <a:ext cx="9574473" cy="1077218"/>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0B050"/>
                </a:solidFill>
                <a:latin typeface="Calibri"/>
              </a:rPr>
              <a:t>1. </a:t>
            </a:r>
            <a:r>
              <a:rPr lang="en-US" sz="3200" b="1" dirty="0" err="1">
                <a:solidFill>
                  <a:srgbClr val="00B050"/>
                </a:solidFill>
                <a:latin typeface="Calibri"/>
              </a:rPr>
              <a:t>Đọc</a:t>
            </a:r>
            <a:r>
              <a:rPr lang="en-US" sz="3200" b="1" dirty="0">
                <a:solidFill>
                  <a:srgbClr val="00B050"/>
                </a:solidFill>
                <a:latin typeface="Calibri"/>
              </a:rPr>
              <a:t> </a:t>
            </a:r>
            <a:r>
              <a:rPr lang="en-US" sz="3200" b="1" dirty="0" err="1">
                <a:solidFill>
                  <a:srgbClr val="00B050"/>
                </a:solidFill>
                <a:latin typeface="Calibri"/>
              </a:rPr>
              <a:t>các</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dưới</a:t>
            </a:r>
            <a:r>
              <a:rPr lang="en-US" sz="3200" b="1" dirty="0">
                <a:solidFill>
                  <a:srgbClr val="00B050"/>
                </a:solidFill>
                <a:latin typeface="Calibri"/>
              </a:rPr>
              <a:t> </a:t>
            </a:r>
            <a:r>
              <a:rPr lang="en-US" sz="3200" b="1" dirty="0" err="1">
                <a:solidFill>
                  <a:srgbClr val="00B050"/>
                </a:solidFill>
                <a:latin typeface="Calibri"/>
              </a:rPr>
              <a:t>đây</a:t>
            </a:r>
            <a:r>
              <a:rPr lang="en-US" sz="3200" b="1" dirty="0">
                <a:solidFill>
                  <a:srgbClr val="00B050"/>
                </a:solidFill>
                <a:latin typeface="Calibri"/>
              </a:rPr>
              <a:t> </a:t>
            </a:r>
            <a:r>
              <a:rPr lang="en-US" sz="3200" b="1" dirty="0" err="1">
                <a:solidFill>
                  <a:srgbClr val="00B050"/>
                </a:solidFill>
                <a:latin typeface="Calibri"/>
              </a:rPr>
              <a:t>và</a:t>
            </a:r>
            <a:r>
              <a:rPr lang="en-US" sz="3200" b="1" dirty="0">
                <a:solidFill>
                  <a:srgbClr val="00B050"/>
                </a:solidFill>
                <a:latin typeface="Calibri"/>
              </a:rPr>
              <a:t> </a:t>
            </a:r>
            <a:r>
              <a:rPr lang="en-US" sz="3200" b="1" dirty="0" err="1">
                <a:solidFill>
                  <a:srgbClr val="00B050"/>
                </a:solidFill>
                <a:latin typeface="Calibri"/>
              </a:rPr>
              <a:t>nêu</a:t>
            </a:r>
            <a:r>
              <a:rPr lang="en-US" sz="3200" b="1" dirty="0">
                <a:solidFill>
                  <a:srgbClr val="00B050"/>
                </a:solidFill>
                <a:latin typeface="Calibri"/>
              </a:rPr>
              <a:t> </a:t>
            </a:r>
            <a:r>
              <a:rPr lang="en-US" sz="3200" b="1" dirty="0" err="1">
                <a:solidFill>
                  <a:srgbClr val="00B050"/>
                </a:solidFill>
                <a:latin typeface="Calibri"/>
              </a:rPr>
              <a:t>tên</a:t>
            </a:r>
            <a:r>
              <a:rPr lang="en-US" sz="3200" b="1" dirty="0">
                <a:solidFill>
                  <a:srgbClr val="00B050"/>
                </a:solidFill>
                <a:latin typeface="Calibri"/>
              </a:rPr>
              <a:t> </a:t>
            </a:r>
            <a:r>
              <a:rPr lang="en-US" sz="3200" b="1" dirty="0" err="1">
                <a:solidFill>
                  <a:srgbClr val="00B050"/>
                </a:solidFill>
                <a:latin typeface="Calibri"/>
              </a:rPr>
              <a:t>bài</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chứa</a:t>
            </a:r>
            <a:r>
              <a:rPr lang="en-US" sz="3200" b="1" dirty="0">
                <a:solidFill>
                  <a:srgbClr val="00B050"/>
                </a:solidFill>
                <a:latin typeface="Calibri"/>
              </a:rPr>
              <a:t> </a:t>
            </a:r>
            <a:r>
              <a:rPr lang="en-US" sz="3200" b="1" dirty="0" err="1">
                <a:solidFill>
                  <a:srgbClr val="00B050"/>
                </a:solidFill>
                <a:latin typeface="Calibri"/>
              </a:rPr>
              <a:t>khổ</a:t>
            </a:r>
            <a:r>
              <a:rPr lang="en-US" sz="3200" b="1" dirty="0">
                <a:solidFill>
                  <a:srgbClr val="00B050"/>
                </a:solidFill>
                <a:latin typeface="Calibri"/>
              </a:rPr>
              <a:t> </a:t>
            </a:r>
            <a:r>
              <a:rPr lang="en-US" sz="3200" b="1" dirty="0" err="1">
                <a:solidFill>
                  <a:srgbClr val="00B050"/>
                </a:solidFill>
                <a:latin typeface="Calibri"/>
              </a:rPr>
              <a:t>thơ</a:t>
            </a:r>
            <a:r>
              <a:rPr lang="en-US" sz="3200" b="1" dirty="0">
                <a:solidFill>
                  <a:srgbClr val="00B050"/>
                </a:solidFill>
                <a:latin typeface="Calibri"/>
              </a:rPr>
              <a:t> </a:t>
            </a:r>
            <a:r>
              <a:rPr lang="en-US" sz="3200" b="1" dirty="0" err="1">
                <a:solidFill>
                  <a:srgbClr val="00B050"/>
                </a:solidFill>
                <a:latin typeface="Calibri"/>
              </a:rPr>
              <a:t>đó</a:t>
            </a:r>
            <a:endParaRPr kumimoji="0" lang="en-US" sz="3200" b="1" i="0" u="none" strike="noStrike" kern="1200" cap="none" spc="0" normalizeH="0" baseline="0" noProof="0" dirty="0">
              <a:ln>
                <a:noFill/>
              </a:ln>
              <a:solidFill>
                <a:srgbClr val="00B050"/>
              </a:solidFill>
              <a:effectLst/>
              <a:uLnTx/>
              <a:uFillTx/>
              <a:latin typeface="Calibri"/>
            </a:endParaRPr>
          </a:p>
        </p:txBody>
      </p:sp>
      <p:pic>
        <p:nvPicPr>
          <p:cNvPr id="15" name="Picture 4" descr="Rainbow Sticker for iOS &amp;amp; Android | GIPHY">
            <a:extLst>
              <a:ext uri="{FF2B5EF4-FFF2-40B4-BE49-F238E27FC236}">
                <a16:creationId xmlns:a16="http://schemas.microsoft.com/office/drawing/2014/main" id="{970C0537-8268-4D8B-8387-C97FDCF122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5526" y="-340794"/>
            <a:ext cx="1799932" cy="1799932"/>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356DA48-CC98-4A7B-B8BB-EED202EAA9AB}"/>
              </a:ext>
            </a:extLst>
          </p:cNvPr>
          <p:cNvPicPr>
            <a:picLocks noChangeAspect="1"/>
          </p:cNvPicPr>
          <p:nvPr/>
        </p:nvPicPr>
        <p:blipFill>
          <a:blip r:embed="rId6"/>
          <a:stretch>
            <a:fillRect/>
          </a:stretch>
        </p:blipFill>
        <p:spPr>
          <a:xfrm>
            <a:off x="1652587" y="1276350"/>
            <a:ext cx="8539163" cy="1823309"/>
          </a:xfrm>
          <a:prstGeom prst="rect">
            <a:avLst/>
          </a:prstGeom>
        </p:spPr>
      </p:pic>
      <p:pic>
        <p:nvPicPr>
          <p:cNvPr id="10" name="Picture 9">
            <a:extLst>
              <a:ext uri="{FF2B5EF4-FFF2-40B4-BE49-F238E27FC236}">
                <a16:creationId xmlns:a16="http://schemas.microsoft.com/office/drawing/2014/main" id="{CF1FA981-70FF-48FD-B898-2CFBD5CA1DFC}"/>
              </a:ext>
            </a:extLst>
          </p:cNvPr>
          <p:cNvPicPr>
            <a:picLocks noChangeAspect="1"/>
          </p:cNvPicPr>
          <p:nvPr/>
        </p:nvPicPr>
        <p:blipFill>
          <a:blip r:embed="rId7"/>
          <a:stretch>
            <a:fillRect/>
          </a:stretch>
        </p:blipFill>
        <p:spPr>
          <a:xfrm>
            <a:off x="2505074" y="3068928"/>
            <a:ext cx="7286625" cy="3373912"/>
          </a:xfrm>
          <a:prstGeom prst="rect">
            <a:avLst/>
          </a:prstGeom>
        </p:spPr>
      </p:pic>
    </p:spTree>
    <p:extLst>
      <p:ext uri="{BB962C8B-B14F-4D97-AF65-F5344CB8AC3E}">
        <p14:creationId xmlns:p14="http://schemas.microsoft.com/office/powerpoint/2010/main" val="391854538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29"/>
                                        </p:tgtEl>
                                        <p:attrNameLst>
                                          <p:attrName>style.visibility</p:attrName>
                                        </p:attrNameLst>
                                      </p:cBhvr>
                                      <p:to>
                                        <p:strVal val="visible"/>
                                      </p:to>
                                    </p:set>
                                    <p:anim by="(-#ppt_w*2)" calcmode="lin" valueType="num">
                                      <p:cBhvr rctx="PPT">
                                        <p:cTn id="7" dur="250" autoRev="1" fill="hold">
                                          <p:stCondLst>
                                            <p:cond delay="0"/>
                                          </p:stCondLst>
                                        </p:cTn>
                                        <p:tgtEl>
                                          <p:spTgt spid="29"/>
                                        </p:tgtEl>
                                        <p:attrNameLst>
                                          <p:attrName>ppt_w</p:attrName>
                                        </p:attrNameLst>
                                      </p:cBhvr>
                                    </p:anim>
                                    <p:anim by="(#ppt_w*0.50)" calcmode="lin" valueType="num">
                                      <p:cBhvr>
                                        <p:cTn id="8" dur="250" decel="50000" autoRev="1" fill="hold">
                                          <p:stCondLst>
                                            <p:cond delay="0"/>
                                          </p:stCondLst>
                                        </p:cTn>
                                        <p:tgtEl>
                                          <p:spTgt spid="29"/>
                                        </p:tgtEl>
                                        <p:attrNameLst>
                                          <p:attrName>ppt_x</p:attrName>
                                        </p:attrNameLst>
                                      </p:cBhvr>
                                    </p:anim>
                                    <p:anim from="(-#ppt_h/2)" to="(#ppt_y)" calcmode="lin" valueType="num">
                                      <p:cBhvr>
                                        <p:cTn id="9" dur="500" fill="hold">
                                          <p:stCondLst>
                                            <p:cond delay="0"/>
                                          </p:stCondLst>
                                        </p:cTn>
                                        <p:tgtEl>
                                          <p:spTgt spid="29"/>
                                        </p:tgtEl>
                                        <p:attrNameLst>
                                          <p:attrName>ppt_y</p:attrName>
                                        </p:attrNameLst>
                                      </p:cBhvr>
                                    </p:anim>
                                    <p:animRot by="21600000">
                                      <p:cBhvr>
                                        <p:cTn id="10" dur="500" fill="hold">
                                          <p:stCondLst>
                                            <p:cond delay="0"/>
                                          </p:stCondLst>
                                        </p:cTn>
                                        <p:tgtEl>
                                          <p:spTgt spid="29"/>
                                        </p:tgtEl>
                                        <p:attrNameLst>
                                          <p:attrName>r</p:attrName>
                                        </p:attrNameLst>
                                      </p:cBhvr>
                                    </p:animRot>
                                  </p:childTnLst>
                                </p:cTn>
                              </p:par>
                            </p:childTnLst>
                          </p:cTn>
                        </p:par>
                        <p:par>
                          <p:cTn id="11" fill="hold">
                            <p:stCondLst>
                              <p:cond delay="2800"/>
                            </p:stCondLst>
                            <p:childTnLst>
                              <p:par>
                                <p:cTn id="12" presetID="22" presetClass="entr" presetSubtype="8" fill="hold"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ue sky with clouds&#10;&#10;Description automatically generated with medium confidence">
            <a:extLst>
              <a:ext uri="{FF2B5EF4-FFF2-40B4-BE49-F238E27FC236}">
                <a16:creationId xmlns:a16="http://schemas.microsoft.com/office/drawing/2014/main" id="{1B1B2C71-7C36-842E-24B8-F948448E9655}"/>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0" name="Picture 29" descr="Background pattern&#10;&#10;Description automatically generated">
            <a:extLst>
              <a:ext uri="{FF2B5EF4-FFF2-40B4-BE49-F238E27FC236}">
                <a16:creationId xmlns:a16="http://schemas.microsoft.com/office/drawing/2014/main" id="{4B981B85-9A58-1273-6E47-C30E84D2E8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000" y="-132977"/>
            <a:ext cx="12446000" cy="6995558"/>
          </a:xfrm>
          <a:prstGeom prst="rect">
            <a:avLst/>
          </a:prstGeom>
        </p:spPr>
      </p:pic>
      <p:sp>
        <p:nvSpPr>
          <p:cNvPr id="2" name="Rectangle: Rounded Corners 1">
            <a:extLst>
              <a:ext uri="{FF2B5EF4-FFF2-40B4-BE49-F238E27FC236}">
                <a16:creationId xmlns:a16="http://schemas.microsoft.com/office/drawing/2014/main" id="{10D8D153-D7C8-6B08-2F83-C505D9A74EC3}"/>
              </a:ext>
            </a:extLst>
          </p:cNvPr>
          <p:cNvSpPr/>
          <p:nvPr/>
        </p:nvSpPr>
        <p:spPr>
          <a:xfrm>
            <a:off x="2651923" y="1267536"/>
            <a:ext cx="7162415" cy="4419212"/>
          </a:xfrm>
          <a:prstGeom prst="roundRect">
            <a:avLst>
              <a:gd name="adj" fmla="val 8096"/>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AF5DA954-1A40-9A74-871D-CDB6677D07BF}"/>
              </a:ext>
            </a:extLst>
          </p:cNvPr>
          <p:cNvSpPr txBox="1"/>
          <p:nvPr/>
        </p:nvSpPr>
        <p:spPr>
          <a:xfrm>
            <a:off x="4707088" y="1701086"/>
            <a:ext cx="33274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ED7D31"/>
                </a:solidFill>
                <a:effectLst/>
                <a:uLnTx/>
                <a:uFillTx/>
                <a:ea typeface="+mn-ea"/>
                <a:cs typeface="+mn-cs"/>
              </a:rPr>
              <a:t>LUẬT CHƠI</a:t>
            </a:r>
          </a:p>
        </p:txBody>
      </p:sp>
      <p:pic>
        <p:nvPicPr>
          <p:cNvPr id="6" name="Picture 5" descr="A picture containing toy&#10;&#10;Description automatically generated">
            <a:extLst>
              <a:ext uri="{FF2B5EF4-FFF2-40B4-BE49-F238E27FC236}">
                <a16:creationId xmlns:a16="http://schemas.microsoft.com/office/drawing/2014/main" id="{45B95575-7650-6C5B-0BC4-6941126593C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704673" y="0"/>
            <a:ext cx="2674728" cy="2674431"/>
          </a:xfrm>
          <a:prstGeom prst="rect">
            <a:avLst/>
          </a:prstGeom>
        </p:spPr>
      </p:pic>
      <p:sp>
        <p:nvSpPr>
          <p:cNvPr id="4" name="TextBox 3">
            <a:extLst>
              <a:ext uri="{FF2B5EF4-FFF2-40B4-BE49-F238E27FC236}">
                <a16:creationId xmlns:a16="http://schemas.microsoft.com/office/drawing/2014/main" id="{98A3A748-01CC-299D-69BB-5ABAEC85AD28}"/>
              </a:ext>
            </a:extLst>
          </p:cNvPr>
          <p:cNvSpPr txBox="1"/>
          <p:nvPr/>
        </p:nvSpPr>
        <p:spPr>
          <a:xfrm>
            <a:off x="2831673" y="2408972"/>
            <a:ext cx="6802914" cy="2308324"/>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rPr>
              <a:t>Có</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tổng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cộng</a:t>
            </a:r>
            <a:r>
              <a:rPr kumimoji="0" lang="en-US" sz="3600" b="1" i="0" u="none" strike="noStrike" kern="1200" cap="none" spc="0" normalizeH="0" baseline="0" noProof="0" dirty="0">
                <a:ln>
                  <a:noFill/>
                </a:ln>
                <a:solidFill>
                  <a:prstClr val="black"/>
                </a:solidFill>
                <a:effectLst/>
                <a:uLnTx/>
                <a:uFillTx/>
              </a:rPr>
              <a:t> 8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trên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cây</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mỗi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tương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ứng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với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câu</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hỏi</a:t>
            </a:r>
            <a:r>
              <a:rPr lang="en-US" sz="3600" b="1" dirty="0">
                <a:solidFill>
                  <a:prstClr val="black"/>
                </a:solidFill>
              </a:rPr>
              <a:t>, </a:t>
            </a:r>
            <a:r>
              <a:rPr kumimoji="0" lang="en-US" sz="3600" b="1" i="0" u="none" strike="noStrike" kern="1200" cap="none" spc="0" normalizeH="0" baseline="0" noProof="0" dirty="0" err="1">
                <a:ln>
                  <a:noFill/>
                </a:ln>
                <a:solidFill>
                  <a:prstClr val="black"/>
                </a:solidFill>
                <a:effectLst/>
                <a:uLnTx/>
                <a:uFillTx/>
              </a:rPr>
              <a:t>trả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lời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đúng</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các</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em</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sẽ</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giúp</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bạn</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nhỏ</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hái</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một</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quả</a:t>
            </a:r>
            <a:r>
              <a:rPr kumimoji="0" lang="en-US" sz="3600" b="1" i="0" u="none" strike="noStrike" kern="1200" cap="none" spc="0" normalizeH="0" baseline="0" noProof="0" dirty="0">
                <a:ln>
                  <a:noFill/>
                </a:ln>
                <a:solidFill>
                  <a:prstClr val="black"/>
                </a:solidFill>
                <a:effectLst/>
                <a:uLnTx/>
                <a:uFillTx/>
              </a:rPr>
              <a:t> </a:t>
            </a:r>
            <a:r>
              <a:rPr kumimoji="0" lang="en-US" sz="3600" b="1" i="0" u="none" strike="noStrike" kern="1200" cap="none" spc="0" normalizeH="0" baseline="0" noProof="0" dirty="0" err="1">
                <a:ln>
                  <a:noFill/>
                </a:ln>
                <a:solidFill>
                  <a:prstClr val="black"/>
                </a:solidFill>
                <a:effectLst/>
                <a:uLnTx/>
                <a:uFillTx/>
              </a:rPr>
              <a:t>táo</a:t>
            </a:r>
            <a:r>
              <a:rPr kumimoji="0" lang="en-US" sz="3600" b="1" i="0" u="none" strike="noStrike" kern="1200" cap="none" spc="0" normalizeH="0" baseline="0" noProof="0" dirty="0">
                <a:ln>
                  <a:noFill/>
                </a:ln>
                <a:solidFill>
                  <a:prstClr val="black"/>
                </a:solidFill>
                <a:effectLst/>
                <a:uLnTx/>
                <a:uFillTx/>
              </a:rPr>
              <a:t>.</a:t>
            </a:r>
          </a:p>
        </p:txBody>
      </p:sp>
      <p:sp>
        <p:nvSpPr>
          <p:cNvPr id="8" name="TEXT TRÒ CHƠI HÁI TRÁI">
            <a:extLst>
              <a:ext uri="{FF2B5EF4-FFF2-40B4-BE49-F238E27FC236}">
                <a16:creationId xmlns:a16="http://schemas.microsoft.com/office/drawing/2014/main" id="{1DDF022E-BE0C-4A44-9896-871179C0BBB9}"/>
              </a:ext>
            </a:extLst>
          </p:cNvPr>
          <p:cNvSpPr txBox="1"/>
          <p:nvPr/>
        </p:nvSpPr>
        <p:spPr>
          <a:xfrm>
            <a:off x="1768935" y="660675"/>
            <a:ext cx="7167090" cy="1107996"/>
          </a:xfrm>
          <a:prstGeom prst="rect">
            <a:avLst/>
          </a:prstGeom>
          <a:noFill/>
        </p:spPr>
        <p:txBody>
          <a:bodyPr wrap="none" rtlCol="0">
            <a:prstTxWarp prst="textArchUp">
              <a:avLst>
                <a:gd name="adj" fmla="val 11038552"/>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28575">
                  <a:solidFill>
                    <a:prstClr val="white"/>
                  </a:solidFill>
                </a:ln>
                <a:solidFill>
                  <a:srgbClr val="ED7D31"/>
                </a:solidFill>
                <a:effectLst/>
                <a:uLnTx/>
                <a:uFillTx/>
                <a:ea typeface="+mn-ea"/>
                <a:cs typeface="+mn-cs"/>
              </a:rPr>
              <a:t>TRÒ CHƠI HÁI TRÁI </a:t>
            </a:r>
          </a:p>
        </p:txBody>
      </p:sp>
    </p:spTree>
    <p:extLst>
      <p:ext uri="{BB962C8B-B14F-4D97-AF65-F5344CB8AC3E}">
        <p14:creationId xmlns:p14="http://schemas.microsoft.com/office/powerpoint/2010/main" val="6620552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2" presetClass="entr" presetSubtype="1" fill="hold" nodeType="withEffect">
                                  <p:stCondLst>
                                    <p:cond delay="1500"/>
                                  </p:stCondLst>
                                  <p:childTnLst>
                                    <p:set>
                                      <p:cBhvr>
                                        <p:cTn id="9" dur="1" fill="hold">
                                          <p:stCondLst>
                                            <p:cond delay="0"/>
                                          </p:stCondLst>
                                        </p:cTn>
                                        <p:tgtEl>
                                          <p:spTgt spid="6"/>
                                        </p:tgtEl>
                                        <p:attrNameLst>
                                          <p:attrName>style.visibility</p:attrName>
                                        </p:attrNameLst>
                                      </p:cBhvr>
                                      <p:to>
                                        <p:strVal val="visible"/>
                                      </p:to>
                                    </p:set>
                                    <p:anim calcmode="lin" valueType="num">
                                      <p:cBhvr additive="base">
                                        <p:cTn id="10" dur="1000" fill="hold"/>
                                        <p:tgtEl>
                                          <p:spTgt spid="6"/>
                                        </p:tgtEl>
                                        <p:attrNameLst>
                                          <p:attrName>ppt_x</p:attrName>
                                        </p:attrNameLst>
                                      </p:cBhvr>
                                      <p:tavLst>
                                        <p:tav tm="0">
                                          <p:val>
                                            <p:strVal val="#ppt_x"/>
                                          </p:val>
                                        </p:tav>
                                        <p:tav tm="100000">
                                          <p:val>
                                            <p:strVal val="#ppt_x"/>
                                          </p:val>
                                        </p:tav>
                                      </p:tavLst>
                                    </p:anim>
                                    <p:anim calcmode="lin" valueType="num">
                                      <p:cBhvr additive="base">
                                        <p:cTn id="11" dur="1000" fill="hold"/>
                                        <p:tgtEl>
                                          <p:spTgt spid="6"/>
                                        </p:tgtEl>
                                        <p:attrNameLst>
                                          <p:attrName>ppt_y</p:attrName>
                                        </p:attrNameLst>
                                      </p:cBhvr>
                                      <p:tavLst>
                                        <p:tav tm="0">
                                          <p:val>
                                            <p:strVal val="0-#ppt_h/2"/>
                                          </p:val>
                                        </p:tav>
                                        <p:tav tm="100000">
                                          <p:val>
                                            <p:strVal val="#ppt_y"/>
                                          </p:val>
                                        </p:tav>
                                      </p:tavLst>
                                    </p:anim>
                                  </p:childTnLst>
                                </p:cTn>
                              </p:par>
                              <p:par>
                                <p:cTn id="12" presetID="16" presetClass="entr" presetSubtype="21" fill="hold" grpId="0" nodeType="withEffect">
                                  <p:stCondLst>
                                    <p:cond delay="250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par>
                                <p:cTn id="15" presetID="31" presetClass="entr" presetSubtype="0" fill="hold" grpId="0" nodeType="withEffect">
                                  <p:stCondLst>
                                    <p:cond delay="3750"/>
                                  </p:stCondLst>
                                  <p:childTnLst>
                                    <p:set>
                                      <p:cBhvr>
                                        <p:cTn id="16" dur="1" fill="hold">
                                          <p:stCondLst>
                                            <p:cond delay="0"/>
                                          </p:stCondLst>
                                        </p:cTn>
                                        <p:tgtEl>
                                          <p:spTgt spid="4"/>
                                        </p:tgtEl>
                                        <p:attrNameLst>
                                          <p:attrName>style.visibility</p:attrName>
                                        </p:attrNameLst>
                                      </p:cBhvr>
                                      <p:to>
                                        <p:strVal val="visible"/>
                                      </p:to>
                                    </p:set>
                                    <p:anim calcmode="lin" valueType="num">
                                      <p:cBhvr>
                                        <p:cTn id="17" dur="2250" fill="hold"/>
                                        <p:tgtEl>
                                          <p:spTgt spid="4"/>
                                        </p:tgtEl>
                                        <p:attrNameLst>
                                          <p:attrName>ppt_w</p:attrName>
                                        </p:attrNameLst>
                                      </p:cBhvr>
                                      <p:tavLst>
                                        <p:tav tm="0">
                                          <p:val>
                                            <p:fltVal val="0"/>
                                          </p:val>
                                        </p:tav>
                                        <p:tav tm="100000">
                                          <p:val>
                                            <p:strVal val="#ppt_w"/>
                                          </p:val>
                                        </p:tav>
                                      </p:tavLst>
                                    </p:anim>
                                    <p:anim calcmode="lin" valueType="num">
                                      <p:cBhvr>
                                        <p:cTn id="18" dur="2250" fill="hold"/>
                                        <p:tgtEl>
                                          <p:spTgt spid="4"/>
                                        </p:tgtEl>
                                        <p:attrNameLst>
                                          <p:attrName>ppt_h</p:attrName>
                                        </p:attrNameLst>
                                      </p:cBhvr>
                                      <p:tavLst>
                                        <p:tav tm="0">
                                          <p:val>
                                            <p:fltVal val="0"/>
                                          </p:val>
                                        </p:tav>
                                        <p:tav tm="100000">
                                          <p:val>
                                            <p:strVal val="#ppt_h"/>
                                          </p:val>
                                        </p:tav>
                                      </p:tavLst>
                                    </p:anim>
                                    <p:anim calcmode="lin" valueType="num">
                                      <p:cBhvr>
                                        <p:cTn id="19" dur="2250" fill="hold"/>
                                        <p:tgtEl>
                                          <p:spTgt spid="4"/>
                                        </p:tgtEl>
                                        <p:attrNameLst>
                                          <p:attrName>style.rotation</p:attrName>
                                        </p:attrNameLst>
                                      </p:cBhvr>
                                      <p:tavLst>
                                        <p:tav tm="0">
                                          <p:val>
                                            <p:fltVal val="90"/>
                                          </p:val>
                                        </p:tav>
                                        <p:tav tm="100000">
                                          <p:val>
                                            <p:fltVal val="0"/>
                                          </p:val>
                                        </p:tav>
                                      </p:tavLst>
                                    </p:anim>
                                    <p:animEffect transition="in" filter="fade">
                                      <p:cBhvr>
                                        <p:cTn id="20" dur="225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4"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2">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2"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Cây táo" descr="Icon&#10;&#10;Description automatically generated">
            <a:extLst>
              <a:ext uri="{FF2B5EF4-FFF2-40B4-BE49-F238E27FC236}">
                <a16:creationId xmlns:a16="http://schemas.microsoft.com/office/drawing/2014/main" id="{1D2BC29D-6C18-F4ED-61C8-1B7012B9ED4B}"/>
              </a:ext>
            </a:extLst>
          </p:cNvPr>
          <p:cNvPicPr>
            <a:picLocks noChangeAspect="1"/>
          </p:cNvPicPr>
          <p:nvPr/>
        </p:nvPicPr>
        <p:blipFill rotWithShape="1">
          <a:blip r:embed="rId4">
            <a:extLst>
              <a:ext uri="{28A0092B-C50C-407E-A947-70E740481C1C}">
                <a14:useLocalDpi xmlns:a14="http://schemas.microsoft.com/office/drawing/2010/main" val="0"/>
              </a:ext>
            </a:extLst>
          </a:blip>
          <a:srcRect l="8078" t="8320" r="6300" b="6381"/>
          <a:stretch/>
        </p:blipFill>
        <p:spPr>
          <a:xfrm>
            <a:off x="6095305" y="748286"/>
            <a:ext cx="6094612" cy="6071613"/>
          </a:xfrm>
          <a:prstGeom prst="rect">
            <a:avLst/>
          </a:prstGeom>
        </p:spPr>
      </p:pic>
      <p:pic>
        <p:nvPicPr>
          <p:cNvPr id="16" name="Picture 15" descr="Icon&#10;&#10;Description automatically generated">
            <a:extLst>
              <a:ext uri="{FF2B5EF4-FFF2-40B4-BE49-F238E27FC236}">
                <a16:creationId xmlns:a16="http://schemas.microsoft.com/office/drawing/2014/main" id="{3E718AAA-28E0-6114-59A1-63266D05ED1D}"/>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770035" y="4477138"/>
            <a:ext cx="2737965" cy="2368229"/>
          </a:xfrm>
          <a:prstGeom prst="rect">
            <a:avLst/>
          </a:prstGeom>
        </p:spPr>
      </p:pic>
      <p:pic>
        <p:nvPicPr>
          <p:cNvPr id="10" name="Trái táo số 1">
            <a:hlinkClick r:id="rId6" action="ppaction://hlinksldjump"/>
            <a:extLst>
              <a:ext uri="{FF2B5EF4-FFF2-40B4-BE49-F238E27FC236}">
                <a16:creationId xmlns:a16="http://schemas.microsoft.com/office/drawing/2014/main" id="{123F34E1-6064-84E5-46F8-63F899097F7E}"/>
              </a:ext>
            </a:extLst>
          </p:cNvPr>
          <p:cNvPicPr>
            <a:picLocks noChangeAspect="1"/>
          </p:cNvPicPr>
          <p:nvPr/>
        </p:nvPicPr>
        <p:blipFill>
          <a:blip r:embed="rId7"/>
          <a:stretch>
            <a:fillRect/>
          </a:stretch>
        </p:blipFill>
        <p:spPr>
          <a:xfrm>
            <a:off x="6822813" y="2301563"/>
            <a:ext cx="762066" cy="847417"/>
          </a:xfrm>
          <a:prstGeom prst="rect">
            <a:avLst/>
          </a:prstGeom>
        </p:spPr>
      </p:pic>
      <p:pic>
        <p:nvPicPr>
          <p:cNvPr id="12" name="Trái táo số 2">
            <a:hlinkClick r:id="rId8" action="ppaction://hlinksldjump"/>
            <a:extLst>
              <a:ext uri="{FF2B5EF4-FFF2-40B4-BE49-F238E27FC236}">
                <a16:creationId xmlns:a16="http://schemas.microsoft.com/office/drawing/2014/main" id="{1516F9DA-4A5B-DA72-ABA8-27AB699B5A21}"/>
              </a:ext>
            </a:extLst>
          </p:cNvPr>
          <p:cNvPicPr>
            <a:picLocks noChangeAspect="1"/>
          </p:cNvPicPr>
          <p:nvPr/>
        </p:nvPicPr>
        <p:blipFill>
          <a:blip r:embed="rId9"/>
          <a:stretch>
            <a:fillRect/>
          </a:stretch>
        </p:blipFill>
        <p:spPr>
          <a:xfrm>
            <a:off x="6709868" y="3199916"/>
            <a:ext cx="762066" cy="853514"/>
          </a:xfrm>
          <a:prstGeom prst="rect">
            <a:avLst/>
          </a:prstGeom>
        </p:spPr>
      </p:pic>
      <p:pic>
        <p:nvPicPr>
          <p:cNvPr id="45" name="Trái táo số 3">
            <a:hlinkClick r:id="rId10" action="ppaction://hlinksldjump"/>
            <a:extLst>
              <a:ext uri="{FF2B5EF4-FFF2-40B4-BE49-F238E27FC236}">
                <a16:creationId xmlns:a16="http://schemas.microsoft.com/office/drawing/2014/main" id="{A4B5DA6F-7E1E-709C-0E91-C3A2D5F8ACB2}"/>
              </a:ext>
            </a:extLst>
          </p:cNvPr>
          <p:cNvPicPr>
            <a:picLocks noChangeAspect="1"/>
          </p:cNvPicPr>
          <p:nvPr/>
        </p:nvPicPr>
        <p:blipFill>
          <a:blip r:embed="rId11"/>
          <a:stretch>
            <a:fillRect/>
          </a:stretch>
        </p:blipFill>
        <p:spPr>
          <a:xfrm>
            <a:off x="8312880" y="3199916"/>
            <a:ext cx="755970" cy="847417"/>
          </a:xfrm>
          <a:prstGeom prst="rect">
            <a:avLst/>
          </a:prstGeom>
        </p:spPr>
      </p:pic>
      <p:pic>
        <p:nvPicPr>
          <p:cNvPr id="46" name="Trái táo số 4">
            <a:hlinkClick r:id="rId12" action="ppaction://hlinksldjump"/>
            <a:extLst>
              <a:ext uri="{FF2B5EF4-FFF2-40B4-BE49-F238E27FC236}">
                <a16:creationId xmlns:a16="http://schemas.microsoft.com/office/drawing/2014/main" id="{901E138C-9DC8-665D-1405-36BB1F3E8C6A}"/>
              </a:ext>
            </a:extLst>
          </p:cNvPr>
          <p:cNvPicPr>
            <a:picLocks noChangeAspect="1"/>
          </p:cNvPicPr>
          <p:nvPr/>
        </p:nvPicPr>
        <p:blipFill>
          <a:blip r:embed="rId13"/>
          <a:stretch>
            <a:fillRect/>
          </a:stretch>
        </p:blipFill>
        <p:spPr>
          <a:xfrm>
            <a:off x="9474151" y="3005291"/>
            <a:ext cx="762066" cy="847417"/>
          </a:xfrm>
          <a:prstGeom prst="rect">
            <a:avLst/>
          </a:prstGeom>
        </p:spPr>
      </p:pic>
      <p:pic>
        <p:nvPicPr>
          <p:cNvPr id="3" name="Trái táo số 5">
            <a:hlinkClick r:id="rId14" action="ppaction://hlinksldjump"/>
            <a:extLst>
              <a:ext uri="{FF2B5EF4-FFF2-40B4-BE49-F238E27FC236}">
                <a16:creationId xmlns:a16="http://schemas.microsoft.com/office/drawing/2014/main" id="{E4E46158-9A63-C503-2AF8-27824BEB3B3C}"/>
              </a:ext>
            </a:extLst>
          </p:cNvPr>
          <p:cNvPicPr>
            <a:picLocks noChangeAspect="1"/>
          </p:cNvPicPr>
          <p:nvPr/>
        </p:nvPicPr>
        <p:blipFill>
          <a:blip r:embed="rId15"/>
          <a:stretch>
            <a:fillRect/>
          </a:stretch>
        </p:blipFill>
        <p:spPr>
          <a:xfrm>
            <a:off x="8613984" y="1779608"/>
            <a:ext cx="762066" cy="847417"/>
          </a:xfrm>
          <a:prstGeom prst="rect">
            <a:avLst/>
          </a:prstGeom>
        </p:spPr>
      </p:pic>
      <p:pic>
        <p:nvPicPr>
          <p:cNvPr id="13" name="Trái táo số 6">
            <a:hlinkClick r:id="rId16" action="ppaction://hlinksldjump"/>
            <a:extLst>
              <a:ext uri="{FF2B5EF4-FFF2-40B4-BE49-F238E27FC236}">
                <a16:creationId xmlns:a16="http://schemas.microsoft.com/office/drawing/2014/main" id="{F632CABA-AB18-D2AB-02CA-99CDB4455BAF}"/>
              </a:ext>
            </a:extLst>
          </p:cNvPr>
          <p:cNvPicPr>
            <a:picLocks noChangeAspect="1"/>
          </p:cNvPicPr>
          <p:nvPr/>
        </p:nvPicPr>
        <p:blipFill>
          <a:blip r:embed="rId17"/>
          <a:stretch>
            <a:fillRect/>
          </a:stretch>
        </p:blipFill>
        <p:spPr>
          <a:xfrm>
            <a:off x="10341969" y="2362994"/>
            <a:ext cx="762066" cy="847417"/>
          </a:xfrm>
          <a:prstGeom prst="rect">
            <a:avLst/>
          </a:prstGeom>
        </p:spPr>
      </p:pic>
      <p:pic>
        <p:nvPicPr>
          <p:cNvPr id="17" name="Trái táo số 7">
            <a:hlinkClick r:id="rId18" action="ppaction://hlinksldjump"/>
            <a:extLst>
              <a:ext uri="{FF2B5EF4-FFF2-40B4-BE49-F238E27FC236}">
                <a16:creationId xmlns:a16="http://schemas.microsoft.com/office/drawing/2014/main" id="{AD9B389E-7446-4F23-A837-615B9CDE378F}"/>
              </a:ext>
            </a:extLst>
          </p:cNvPr>
          <p:cNvPicPr>
            <a:picLocks noChangeAspect="1"/>
          </p:cNvPicPr>
          <p:nvPr/>
        </p:nvPicPr>
        <p:blipFill>
          <a:blip r:embed="rId19"/>
          <a:stretch>
            <a:fillRect/>
          </a:stretch>
        </p:blipFill>
        <p:spPr>
          <a:xfrm>
            <a:off x="10429727" y="3623624"/>
            <a:ext cx="762066" cy="853514"/>
          </a:xfrm>
          <a:prstGeom prst="rect">
            <a:avLst/>
          </a:prstGeom>
        </p:spPr>
      </p:pic>
      <p:pic>
        <p:nvPicPr>
          <p:cNvPr id="18" name="Trái táo số 8">
            <a:hlinkClick r:id="rId20" action="ppaction://hlinksldjump"/>
            <a:extLst>
              <a:ext uri="{FF2B5EF4-FFF2-40B4-BE49-F238E27FC236}">
                <a16:creationId xmlns:a16="http://schemas.microsoft.com/office/drawing/2014/main" id="{238A1EAF-A68E-62E3-19F7-8BEB46A5FAE3}"/>
              </a:ext>
            </a:extLst>
          </p:cNvPr>
          <p:cNvPicPr>
            <a:picLocks noChangeAspect="1"/>
          </p:cNvPicPr>
          <p:nvPr/>
        </p:nvPicPr>
        <p:blipFill>
          <a:blip r:embed="rId21"/>
          <a:stretch>
            <a:fillRect/>
          </a:stretch>
        </p:blipFill>
        <p:spPr>
          <a:xfrm>
            <a:off x="9843361" y="1434314"/>
            <a:ext cx="755970" cy="847417"/>
          </a:xfrm>
          <a:prstGeom prst="rect">
            <a:avLst/>
          </a:prstGeom>
        </p:spPr>
      </p:pic>
      <p:pic>
        <p:nvPicPr>
          <p:cNvPr id="9" name="Picture 8" descr="A picture containing text&#10;&#10;Description automatically generated">
            <a:extLst>
              <a:ext uri="{FF2B5EF4-FFF2-40B4-BE49-F238E27FC236}">
                <a16:creationId xmlns:a16="http://schemas.microsoft.com/office/drawing/2014/main" id="{4EE3BAF3-3A90-65AF-AA51-AD10F3F788E0}"/>
              </a:ext>
            </a:extLst>
          </p:cNvPr>
          <p:cNvPicPr>
            <a:picLocks noChangeAspect="1"/>
          </p:cNvPicPr>
          <p:nvPr/>
        </p:nvPicPr>
        <p:blipFill rotWithShape="1">
          <a:blip r:embed="rId22" cstate="hqprint">
            <a:extLst>
              <a:ext uri="{28A0092B-C50C-407E-A947-70E740481C1C}">
                <a14:useLocalDpi xmlns:a14="http://schemas.microsoft.com/office/drawing/2010/main" val="0"/>
              </a:ext>
            </a:extLst>
          </a:blip>
          <a:srcRect l="25413" r="22352"/>
          <a:stretch/>
        </p:blipFill>
        <p:spPr>
          <a:xfrm rot="190983">
            <a:off x="1472020" y="2643662"/>
            <a:ext cx="3486362" cy="4232506"/>
          </a:xfrm>
          <a:prstGeom prst="rect">
            <a:avLst/>
          </a:prstGeom>
        </p:spPr>
      </p:pic>
      <p:grpSp>
        <p:nvGrpSpPr>
          <p:cNvPr id="20" name="Nhóm cỏ cây">
            <a:extLst>
              <a:ext uri="{FF2B5EF4-FFF2-40B4-BE49-F238E27FC236}">
                <a16:creationId xmlns:a16="http://schemas.microsoft.com/office/drawing/2014/main" id="{DD408CC0-C982-D5BB-4BF4-7AE3EE738E1C}"/>
              </a:ext>
            </a:extLst>
          </p:cNvPr>
          <p:cNvGrpSpPr/>
          <p:nvPr/>
        </p:nvGrpSpPr>
        <p:grpSpPr>
          <a:xfrm>
            <a:off x="38455" y="5207001"/>
            <a:ext cx="12192000" cy="1650999"/>
            <a:chOff x="0" y="5207000"/>
            <a:chExt cx="12192000" cy="1650999"/>
          </a:xfrm>
        </p:grpSpPr>
        <p:pic>
          <p:nvPicPr>
            <p:cNvPr id="21" name="Cây cỏ 1">
              <a:extLst>
                <a:ext uri="{FF2B5EF4-FFF2-40B4-BE49-F238E27FC236}">
                  <a16:creationId xmlns:a16="http://schemas.microsoft.com/office/drawing/2014/main" id="{03B168E8-6412-827F-C6B5-4E807A847A59}"/>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9931400" y="5310502"/>
              <a:ext cx="2260600" cy="1547497"/>
            </a:xfrm>
            <a:prstGeom prst="rect">
              <a:avLst/>
            </a:prstGeom>
          </p:spPr>
        </p:pic>
        <p:pic>
          <p:nvPicPr>
            <p:cNvPr id="22" name="Cây cỏ 2">
              <a:extLst>
                <a:ext uri="{FF2B5EF4-FFF2-40B4-BE49-F238E27FC236}">
                  <a16:creationId xmlns:a16="http://schemas.microsoft.com/office/drawing/2014/main" id="{A4E6B2B5-EB7E-9E88-E26E-48D7C4E84E2A}"/>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0" y="5207000"/>
              <a:ext cx="2679319" cy="1650999"/>
            </a:xfrm>
            <a:prstGeom prst="rect">
              <a:avLst/>
            </a:prstGeom>
          </p:spPr>
        </p:pic>
        <p:pic>
          <p:nvPicPr>
            <p:cNvPr id="23" name="Bông 1">
              <a:extLst>
                <a:ext uri="{FF2B5EF4-FFF2-40B4-BE49-F238E27FC236}">
                  <a16:creationId xmlns:a16="http://schemas.microsoft.com/office/drawing/2014/main" id="{2947F39A-BA99-04C2-288A-FD8B2DB2CE1A}"/>
                </a:ext>
              </a:extLst>
            </p:cNvPr>
            <p:cNvPicPr>
              <a:picLocks noChangeAspect="1"/>
            </p:cNvPicPr>
            <p:nvPr/>
          </p:nvPicPr>
          <p:blipFill>
            <a:blip r:embed="rId25" cstate="print">
              <a:extLst>
                <a:ext uri="{28A0092B-C50C-407E-A947-70E740481C1C}">
                  <a14:useLocalDpi xmlns:a14="http://schemas.microsoft.com/office/drawing/2010/main" val="0"/>
                </a:ext>
              </a:extLst>
            </a:blip>
            <a:srcRect r="90765" b="62852"/>
            <a:stretch>
              <a:fillRect/>
            </a:stretch>
          </p:blipFill>
          <p:spPr>
            <a:xfrm>
              <a:off x="176806" y="5490093"/>
              <a:ext cx="425329" cy="383030"/>
            </a:xfrm>
            <a:custGeom>
              <a:avLst/>
              <a:gdLst>
                <a:gd name="connsiteX0" fmla="*/ 0 w 655948"/>
                <a:gd name="connsiteY0" fmla="*/ 0 h 590714"/>
                <a:gd name="connsiteX1" fmla="*/ 655948 w 655948"/>
                <a:gd name="connsiteY1" fmla="*/ 0 h 590714"/>
                <a:gd name="connsiteX2" fmla="*/ 655948 w 655948"/>
                <a:gd name="connsiteY2" fmla="*/ 590714 h 590714"/>
                <a:gd name="connsiteX3" fmla="*/ 0 w 655948"/>
                <a:gd name="connsiteY3" fmla="*/ 590714 h 590714"/>
                <a:gd name="connsiteX4" fmla="*/ 0 w 655948"/>
                <a:gd name="connsiteY4" fmla="*/ 0 h 590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590714">
                  <a:moveTo>
                    <a:pt x="0" y="0"/>
                  </a:moveTo>
                  <a:lnTo>
                    <a:pt x="655948" y="0"/>
                  </a:lnTo>
                  <a:lnTo>
                    <a:pt x="655948" y="590714"/>
                  </a:lnTo>
                  <a:lnTo>
                    <a:pt x="0" y="590714"/>
                  </a:lnTo>
                  <a:lnTo>
                    <a:pt x="0" y="0"/>
                  </a:lnTo>
                  <a:close/>
                </a:path>
              </a:pathLst>
            </a:custGeom>
          </p:spPr>
        </p:pic>
        <p:pic>
          <p:nvPicPr>
            <p:cNvPr id="24" name="ông">
              <a:extLst>
                <a:ext uri="{FF2B5EF4-FFF2-40B4-BE49-F238E27FC236}">
                  <a16:creationId xmlns:a16="http://schemas.microsoft.com/office/drawing/2014/main" id="{77EDD642-1315-8631-9C48-D1AAB806ED40}"/>
                </a:ext>
              </a:extLst>
            </p:cNvPr>
            <p:cNvPicPr>
              <a:picLocks noChangeAspect="1"/>
            </p:cNvPicPr>
            <p:nvPr/>
          </p:nvPicPr>
          <p:blipFill>
            <a:blip r:embed="rId26" cstate="print">
              <a:extLst>
                <a:ext uri="{28A0092B-C50C-407E-A947-70E740481C1C}">
                  <a14:useLocalDpi xmlns:a14="http://schemas.microsoft.com/office/drawing/2010/main" val="0"/>
                </a:ext>
              </a:extLst>
            </a:blip>
            <a:srcRect l="90765" t="12558" b="40721"/>
            <a:stretch>
              <a:fillRect/>
            </a:stretch>
          </p:blipFill>
          <p:spPr>
            <a:xfrm>
              <a:off x="3665159" y="5663129"/>
              <a:ext cx="388851" cy="440426"/>
            </a:xfrm>
            <a:custGeom>
              <a:avLst/>
              <a:gdLst>
                <a:gd name="connsiteX0" fmla="*/ 0 w 655948"/>
                <a:gd name="connsiteY0" fmla="*/ 0 h 742950"/>
                <a:gd name="connsiteX1" fmla="*/ 655948 w 655948"/>
                <a:gd name="connsiteY1" fmla="*/ 0 h 742950"/>
                <a:gd name="connsiteX2" fmla="*/ 655948 w 655948"/>
                <a:gd name="connsiteY2" fmla="*/ 742950 h 742950"/>
                <a:gd name="connsiteX3" fmla="*/ 0 w 655948"/>
                <a:gd name="connsiteY3" fmla="*/ 742950 h 742950"/>
                <a:gd name="connsiteX4" fmla="*/ 0 w 655948"/>
                <a:gd name="connsiteY4" fmla="*/ 0 h 742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55948" h="742950">
                  <a:moveTo>
                    <a:pt x="0" y="0"/>
                  </a:moveTo>
                  <a:lnTo>
                    <a:pt x="655948" y="0"/>
                  </a:lnTo>
                  <a:lnTo>
                    <a:pt x="655948" y="742950"/>
                  </a:lnTo>
                  <a:lnTo>
                    <a:pt x="0" y="742950"/>
                  </a:lnTo>
                  <a:lnTo>
                    <a:pt x="0" y="0"/>
                  </a:lnTo>
                  <a:close/>
                </a:path>
              </a:pathLst>
            </a:custGeom>
          </p:spPr>
        </p:pic>
        <p:pic>
          <p:nvPicPr>
            <p:cNvPr id="25" name="Cỏ cây 3">
              <a:extLst>
                <a:ext uri="{FF2B5EF4-FFF2-40B4-BE49-F238E27FC236}">
                  <a16:creationId xmlns:a16="http://schemas.microsoft.com/office/drawing/2014/main" id="{350AE6A7-F7E2-1804-25CC-EFA4438C9CC3}"/>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2768600" y="5901249"/>
              <a:ext cx="3451875" cy="956750"/>
            </a:xfrm>
            <a:prstGeom prst="rect">
              <a:avLst/>
            </a:prstGeom>
          </p:spPr>
        </p:pic>
        <p:pic>
          <p:nvPicPr>
            <p:cNvPr id="26" name="Cỏ cây 4">
              <a:extLst>
                <a:ext uri="{FF2B5EF4-FFF2-40B4-BE49-F238E27FC236}">
                  <a16:creationId xmlns:a16="http://schemas.microsoft.com/office/drawing/2014/main" id="{44853ED4-8635-0F35-1B5B-E6F1167F809E}"/>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6663689" y="5952293"/>
              <a:ext cx="3267329" cy="905706"/>
            </a:xfrm>
            <a:prstGeom prst="rect">
              <a:avLst/>
            </a:prstGeom>
          </p:spPr>
        </p:pic>
        <p:pic>
          <p:nvPicPr>
            <p:cNvPr id="27" name="Cỏ cây 5">
              <a:extLst>
                <a:ext uri="{FF2B5EF4-FFF2-40B4-BE49-F238E27FC236}">
                  <a16:creationId xmlns:a16="http://schemas.microsoft.com/office/drawing/2014/main" id="{A43D2F42-AAEA-E2B2-A8BC-92A69DA64F20}"/>
                </a:ext>
              </a:extLst>
            </p:cNvPr>
            <p:cNvPicPr>
              <a:picLocks noChangeAspect="1"/>
            </p:cNvPicPr>
            <p:nvPr/>
          </p:nvPicPr>
          <p:blipFill>
            <a:blip r:embed="rId29" cstate="print">
              <a:extLst>
                <a:ext uri="{28A0092B-C50C-407E-A947-70E740481C1C}">
                  <a14:useLocalDpi xmlns:a14="http://schemas.microsoft.com/office/drawing/2010/main" val="0"/>
                </a:ext>
              </a:extLst>
            </a:blip>
            <a:srcRect l="24814" t="59279" r="64244"/>
            <a:stretch>
              <a:fillRect/>
            </a:stretch>
          </p:blipFill>
          <p:spPr>
            <a:xfrm>
              <a:off x="1081651" y="5952293"/>
              <a:ext cx="475557" cy="396198"/>
            </a:xfrm>
            <a:custGeom>
              <a:avLst/>
              <a:gdLst>
                <a:gd name="connsiteX0" fmla="*/ 0 w 777240"/>
                <a:gd name="connsiteY0" fmla="*/ 0 h 647537"/>
                <a:gd name="connsiteX1" fmla="*/ 777240 w 777240"/>
                <a:gd name="connsiteY1" fmla="*/ 0 h 647537"/>
                <a:gd name="connsiteX2" fmla="*/ 777240 w 777240"/>
                <a:gd name="connsiteY2" fmla="*/ 647537 h 647537"/>
                <a:gd name="connsiteX3" fmla="*/ 0 w 777240"/>
                <a:gd name="connsiteY3" fmla="*/ 647537 h 647537"/>
                <a:gd name="connsiteX4" fmla="*/ 0 w 777240"/>
                <a:gd name="connsiteY4" fmla="*/ 0 h 647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77240" h="647537">
                  <a:moveTo>
                    <a:pt x="0" y="0"/>
                  </a:moveTo>
                  <a:lnTo>
                    <a:pt x="777240" y="0"/>
                  </a:lnTo>
                  <a:lnTo>
                    <a:pt x="777240" y="647537"/>
                  </a:lnTo>
                  <a:lnTo>
                    <a:pt x="0" y="647537"/>
                  </a:lnTo>
                  <a:lnTo>
                    <a:pt x="0" y="0"/>
                  </a:lnTo>
                  <a:close/>
                </a:path>
              </a:pathLst>
            </a:custGeom>
          </p:spPr>
        </p:pic>
      </p:grpSp>
      <p:pic>
        <p:nvPicPr>
          <p:cNvPr id="30" name="Picture 29" descr="Icon&#10;&#10;Description automatically generated">
            <a:extLst>
              <a:ext uri="{FF2B5EF4-FFF2-40B4-BE49-F238E27FC236}">
                <a16:creationId xmlns:a16="http://schemas.microsoft.com/office/drawing/2014/main" id="{F26FF083-76EF-0E3A-DA00-E4BA12C418A0}"/>
              </a:ext>
            </a:extLst>
          </p:cNvPr>
          <p:cNvPicPr>
            <a:picLocks noChangeAspect="1"/>
          </p:cNvPicPr>
          <p:nvPr/>
        </p:nvPicPr>
        <p:blipFill>
          <a:blip r:embed="rId30" cstate="hqprint">
            <a:extLst>
              <a:ext uri="{28A0092B-C50C-407E-A947-70E740481C1C}">
                <a14:useLocalDpi xmlns:a14="http://schemas.microsoft.com/office/drawing/2010/main" val="0"/>
              </a:ext>
            </a:extLst>
          </a:blip>
          <a:stretch>
            <a:fillRect/>
          </a:stretch>
        </p:blipFill>
        <p:spPr>
          <a:xfrm>
            <a:off x="612109" y="111696"/>
            <a:ext cx="2228611" cy="2228611"/>
          </a:xfrm>
          <a:prstGeom prst="rect">
            <a:avLst/>
          </a:prstGeom>
        </p:spPr>
      </p:pic>
      <p:sp>
        <p:nvSpPr>
          <p:cNvPr id="2" name="Rectangle: Rounded Corners 1">
            <a:hlinkClick r:id="rId31" action="ppaction://hlinksldjump"/>
            <a:extLst>
              <a:ext uri="{FF2B5EF4-FFF2-40B4-BE49-F238E27FC236}">
                <a16:creationId xmlns:a16="http://schemas.microsoft.com/office/drawing/2014/main" id="{493E362A-50E7-4DAD-9926-024F46F179AD}"/>
              </a:ext>
            </a:extLst>
          </p:cNvPr>
          <p:cNvSpPr/>
          <p:nvPr/>
        </p:nvSpPr>
        <p:spPr>
          <a:xfrm>
            <a:off x="10553700" y="114300"/>
            <a:ext cx="1457325" cy="4762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371082586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600"/>
                                        <p:tgtEl>
                                          <p:spTgt spid="11"/>
                                        </p:tgtEl>
                                      </p:cBhvr>
                                    </p:animEffect>
                                    <p:anim calcmode="lin" valueType="num">
                                      <p:cBhvr>
                                        <p:cTn id="13" dur="600" fill="hold"/>
                                        <p:tgtEl>
                                          <p:spTgt spid="11"/>
                                        </p:tgtEl>
                                        <p:attrNameLst>
                                          <p:attrName>ppt_x</p:attrName>
                                        </p:attrNameLst>
                                      </p:cBhvr>
                                      <p:tavLst>
                                        <p:tav tm="0">
                                          <p:val>
                                            <p:strVal val="#ppt_x"/>
                                          </p:val>
                                        </p:tav>
                                        <p:tav tm="100000">
                                          <p:val>
                                            <p:strVal val="#ppt_x"/>
                                          </p:val>
                                        </p:tav>
                                      </p:tavLst>
                                    </p:anim>
                                    <p:anim calcmode="lin" valueType="num">
                                      <p:cBhvr>
                                        <p:cTn id="14" dur="6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70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nodeType="withEffect">
                                  <p:stCondLst>
                                    <p:cond delay="130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nodeType="withEffect">
                                  <p:stCondLst>
                                    <p:cond delay="1800"/>
                                  </p:stCondLst>
                                  <p:childTnLst>
                                    <p:set>
                                      <p:cBhvr>
                                        <p:cTn id="22" dur="1" fill="hold">
                                          <p:stCondLst>
                                            <p:cond delay="0"/>
                                          </p:stCondLst>
                                        </p:cTn>
                                        <p:tgtEl>
                                          <p:spTgt spid="45"/>
                                        </p:tgtEl>
                                        <p:attrNameLst>
                                          <p:attrName>style.visibility</p:attrName>
                                        </p:attrNameLst>
                                      </p:cBhvr>
                                      <p:to>
                                        <p:strVal val="visible"/>
                                      </p:to>
                                    </p:set>
                                    <p:animEffect transition="in" filter="fade">
                                      <p:cBhvr>
                                        <p:cTn id="23" dur="500"/>
                                        <p:tgtEl>
                                          <p:spTgt spid="45"/>
                                        </p:tgtEl>
                                      </p:cBhvr>
                                    </p:animEffect>
                                  </p:childTnLst>
                                </p:cTn>
                              </p:par>
                              <p:par>
                                <p:cTn id="24" presetID="10" presetClass="entr" presetSubtype="0" fill="hold" nodeType="withEffect">
                                  <p:stCondLst>
                                    <p:cond delay="2200"/>
                                  </p:stCondLst>
                                  <p:childTnLst>
                                    <p:set>
                                      <p:cBhvr>
                                        <p:cTn id="25" dur="1" fill="hold">
                                          <p:stCondLst>
                                            <p:cond delay="0"/>
                                          </p:stCondLst>
                                        </p:cTn>
                                        <p:tgtEl>
                                          <p:spTgt spid="46"/>
                                        </p:tgtEl>
                                        <p:attrNameLst>
                                          <p:attrName>style.visibility</p:attrName>
                                        </p:attrNameLst>
                                      </p:cBhvr>
                                      <p:to>
                                        <p:strVal val="visible"/>
                                      </p:to>
                                    </p:set>
                                    <p:animEffect transition="in" filter="fade">
                                      <p:cBhvr>
                                        <p:cTn id="26" dur="500"/>
                                        <p:tgtEl>
                                          <p:spTgt spid="46"/>
                                        </p:tgtEl>
                                      </p:cBhvr>
                                    </p:animEffect>
                                  </p:childTnLst>
                                </p:cTn>
                              </p:par>
                              <p:par>
                                <p:cTn id="27" presetID="10" presetClass="entr" presetSubtype="0" fill="hold" nodeType="withEffect">
                                  <p:stCondLst>
                                    <p:cond delay="2600"/>
                                  </p:stCondLst>
                                  <p:childTnLst>
                                    <p:set>
                                      <p:cBhvr>
                                        <p:cTn id="28" dur="1" fill="hold">
                                          <p:stCondLst>
                                            <p:cond delay="0"/>
                                          </p:stCondLst>
                                        </p:cTn>
                                        <p:tgtEl>
                                          <p:spTgt spid="3"/>
                                        </p:tgtEl>
                                        <p:attrNameLst>
                                          <p:attrName>style.visibility</p:attrName>
                                        </p:attrNameLst>
                                      </p:cBhvr>
                                      <p:to>
                                        <p:strVal val="visible"/>
                                      </p:to>
                                    </p:set>
                                    <p:animEffect transition="in" filter="fade">
                                      <p:cBhvr>
                                        <p:cTn id="29" dur="500"/>
                                        <p:tgtEl>
                                          <p:spTgt spid="3"/>
                                        </p:tgtEl>
                                      </p:cBhvr>
                                    </p:animEffect>
                                  </p:childTnLst>
                                </p:cTn>
                              </p:par>
                              <p:par>
                                <p:cTn id="30" presetID="10" presetClass="entr" presetSubtype="0" fill="hold" nodeType="withEffect">
                                  <p:stCondLst>
                                    <p:cond delay="300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0" presetClass="entr" presetSubtype="0" fill="hold" nodeType="withEffect">
                                  <p:stCondLst>
                                    <p:cond delay="3300"/>
                                  </p:stCondLst>
                                  <p:childTnLst>
                                    <p:set>
                                      <p:cBhvr>
                                        <p:cTn id="34" dur="1" fill="hold">
                                          <p:stCondLst>
                                            <p:cond delay="0"/>
                                          </p:stCondLst>
                                        </p:cTn>
                                        <p:tgtEl>
                                          <p:spTgt spid="17"/>
                                        </p:tgtEl>
                                        <p:attrNameLst>
                                          <p:attrName>style.visibility</p:attrName>
                                        </p:attrNameLst>
                                      </p:cBhvr>
                                      <p:to>
                                        <p:strVal val="visible"/>
                                      </p:to>
                                    </p:set>
                                    <p:animEffect transition="in" filter="fade">
                                      <p:cBhvr>
                                        <p:cTn id="35" dur="500"/>
                                        <p:tgtEl>
                                          <p:spTgt spid="17"/>
                                        </p:tgtEl>
                                      </p:cBhvr>
                                    </p:animEffect>
                                  </p:childTnLst>
                                </p:cTn>
                              </p:par>
                              <p:par>
                                <p:cTn id="36" presetID="10" presetClass="entr" presetSubtype="0" fill="hold" nodeType="withEffect">
                                  <p:stCondLst>
                                    <p:cond delay="3700"/>
                                  </p:stCondLst>
                                  <p:childTnLst>
                                    <p:set>
                                      <p:cBhvr>
                                        <p:cTn id="37" dur="1" fill="hold">
                                          <p:stCondLst>
                                            <p:cond delay="0"/>
                                          </p:stCondLst>
                                        </p:cTn>
                                        <p:tgtEl>
                                          <p:spTgt spid="18"/>
                                        </p:tgtEl>
                                        <p:attrNameLst>
                                          <p:attrName>style.visibility</p:attrName>
                                        </p:attrNameLst>
                                      </p:cBhvr>
                                      <p:to>
                                        <p:strVal val="visible"/>
                                      </p:to>
                                    </p:set>
                                    <p:animEffect transition="in" filter="fade">
                                      <p:cBhvr>
                                        <p:cTn id="38" dur="500"/>
                                        <p:tgtEl>
                                          <p:spTgt spid="18"/>
                                        </p:tgtEl>
                                      </p:cBhvr>
                                    </p:animEffect>
                                  </p:childTnLst>
                                </p:cTn>
                              </p:par>
                              <p:par>
                                <p:cTn id="39" presetID="22" presetClass="entr" presetSubtype="4" fill="hold" nodeType="withEffect">
                                  <p:stCondLst>
                                    <p:cond delay="6000"/>
                                  </p:stCondLst>
                                  <p:childTnLst>
                                    <p:set>
                                      <p:cBhvr>
                                        <p:cTn id="40" dur="1" fill="hold">
                                          <p:stCondLst>
                                            <p:cond delay="0"/>
                                          </p:stCondLst>
                                        </p:cTn>
                                        <p:tgtEl>
                                          <p:spTgt spid="9"/>
                                        </p:tgtEl>
                                        <p:attrNameLst>
                                          <p:attrName>style.visibility</p:attrName>
                                        </p:attrNameLst>
                                      </p:cBhvr>
                                      <p:to>
                                        <p:strVal val="visible"/>
                                      </p:to>
                                    </p:set>
                                    <p:animEffect transition="in" filter="wipe(down)">
                                      <p:cBhvr>
                                        <p:cTn id="41" dur="1750"/>
                                        <p:tgtEl>
                                          <p:spTgt spid="9"/>
                                        </p:tgtEl>
                                      </p:cBhvr>
                                    </p:animEffect>
                                  </p:childTnLst>
                                </p:cTn>
                              </p:par>
                              <p:par>
                                <p:cTn id="42" presetID="47" presetClass="entr" presetSubtype="0" fill="hold" nodeType="withEffect">
                                  <p:stCondLst>
                                    <p:cond delay="700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1000"/>
                                        <p:tgtEl>
                                          <p:spTgt spid="30"/>
                                        </p:tgtEl>
                                      </p:cBhvr>
                                    </p:animEffect>
                                    <p:anim calcmode="lin" valueType="num">
                                      <p:cBhvr>
                                        <p:cTn id="45" dur="1000" fill="hold"/>
                                        <p:tgtEl>
                                          <p:spTgt spid="30"/>
                                        </p:tgtEl>
                                        <p:attrNameLst>
                                          <p:attrName>ppt_x</p:attrName>
                                        </p:attrNameLst>
                                      </p:cBhvr>
                                      <p:tavLst>
                                        <p:tav tm="0">
                                          <p:val>
                                            <p:strVal val="#ppt_x"/>
                                          </p:val>
                                        </p:tav>
                                        <p:tav tm="100000">
                                          <p:val>
                                            <p:strVal val="#ppt_x"/>
                                          </p:val>
                                        </p:tav>
                                      </p:tavLst>
                                    </p:anim>
                                    <p:anim calcmode="lin" valueType="num">
                                      <p:cBhvr>
                                        <p:cTn id="46" dur="1000" fill="hold"/>
                                        <p:tgtEl>
                                          <p:spTgt spid="30"/>
                                        </p:tgtEl>
                                        <p:attrNameLst>
                                          <p:attrName>ppt_y</p:attrName>
                                        </p:attrNameLst>
                                      </p:cBhvr>
                                      <p:tavLst>
                                        <p:tav tm="0">
                                          <p:val>
                                            <p:strVal val="#ppt_y-.1"/>
                                          </p:val>
                                        </p:tav>
                                        <p:tav tm="100000">
                                          <p:val>
                                            <p:strVal val="#ppt_y"/>
                                          </p:val>
                                        </p:tav>
                                      </p:tavLst>
                                    </p:anim>
                                  </p:childTnLst>
                                </p:cTn>
                              </p:par>
                              <p:par>
                                <p:cTn id="47" presetID="6" presetClass="entr" presetSubtype="16" fill="hold" nodeType="withEffect">
                                  <p:stCondLst>
                                    <p:cond delay="7750"/>
                                  </p:stCondLst>
                                  <p:childTnLst>
                                    <p:set>
                                      <p:cBhvr>
                                        <p:cTn id="48" dur="1" fill="hold">
                                          <p:stCondLst>
                                            <p:cond delay="0"/>
                                          </p:stCondLst>
                                        </p:cTn>
                                        <p:tgtEl>
                                          <p:spTgt spid="16"/>
                                        </p:tgtEl>
                                        <p:attrNameLst>
                                          <p:attrName>style.visibility</p:attrName>
                                        </p:attrNameLst>
                                      </p:cBhvr>
                                      <p:to>
                                        <p:strVal val="visible"/>
                                      </p:to>
                                    </p:set>
                                    <p:animEffect transition="in" filter="circle(in)">
                                      <p:cBhvr>
                                        <p:cTn id="49"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0" restart="whenNotActive" fill="hold" evtFilter="cancelBubble" nodeType="interactiveSeq">
                <p:stCondLst>
                  <p:cond evt="onClick" delay="0">
                    <p:tgtEl>
                      <p:spTgt spid="10"/>
                    </p:tgtEl>
                  </p:cond>
                </p:stCondLst>
                <p:endSync evt="end" delay="0">
                  <p:rtn val="all"/>
                </p:endSync>
                <p:childTnLst>
                  <p:par>
                    <p:cTn id="51" fill="hold">
                      <p:stCondLst>
                        <p:cond delay="0"/>
                      </p:stCondLst>
                      <p:childTnLst>
                        <p:par>
                          <p:cTn id="52" fill="hold">
                            <p:stCondLst>
                              <p:cond delay="0"/>
                            </p:stCondLst>
                            <p:childTnLst>
                              <p:par>
                                <p:cTn id="53" presetID="62" presetClass="path" presetSubtype="0" accel="50000" decel="50000" fill="hold" nodeType="clickEffect">
                                  <p:stCondLst>
                                    <p:cond delay="0"/>
                                  </p:stCondLst>
                                  <p:childTnLst>
                                    <p:animMotion origin="layout" path="M 4.58333E-6 -3.7037E-6 L -0.01159 -3.7037E-6 L -0.01159 0.0669 L -0.02318 0.0669 L -0.02318 0.13403 L -0.03464 0.13403 L -0.03464 0.20116 L -0.04623 0.20116 L -0.04623 0.26829 L -0.05769 0.26829 L -0.05769 0.33542 L -0.06928 0.33542 L -0.06928 0.40255 L -0.08073 0.40255 L -0.08073 0.46991 " pathEditMode="relative" rAng="0" ptsTypes="AAAAAAAAAAAAAAA">
                                      <p:cBhvr>
                                        <p:cTn id="54" dur="2000" fill="hold"/>
                                        <p:tgtEl>
                                          <p:spTgt spid="10"/>
                                        </p:tgtEl>
                                        <p:attrNameLst>
                                          <p:attrName>ppt_x</p:attrName>
                                          <p:attrName>ppt_y</p:attrName>
                                        </p:attrNameLst>
                                      </p:cBhvr>
                                      <p:rCtr x="-4036" y="23495"/>
                                    </p:animMotion>
                                  </p:childTnLst>
                                </p:cTn>
                              </p:par>
                              <p:par>
                                <p:cTn id="55" presetID="26" presetClass="emph" presetSubtype="0" repeatCount="indefinite" fill="hold" nodeType="withEffect">
                                  <p:stCondLst>
                                    <p:cond delay="0"/>
                                  </p:stCondLst>
                                  <p:childTnLst>
                                    <p:animEffect transition="out" filter="fade">
                                      <p:cBhvr>
                                        <p:cTn id="56" dur="500" tmFilter="0, 0; .2, .5; .8, .5; 1, 0"/>
                                        <p:tgtEl>
                                          <p:spTgt spid="10"/>
                                        </p:tgtEl>
                                      </p:cBhvr>
                                    </p:animEffect>
                                    <p:animScale>
                                      <p:cBhvr>
                                        <p:cTn id="57" dur="250" autoRev="1" fill="hold"/>
                                        <p:tgtEl>
                                          <p:spTgt spid="10"/>
                                        </p:tgtEl>
                                      </p:cBhvr>
                                      <p:by x="105000" y="105000"/>
                                    </p:animScale>
                                  </p:childTnLst>
                                </p:cTn>
                              </p:par>
                            </p:childTnLst>
                          </p:cTn>
                        </p:par>
                      </p:childTnLst>
                    </p:cTn>
                  </p:par>
                </p:childTnLst>
              </p:cTn>
              <p:nextCondLst>
                <p:cond evt="onClick" delay="0">
                  <p:tgtEl>
                    <p:spTgt spid="10"/>
                  </p:tgtEl>
                </p:cond>
              </p:nextCondLst>
            </p:seq>
            <p:seq concurrent="1" nextAc="seek">
              <p:cTn id="58" restart="whenNotActive" fill="hold" evtFilter="cancelBubble" nodeType="interactiveSeq">
                <p:stCondLst>
                  <p:cond evt="onClick" delay="0">
                    <p:tgtEl>
                      <p:spTgt spid="12"/>
                    </p:tgtEl>
                  </p:cond>
                </p:stCondLst>
                <p:endSync evt="end" delay="0">
                  <p:rtn val="all"/>
                </p:endSync>
                <p:childTnLst>
                  <p:par>
                    <p:cTn id="59" fill="hold">
                      <p:stCondLst>
                        <p:cond delay="0"/>
                      </p:stCondLst>
                      <p:childTnLst>
                        <p:par>
                          <p:cTn id="60" fill="hold">
                            <p:stCondLst>
                              <p:cond delay="0"/>
                            </p:stCondLst>
                            <p:childTnLst>
                              <p:par>
                                <p:cTn id="61" presetID="62" presetClass="path" presetSubtype="0" accel="50000" decel="50000" fill="hold" nodeType="clickEffect">
                                  <p:stCondLst>
                                    <p:cond delay="0"/>
                                  </p:stCondLst>
                                  <p:childTnLst>
                                    <p:animMotion origin="layout" path="M -6.25E-7 -3.7037E-6 L -0.01706 -3.7037E-6 L -0.01706 0.05116 L -0.03411 0.05116 L -0.03411 0.10255 L -0.05117 0.10255 L -0.05117 0.15394 L -0.06823 0.15394 L -0.06823 0.20533 L -0.08529 0.20533 L -0.08529 0.25672 L -0.10234 0.25672 L -0.10234 0.30811 L -0.11927 0.30811 L -0.11927 0.35996 " pathEditMode="relative" rAng="0" ptsTypes="AAAAAAAAAAAAAAA">
                                      <p:cBhvr>
                                        <p:cTn id="62" dur="2000" fill="hold"/>
                                        <p:tgtEl>
                                          <p:spTgt spid="12"/>
                                        </p:tgtEl>
                                        <p:attrNameLst>
                                          <p:attrName>ppt_x</p:attrName>
                                          <p:attrName>ppt_y</p:attrName>
                                        </p:attrNameLst>
                                      </p:cBhvr>
                                      <p:rCtr x="-5964" y="17986"/>
                                    </p:animMotion>
                                  </p:childTnLst>
                                </p:cTn>
                              </p:par>
                              <p:par>
                                <p:cTn id="63" presetID="26" presetClass="emph" presetSubtype="0" repeatCount="indefinite" fill="hold" nodeType="withEffect">
                                  <p:stCondLst>
                                    <p:cond delay="0"/>
                                  </p:stCondLst>
                                  <p:childTnLst>
                                    <p:animEffect transition="out" filter="fade">
                                      <p:cBhvr>
                                        <p:cTn id="64" dur="500" tmFilter="0, 0; .2, .5; .8, .5; 1, 0"/>
                                        <p:tgtEl>
                                          <p:spTgt spid="12"/>
                                        </p:tgtEl>
                                      </p:cBhvr>
                                    </p:animEffect>
                                    <p:animScale>
                                      <p:cBhvr>
                                        <p:cTn id="65" dur="250" autoRev="1" fill="hold"/>
                                        <p:tgtEl>
                                          <p:spTgt spid="12"/>
                                        </p:tgtEl>
                                      </p:cBhvr>
                                      <p:by x="105000" y="105000"/>
                                    </p:animScale>
                                  </p:childTnLst>
                                </p:cTn>
                              </p:par>
                            </p:childTnLst>
                          </p:cTn>
                        </p:par>
                      </p:childTnLst>
                    </p:cTn>
                  </p:par>
                </p:childTnLst>
              </p:cTn>
              <p:nextCondLst>
                <p:cond evt="onClick" delay="0">
                  <p:tgtEl>
                    <p:spTgt spid="12"/>
                  </p:tgtEl>
                </p:cond>
              </p:nextCondLst>
            </p:seq>
            <p:seq concurrent="1" nextAc="seek">
              <p:cTn id="66" restart="whenNotActive" fill="hold" evtFilter="cancelBubble" nodeType="interactiveSeq">
                <p:stCondLst>
                  <p:cond evt="onClick" delay="0">
                    <p:tgtEl>
                      <p:spTgt spid="45"/>
                    </p:tgtEl>
                  </p:cond>
                </p:stCondLst>
                <p:endSync evt="end" delay="0">
                  <p:rtn val="all"/>
                </p:endSync>
                <p:childTnLst>
                  <p:par>
                    <p:cTn id="67" fill="hold">
                      <p:stCondLst>
                        <p:cond delay="0"/>
                      </p:stCondLst>
                      <p:childTnLst>
                        <p:par>
                          <p:cTn id="68" fill="hold">
                            <p:stCondLst>
                              <p:cond delay="0"/>
                            </p:stCondLst>
                            <p:childTnLst>
                              <p:par>
                                <p:cTn id="69" presetID="62" presetClass="path" presetSubtype="0" accel="50000" decel="50000" fill="hold" nodeType="clickEffect">
                                  <p:stCondLst>
                                    <p:cond delay="0"/>
                                  </p:stCondLst>
                                  <p:childTnLst>
                                    <p:animMotion origin="layout" path="M -4.16667E-7 -2.22222E-6 L -0.02708 -2.22222E-6 L -0.02708 0.05949 L -0.05391 0.05949 L -0.05391 0.11991 L -0.08086 0.11991 L -0.08086 0.18009 L -0.10768 0.18009 L -0.10768 0.24028 L -0.1345 0.24028 L -0.1345 0.30047 L -0.16133 0.30047 L -0.16133 0.36088 L -0.18802 0.36088 L -0.18802 0.42153 " pathEditMode="relative" rAng="0" ptsTypes="AAAAAAAAAAAAAAA">
                                      <p:cBhvr>
                                        <p:cTn id="70" dur="2000" fill="hold"/>
                                        <p:tgtEl>
                                          <p:spTgt spid="45"/>
                                        </p:tgtEl>
                                        <p:attrNameLst>
                                          <p:attrName>ppt_x</p:attrName>
                                          <p:attrName>ppt_y</p:attrName>
                                        </p:attrNameLst>
                                      </p:cBhvr>
                                      <p:rCtr x="-9401" y="21065"/>
                                    </p:animMotion>
                                  </p:childTnLst>
                                </p:cTn>
                              </p:par>
                              <p:par>
                                <p:cTn id="71" presetID="26" presetClass="emph" presetSubtype="0" repeatCount="indefinite" fill="hold" nodeType="withEffect">
                                  <p:stCondLst>
                                    <p:cond delay="0"/>
                                  </p:stCondLst>
                                  <p:childTnLst>
                                    <p:animEffect transition="out" filter="fade">
                                      <p:cBhvr>
                                        <p:cTn id="72" dur="500" tmFilter="0, 0; .2, .5; .8, .5; 1, 0"/>
                                        <p:tgtEl>
                                          <p:spTgt spid="45"/>
                                        </p:tgtEl>
                                      </p:cBhvr>
                                    </p:animEffect>
                                    <p:animScale>
                                      <p:cBhvr>
                                        <p:cTn id="73" dur="250" autoRev="1" fill="hold"/>
                                        <p:tgtEl>
                                          <p:spTgt spid="45"/>
                                        </p:tgtEl>
                                      </p:cBhvr>
                                      <p:by x="105000" y="105000"/>
                                    </p:animScale>
                                  </p:childTnLst>
                                </p:cTn>
                              </p:par>
                            </p:childTnLst>
                          </p:cTn>
                        </p:par>
                      </p:childTnLst>
                    </p:cTn>
                  </p:par>
                </p:childTnLst>
              </p:cTn>
              <p:nextCondLst>
                <p:cond evt="onClick" delay="0">
                  <p:tgtEl>
                    <p:spTgt spid="45"/>
                  </p:tgtEl>
                </p:cond>
              </p:nextCondLst>
            </p:seq>
            <p:seq concurrent="1" nextAc="seek">
              <p:cTn id="74" restart="whenNotActive" fill="hold" evtFilter="cancelBubble" nodeType="interactiveSeq">
                <p:stCondLst>
                  <p:cond evt="onClick" delay="0">
                    <p:tgtEl>
                      <p:spTgt spid="46"/>
                    </p:tgtEl>
                  </p:cond>
                </p:stCondLst>
                <p:endSync evt="end" delay="0">
                  <p:rtn val="all"/>
                </p:endSync>
                <p:childTnLst>
                  <p:par>
                    <p:cTn id="75" fill="hold">
                      <p:stCondLst>
                        <p:cond delay="0"/>
                      </p:stCondLst>
                      <p:childTnLst>
                        <p:par>
                          <p:cTn id="76" fill="hold">
                            <p:stCondLst>
                              <p:cond delay="0"/>
                            </p:stCondLst>
                            <p:childTnLst>
                              <p:par>
                                <p:cTn id="77" presetID="62" presetClass="path" presetSubtype="0" accel="50000" decel="50000" fill="hold" nodeType="clickEffect">
                                  <p:stCondLst>
                                    <p:cond delay="0"/>
                                  </p:stCondLst>
                                  <p:childTnLst>
                                    <p:animMotion origin="layout" path="M -3.33333E-6 0 L -0.03567 0 L -0.03567 0.06389 L -0.07096 0.06389 L -0.07096 0.12801 L -0.10638 0.12801 L -0.10638 0.19236 L -0.14166 0.19236 L -0.14166 0.25671 L -0.17708 0.25671 L -0.17708 0.32083 L -0.2125 0.32083 L -0.2125 0.38519 L -0.24765 0.38519 L -0.24765 0.45 " pathEditMode="relative" rAng="0" ptsTypes="AAAAAAAAAAAAAAA">
                                      <p:cBhvr>
                                        <p:cTn id="78" dur="2000" fill="hold"/>
                                        <p:tgtEl>
                                          <p:spTgt spid="46"/>
                                        </p:tgtEl>
                                        <p:attrNameLst>
                                          <p:attrName>ppt_x</p:attrName>
                                          <p:attrName>ppt_y</p:attrName>
                                        </p:attrNameLst>
                                      </p:cBhvr>
                                      <p:rCtr x="-12383" y="22500"/>
                                    </p:animMotion>
                                  </p:childTnLst>
                                </p:cTn>
                              </p:par>
                              <p:par>
                                <p:cTn id="79" presetID="26" presetClass="emph" presetSubtype="0" repeatCount="indefinite" fill="hold" nodeType="withEffect">
                                  <p:stCondLst>
                                    <p:cond delay="0"/>
                                  </p:stCondLst>
                                  <p:childTnLst>
                                    <p:animEffect transition="out" filter="fade">
                                      <p:cBhvr>
                                        <p:cTn id="80" dur="500" tmFilter="0, 0; .2, .5; .8, .5; 1, 0"/>
                                        <p:tgtEl>
                                          <p:spTgt spid="46"/>
                                        </p:tgtEl>
                                      </p:cBhvr>
                                    </p:animEffect>
                                    <p:animScale>
                                      <p:cBhvr>
                                        <p:cTn id="81" dur="250" autoRev="1" fill="hold"/>
                                        <p:tgtEl>
                                          <p:spTgt spid="46"/>
                                        </p:tgtEl>
                                      </p:cBhvr>
                                      <p:by x="105000" y="105000"/>
                                    </p:animScale>
                                  </p:childTnLst>
                                </p:cTn>
                              </p:par>
                            </p:childTnLst>
                          </p:cTn>
                        </p:par>
                      </p:childTnLst>
                    </p:cTn>
                  </p:par>
                </p:childTnLst>
              </p:cTn>
              <p:nextCondLst>
                <p:cond evt="onClick" delay="0">
                  <p:tgtEl>
                    <p:spTgt spid="46"/>
                  </p:tgtEl>
                </p:cond>
              </p:nextCondLst>
            </p:seq>
            <p:seq concurrent="1" nextAc="seek">
              <p:cTn id="82" restart="whenNotActive" fill="hold" evtFilter="cancelBubble" nodeType="interactiveSeq">
                <p:stCondLst>
                  <p:cond evt="onClick" delay="0">
                    <p:tgtEl>
                      <p:spTgt spid="3"/>
                    </p:tgtEl>
                  </p:cond>
                </p:stCondLst>
                <p:endSync evt="end" delay="0">
                  <p:rtn val="all"/>
                </p:endSync>
                <p:childTnLst>
                  <p:par>
                    <p:cTn id="83" fill="hold">
                      <p:stCondLst>
                        <p:cond delay="0"/>
                      </p:stCondLst>
                      <p:childTnLst>
                        <p:par>
                          <p:cTn id="84" fill="hold">
                            <p:stCondLst>
                              <p:cond delay="0"/>
                            </p:stCondLst>
                            <p:childTnLst>
                              <p:par>
                                <p:cTn id="85" presetID="62" presetClass="path" presetSubtype="0" accel="50000" decel="50000" fill="hold" nodeType="clickEffect">
                                  <p:stCondLst>
                                    <p:cond delay="0"/>
                                  </p:stCondLst>
                                  <p:childTnLst>
                                    <p:animMotion origin="layout" path="M -4.16667E-6 -7.40741E-7 L -0.01197 -7.40741E-7 L -0.01197 0.08333 L -0.02395 0.08333 L -0.02395 0.16759 L -0.03593 0.16759 L -0.03593 0.25139 L -0.04791 0.25139 L -0.04791 0.33542 L -0.05989 0.33542 L -0.05989 0.41921 L -0.07187 0.41921 L -0.07187 0.50324 L -0.08372 0.50324 L -0.08372 0.5875 " pathEditMode="relative" rAng="0" ptsTypes="AAAAAAAAAAAAAAA">
                                      <p:cBhvr>
                                        <p:cTn id="86" dur="2000" fill="hold"/>
                                        <p:tgtEl>
                                          <p:spTgt spid="3"/>
                                        </p:tgtEl>
                                        <p:attrNameLst>
                                          <p:attrName>ppt_x</p:attrName>
                                          <p:attrName>ppt_y</p:attrName>
                                        </p:attrNameLst>
                                      </p:cBhvr>
                                      <p:rCtr x="-4193" y="29375"/>
                                    </p:animMotion>
                                  </p:childTnLst>
                                </p:cTn>
                              </p:par>
                              <p:par>
                                <p:cTn id="87" presetID="26" presetClass="emph" presetSubtype="0" repeatCount="indefinite" fill="hold" nodeType="withEffect">
                                  <p:stCondLst>
                                    <p:cond delay="0"/>
                                  </p:stCondLst>
                                  <p:childTnLst>
                                    <p:animEffect transition="out" filter="fade">
                                      <p:cBhvr>
                                        <p:cTn id="88" dur="500" tmFilter="0, 0; .2, .5; .8, .5; 1, 0"/>
                                        <p:tgtEl>
                                          <p:spTgt spid="3"/>
                                        </p:tgtEl>
                                      </p:cBhvr>
                                    </p:animEffect>
                                    <p:animScale>
                                      <p:cBhvr>
                                        <p:cTn id="89" dur="250" autoRev="1" fill="hold"/>
                                        <p:tgtEl>
                                          <p:spTgt spid="3"/>
                                        </p:tgtEl>
                                      </p:cBhvr>
                                      <p:by x="105000" y="105000"/>
                                    </p:animScale>
                                  </p:childTnLst>
                                </p:cTn>
                              </p:par>
                            </p:childTnLst>
                          </p:cTn>
                        </p:par>
                      </p:childTnLst>
                    </p:cTn>
                  </p:par>
                </p:childTnLst>
              </p:cTn>
              <p:nextCondLst>
                <p:cond evt="onClick" delay="0">
                  <p:tgtEl>
                    <p:spTgt spid="3"/>
                  </p:tgtEl>
                </p:cond>
              </p:nextCondLst>
            </p:seq>
            <p:seq concurrent="1" nextAc="seek">
              <p:cTn id="90" restart="whenNotActive" fill="hold" evtFilter="cancelBubble" nodeType="interactiveSeq">
                <p:stCondLst>
                  <p:cond evt="onClick" delay="0">
                    <p:tgtEl>
                      <p:spTgt spid="13"/>
                    </p:tgtEl>
                  </p:cond>
                </p:stCondLst>
                <p:endSync evt="end" delay="0">
                  <p:rtn val="all"/>
                </p:endSync>
                <p:childTnLst>
                  <p:par>
                    <p:cTn id="91" fill="hold">
                      <p:stCondLst>
                        <p:cond delay="0"/>
                      </p:stCondLst>
                      <p:childTnLst>
                        <p:par>
                          <p:cTn id="92" fill="hold">
                            <p:stCondLst>
                              <p:cond delay="0"/>
                            </p:stCondLst>
                            <p:childTnLst>
                              <p:par>
                                <p:cTn id="93" presetID="62" presetClass="path" presetSubtype="0" accel="50000" decel="50000" fill="hold" nodeType="clickEffect">
                                  <p:stCondLst>
                                    <p:cond delay="0"/>
                                  </p:stCondLst>
                                  <p:childTnLst>
                                    <p:animMotion origin="layout" path="M 2.08333E-7 -2.22222E-6 L -0.06563 -2.22222E-6 L -0.06563 0.06621 L -0.13112 0.06621 L -0.13112 0.13357 L -0.19661 0.13357 L -0.19661 0.2007 L -0.26211 0.2007 L -0.26211 0.26736 L -0.3276 0.26736 L -0.3276 0.33426 L -0.3931 0.33426 L -0.3931 0.40162 L -0.45833 0.40162 L -0.45833 0.46922 " pathEditMode="relative" rAng="0" ptsTypes="AAAAAAAAAAAAAAA">
                                      <p:cBhvr>
                                        <p:cTn id="94" dur="2000" fill="hold"/>
                                        <p:tgtEl>
                                          <p:spTgt spid="13"/>
                                        </p:tgtEl>
                                        <p:attrNameLst>
                                          <p:attrName>ppt_x</p:attrName>
                                          <p:attrName>ppt_y</p:attrName>
                                        </p:attrNameLst>
                                      </p:cBhvr>
                                      <p:rCtr x="-22917" y="23449"/>
                                    </p:animMotion>
                                  </p:childTnLst>
                                </p:cTn>
                              </p:par>
                              <p:par>
                                <p:cTn id="95" presetID="26" presetClass="emph" presetSubtype="0" repeatCount="indefinite" fill="hold" nodeType="withEffect">
                                  <p:stCondLst>
                                    <p:cond delay="0"/>
                                  </p:stCondLst>
                                  <p:childTnLst>
                                    <p:animEffect transition="out" filter="fade">
                                      <p:cBhvr>
                                        <p:cTn id="96" dur="500" tmFilter="0, 0; .2, .5; .8, .5; 1, 0"/>
                                        <p:tgtEl>
                                          <p:spTgt spid="13"/>
                                        </p:tgtEl>
                                      </p:cBhvr>
                                    </p:animEffect>
                                    <p:animScale>
                                      <p:cBhvr>
                                        <p:cTn id="97" dur="250" autoRev="1" fill="hold"/>
                                        <p:tgtEl>
                                          <p:spTgt spid="13"/>
                                        </p:tgtEl>
                                      </p:cBhvr>
                                      <p:by x="105000" y="105000"/>
                                    </p:animScale>
                                  </p:childTnLst>
                                </p:cTn>
                              </p:par>
                            </p:childTnLst>
                          </p:cTn>
                        </p:par>
                      </p:childTnLst>
                    </p:cTn>
                  </p:par>
                </p:childTnLst>
              </p:cTn>
              <p:nextCondLst>
                <p:cond evt="onClick" delay="0">
                  <p:tgtEl>
                    <p:spTgt spid="13"/>
                  </p:tgtEl>
                </p:cond>
              </p:nextCondLst>
            </p:seq>
            <p:seq concurrent="1" nextAc="seek">
              <p:cTn id="98" restart="whenNotActive" fill="hold" evtFilter="cancelBubble" nodeType="interactiveSeq">
                <p:stCondLst>
                  <p:cond evt="onClick" delay="0">
                    <p:tgtEl>
                      <p:spTgt spid="17"/>
                    </p:tgtEl>
                  </p:cond>
                </p:stCondLst>
                <p:endSync evt="end" delay="0">
                  <p:rtn val="all"/>
                </p:endSync>
                <p:childTnLst>
                  <p:par>
                    <p:cTn id="99" fill="hold">
                      <p:stCondLst>
                        <p:cond delay="0"/>
                      </p:stCondLst>
                      <p:childTnLst>
                        <p:par>
                          <p:cTn id="100" fill="hold">
                            <p:stCondLst>
                              <p:cond delay="0"/>
                            </p:stCondLst>
                            <p:childTnLst>
                              <p:par>
                                <p:cTn id="101" presetID="62" presetClass="path" presetSubtype="0" accel="50000" decel="50000" fill="hold" nodeType="clickEffect">
                                  <p:stCondLst>
                                    <p:cond delay="0"/>
                                  </p:stCondLst>
                                  <p:childTnLst>
                                    <p:animMotion origin="layout" path="M 1.25E-6 7.40741E-7 L -0.0625 7.40741E-7 L -0.0625 0.03102 L -0.125 0.03102 L -0.125 0.06227 L -0.18737 0.06227 L -0.18737 0.09329 L -0.24987 0.09329 L -0.24987 0.12454 L -0.31224 0.12454 L -0.31224 0.15555 L -0.37474 0.15555 L -0.37474 0.1868 L -0.43711 0.1868 L -0.43711 0.21805 " pathEditMode="relative" rAng="0" ptsTypes="AAAAAAAAAAAAAAA">
                                      <p:cBhvr>
                                        <p:cTn id="102" dur="2000" fill="hold"/>
                                        <p:tgtEl>
                                          <p:spTgt spid="17"/>
                                        </p:tgtEl>
                                        <p:attrNameLst>
                                          <p:attrName>ppt_x</p:attrName>
                                          <p:attrName>ppt_y</p:attrName>
                                        </p:attrNameLst>
                                      </p:cBhvr>
                                      <p:rCtr x="-21862" y="10903"/>
                                    </p:animMotion>
                                  </p:childTnLst>
                                </p:cTn>
                              </p:par>
                              <p:par>
                                <p:cTn id="103" presetID="26" presetClass="emph" presetSubtype="0" repeatCount="indefinite" fill="hold" nodeType="withEffect">
                                  <p:stCondLst>
                                    <p:cond delay="0"/>
                                  </p:stCondLst>
                                  <p:childTnLst>
                                    <p:animEffect transition="out" filter="fade">
                                      <p:cBhvr>
                                        <p:cTn id="104" dur="500" tmFilter="0, 0; .2, .5; .8, .5; 1, 0"/>
                                        <p:tgtEl>
                                          <p:spTgt spid="17"/>
                                        </p:tgtEl>
                                      </p:cBhvr>
                                    </p:animEffect>
                                    <p:animScale>
                                      <p:cBhvr>
                                        <p:cTn id="105" dur="250" autoRev="1" fill="hold"/>
                                        <p:tgtEl>
                                          <p:spTgt spid="17"/>
                                        </p:tgtEl>
                                      </p:cBhvr>
                                      <p:by x="105000" y="105000"/>
                                    </p:animScale>
                                  </p:childTnLst>
                                </p:cTn>
                              </p:par>
                            </p:childTnLst>
                          </p:cTn>
                        </p:par>
                      </p:childTnLst>
                    </p:cTn>
                  </p:par>
                </p:childTnLst>
              </p:cTn>
              <p:nextCondLst>
                <p:cond evt="onClick" delay="0">
                  <p:tgtEl>
                    <p:spTgt spid="17"/>
                  </p:tgtEl>
                </p:cond>
              </p:nextCondLst>
            </p:seq>
            <p:seq concurrent="1" nextAc="seek">
              <p:cTn id="106" restart="whenNotActive" fill="hold" evtFilter="cancelBubble" nodeType="interactiveSeq">
                <p:stCondLst>
                  <p:cond evt="onClick" delay="0">
                    <p:tgtEl>
                      <p:spTgt spid="18"/>
                    </p:tgtEl>
                  </p:cond>
                </p:stCondLst>
                <p:endSync evt="end" delay="0">
                  <p:rtn val="all"/>
                </p:endSync>
                <p:childTnLst>
                  <p:par>
                    <p:cTn id="107" fill="hold">
                      <p:stCondLst>
                        <p:cond delay="0"/>
                      </p:stCondLst>
                      <p:childTnLst>
                        <p:par>
                          <p:cTn id="108" fill="hold">
                            <p:stCondLst>
                              <p:cond delay="0"/>
                            </p:stCondLst>
                            <p:childTnLst>
                              <p:par>
                                <p:cTn id="109" presetID="62" presetClass="path" presetSubtype="0" accel="50000" decel="50000" fill="hold" nodeType="clickEffect">
                                  <p:stCondLst>
                                    <p:cond delay="0"/>
                                  </p:stCondLst>
                                  <p:childTnLst>
                                    <p:animMotion origin="layout" path="M 1.04167E-6 -2.22222E-6 L -0.04492 -2.22222E-6 L -0.04492 0.06783 L -0.08984 0.06783 L -0.08984 0.13611 L -0.13477 0.13611 L -0.13477 0.20417 L -0.17969 0.20417 L -0.17969 0.27246 L -0.22461 0.27246 L -0.22461 0.34051 L -0.26953 0.34051 L -0.26953 0.4088 L -0.31432 0.4088 L -0.31432 0.47732 " pathEditMode="relative" rAng="0" ptsTypes="AAAAAAAAAAAAAAA">
                                      <p:cBhvr>
                                        <p:cTn id="110" dur="2000" fill="hold"/>
                                        <p:tgtEl>
                                          <p:spTgt spid="18"/>
                                        </p:tgtEl>
                                        <p:attrNameLst>
                                          <p:attrName>ppt_x</p:attrName>
                                          <p:attrName>ppt_y</p:attrName>
                                        </p:attrNameLst>
                                      </p:cBhvr>
                                      <p:rCtr x="-15716" y="23866"/>
                                    </p:animMotion>
                                  </p:childTnLst>
                                </p:cTn>
                              </p:par>
                              <p:par>
                                <p:cTn id="111" presetID="26" presetClass="emph" presetSubtype="0" repeatCount="indefinite" fill="hold" nodeType="withEffect">
                                  <p:stCondLst>
                                    <p:cond delay="0"/>
                                  </p:stCondLst>
                                  <p:childTnLst>
                                    <p:animEffect transition="out" filter="fade">
                                      <p:cBhvr>
                                        <p:cTn id="112" dur="500" tmFilter="0, 0; .2, .5; .8, .5; 1, 0"/>
                                        <p:tgtEl>
                                          <p:spTgt spid="18"/>
                                        </p:tgtEl>
                                      </p:cBhvr>
                                    </p:animEffect>
                                    <p:animScale>
                                      <p:cBhvr>
                                        <p:cTn id="113" dur="250" autoRev="1" fill="hold"/>
                                        <p:tgtEl>
                                          <p:spTgt spid="18"/>
                                        </p:tgtEl>
                                      </p:cBhvr>
                                      <p:by x="105000" y="105000"/>
                                    </p:animScale>
                                  </p:childTnLst>
                                </p:cTn>
                              </p:par>
                            </p:childTnLst>
                          </p:cTn>
                        </p:par>
                      </p:childTnLst>
                    </p:cTn>
                  </p:par>
                </p:childTnLst>
              </p:cTn>
              <p:nextCondLst>
                <p:cond evt="onClick" delay="0">
                  <p:tgtEl>
                    <p:spTgt spid="18"/>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Hình nền" descr="A picture containing text&#10;&#10;Description automatically generated">
            <a:extLst>
              <a:ext uri="{FF2B5EF4-FFF2-40B4-BE49-F238E27FC236}">
                <a16:creationId xmlns:a16="http://schemas.microsoft.com/office/drawing/2014/main" id="{6CCB60C3-5240-4043-6913-D8545F9C11D5}"/>
              </a:ext>
            </a:extLst>
          </p:cNvPr>
          <p:cNvPicPr>
            <a:picLocks noGrp="1" noRot="1" noChangeAspect="1" noMove="1" noResize="1" noEditPoints="1" noAdjustHandles="1" noChangeArrowheads="1" noChangeShapeType="1" noCrop="1"/>
          </p:cNvPicPr>
          <p:nvPr>
            <p:ph idx="1"/>
          </p:nvPr>
        </p:nvPicPr>
        <p:blipFill>
          <a:blip r:embed="rId4">
            <a:extLst>
              <a:ext uri="{28A0092B-C50C-407E-A947-70E740481C1C}">
                <a14:useLocalDpi xmlns:a14="http://schemas.microsoft.com/office/drawing/2010/main" val="0"/>
              </a:ext>
            </a:extLst>
          </a:blip>
          <a:stretch>
            <a:fillRect/>
          </a:stretch>
        </p:blipFill>
        <p:spPr>
          <a:xfrm>
            <a:off x="-1" y="0"/>
            <a:ext cx="12190613" cy="6858000"/>
          </a:xfrm>
        </p:spPr>
      </p:pic>
      <p:pic>
        <p:nvPicPr>
          <p:cNvPr id="7" name="Hình nền 1" descr="A picture containing text&#10;&#10;Description automatically generated">
            <a:extLst>
              <a:ext uri="{FF2B5EF4-FFF2-40B4-BE49-F238E27FC236}">
                <a16:creationId xmlns:a16="http://schemas.microsoft.com/office/drawing/2014/main" id="{CB766BFB-D82C-D196-FDD6-1D747B7BC89D}"/>
              </a:ext>
            </a:extLst>
          </p:cNvPr>
          <p:cNvPicPr>
            <a:picLocks noGrp="1"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Bảng câu hỏi">
            <a:extLst>
              <a:ext uri="{FF2B5EF4-FFF2-40B4-BE49-F238E27FC236}">
                <a16:creationId xmlns:a16="http://schemas.microsoft.com/office/drawing/2014/main" id="{F60F4824-667E-4935-B1FF-20CB0037D05F}"/>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20" name="Picture 19">
            <a:extLst>
              <a:ext uri="{FF2B5EF4-FFF2-40B4-BE49-F238E27FC236}">
                <a16:creationId xmlns:a16="http://schemas.microsoft.com/office/drawing/2014/main" id="{5DD3B384-6F40-41D7-C3FB-B9D7CC45AFC0}"/>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22" name="Trái dâu">
            <a:extLst>
              <a:ext uri="{FF2B5EF4-FFF2-40B4-BE49-F238E27FC236}">
                <a16:creationId xmlns:a16="http://schemas.microsoft.com/office/drawing/2014/main" id="{F8F7A878-E6BC-2BBB-AB32-2C8850B71C97}"/>
              </a:ext>
            </a:extLst>
          </p:cNvPr>
          <p:cNvPicPr>
            <a:picLocks noChangeAspect="1"/>
          </p:cNvPicPr>
          <p:nvPr/>
        </p:nvPicPr>
        <p:blipFill>
          <a:blip r:embed="rId7" cstate="hq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12" name="Đáp Án D">
            <a:extLst>
              <a:ext uri="{FF2B5EF4-FFF2-40B4-BE49-F238E27FC236}">
                <a16:creationId xmlns:a16="http://schemas.microsoft.com/office/drawing/2014/main" id="{B8D90F59-D75E-7F93-365E-A852F282AC6F}"/>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Về</a:t>
            </a:r>
            <a:r>
              <a:rPr lang="en-US" sz="4000" b="1" dirty="0">
                <a:solidFill>
                  <a:srgbClr val="FF0000"/>
                </a:solidFill>
              </a:rPr>
              <a:t> </a:t>
            </a:r>
            <a:r>
              <a:rPr lang="en-US" sz="4000" b="1" dirty="0" err="1">
                <a:solidFill>
                  <a:srgbClr val="FF0000"/>
                </a:solidFill>
              </a:rPr>
              <a:t>thăm</a:t>
            </a:r>
            <a:r>
              <a:rPr lang="en-US" sz="4000" b="1" dirty="0">
                <a:solidFill>
                  <a:srgbClr val="FF0000"/>
                </a:solidFill>
              </a:rPr>
              <a:t> </a:t>
            </a:r>
            <a:r>
              <a:rPr lang="en-US" sz="4000" b="1" dirty="0" err="1">
                <a:solidFill>
                  <a:srgbClr val="FF0000"/>
                </a:solidFill>
              </a:rPr>
              <a:t>quê</a:t>
            </a:r>
            <a:endParaRPr kumimoji="0" lang="en-US" sz="4000" b="1" i="0" u="none" strike="noStrike" kern="1200" cap="none" spc="0" normalizeH="0" baseline="0" noProof="0" dirty="0">
              <a:ln>
                <a:noFill/>
              </a:ln>
              <a:solidFill>
                <a:srgbClr val="FF0000"/>
              </a:solidFill>
              <a:effectLst/>
              <a:uLnTx/>
              <a:uFillTx/>
            </a:endParaRPr>
          </a:p>
        </p:txBody>
      </p:sp>
      <p:sp>
        <p:nvSpPr>
          <p:cNvPr id="2" name="Chứa câu hỏi">
            <a:extLst>
              <a:ext uri="{FF2B5EF4-FFF2-40B4-BE49-F238E27FC236}">
                <a16:creationId xmlns:a16="http://schemas.microsoft.com/office/drawing/2014/main" id="{910B81BC-AE14-C347-5E3E-CE49A8E1DBE9}"/>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16" name="Picture 15" descr="A picture containing toy&#10;&#10;Description automatically generated">
            <a:hlinkClick r:id="rId8" action="ppaction://hlinksldjump"/>
            <a:extLst>
              <a:ext uri="{FF2B5EF4-FFF2-40B4-BE49-F238E27FC236}">
                <a16:creationId xmlns:a16="http://schemas.microsoft.com/office/drawing/2014/main" id="{4DDA8698-39C2-F9E6-5284-7DA5CCFE11A3}"/>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43" name="Đồng hồ" descr="Icon&#10;&#10;Description automatically generated">
            <a:extLst>
              <a:ext uri="{FF2B5EF4-FFF2-40B4-BE49-F238E27FC236}">
                <a16:creationId xmlns:a16="http://schemas.microsoft.com/office/drawing/2014/main" id="{3435C499-5F05-72EC-C43B-E0AA01A622DF}"/>
              </a:ext>
            </a:extLst>
          </p:cNvPr>
          <p:cNvPicPr/>
          <p:nvPr/>
        </p:nvPicPr>
        <p:blipFill>
          <a:blip r:embed="rId10" cstate="hq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44" name="15">
            <a:extLst>
              <a:ext uri="{FF2B5EF4-FFF2-40B4-BE49-F238E27FC236}">
                <a16:creationId xmlns:a16="http://schemas.microsoft.com/office/drawing/2014/main" id="{9B909BA0-8901-0EE8-D536-A5F1335AAD28}"/>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45" name="14">
            <a:extLst>
              <a:ext uri="{FF2B5EF4-FFF2-40B4-BE49-F238E27FC236}">
                <a16:creationId xmlns:a16="http://schemas.microsoft.com/office/drawing/2014/main" id="{99AEAD67-E87A-32A9-47D3-25C889A584B7}"/>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46" name="13">
            <a:extLst>
              <a:ext uri="{FF2B5EF4-FFF2-40B4-BE49-F238E27FC236}">
                <a16:creationId xmlns:a16="http://schemas.microsoft.com/office/drawing/2014/main" id="{CB342112-0209-5D30-B37C-14D41B5854AB}"/>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47" name="12">
            <a:extLst>
              <a:ext uri="{FF2B5EF4-FFF2-40B4-BE49-F238E27FC236}">
                <a16:creationId xmlns:a16="http://schemas.microsoft.com/office/drawing/2014/main" id="{0E83F79B-500F-01B7-45CD-98C1A6FC6B88}"/>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48" name="11">
            <a:extLst>
              <a:ext uri="{FF2B5EF4-FFF2-40B4-BE49-F238E27FC236}">
                <a16:creationId xmlns:a16="http://schemas.microsoft.com/office/drawing/2014/main" id="{E1639CE5-8FE5-CF9D-7929-B1758EB5E5BE}"/>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49" name="10">
            <a:extLst>
              <a:ext uri="{FF2B5EF4-FFF2-40B4-BE49-F238E27FC236}">
                <a16:creationId xmlns:a16="http://schemas.microsoft.com/office/drawing/2014/main" id="{E61DDAED-69F1-5C78-D231-535C7F87DB3C}"/>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50" name="09">
            <a:extLst>
              <a:ext uri="{FF2B5EF4-FFF2-40B4-BE49-F238E27FC236}">
                <a16:creationId xmlns:a16="http://schemas.microsoft.com/office/drawing/2014/main" id="{FF3D31F0-8DBE-E8B0-05B2-F22D8F02095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51" name="08">
            <a:extLst>
              <a:ext uri="{FF2B5EF4-FFF2-40B4-BE49-F238E27FC236}">
                <a16:creationId xmlns:a16="http://schemas.microsoft.com/office/drawing/2014/main" id="{6F793441-4A05-2B36-5B7F-DD0214BDBFCD}"/>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52" name="07">
            <a:extLst>
              <a:ext uri="{FF2B5EF4-FFF2-40B4-BE49-F238E27FC236}">
                <a16:creationId xmlns:a16="http://schemas.microsoft.com/office/drawing/2014/main" id="{B129E0B8-68D3-72C7-C07E-7D5189CC4F1D}"/>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53" name="06">
            <a:extLst>
              <a:ext uri="{FF2B5EF4-FFF2-40B4-BE49-F238E27FC236}">
                <a16:creationId xmlns:a16="http://schemas.microsoft.com/office/drawing/2014/main" id="{627E9A35-7855-B5CA-C336-49EF1A641209}"/>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54" name="05">
            <a:extLst>
              <a:ext uri="{FF2B5EF4-FFF2-40B4-BE49-F238E27FC236}">
                <a16:creationId xmlns:a16="http://schemas.microsoft.com/office/drawing/2014/main" id="{A113015C-B8DF-EA15-A493-F883F56831B3}"/>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55" name="04">
            <a:extLst>
              <a:ext uri="{FF2B5EF4-FFF2-40B4-BE49-F238E27FC236}">
                <a16:creationId xmlns:a16="http://schemas.microsoft.com/office/drawing/2014/main" id="{4D6FC5E9-D2D1-579B-9000-E77F2C7B89AB}"/>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56" name="03">
            <a:extLst>
              <a:ext uri="{FF2B5EF4-FFF2-40B4-BE49-F238E27FC236}">
                <a16:creationId xmlns:a16="http://schemas.microsoft.com/office/drawing/2014/main" id="{F08CDEC2-CB8C-ABCA-1D9A-A341E05F44B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57" name="02">
            <a:extLst>
              <a:ext uri="{FF2B5EF4-FFF2-40B4-BE49-F238E27FC236}">
                <a16:creationId xmlns:a16="http://schemas.microsoft.com/office/drawing/2014/main" id="{336B7051-FB22-F6EF-56A3-31CB9F7E0E6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58" name="01">
            <a:extLst>
              <a:ext uri="{FF2B5EF4-FFF2-40B4-BE49-F238E27FC236}">
                <a16:creationId xmlns:a16="http://schemas.microsoft.com/office/drawing/2014/main" id="{C8843F8F-0B35-DF93-6F53-4638C4DD4FB8}"/>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59" name="00">
            <a:extLst>
              <a:ext uri="{FF2B5EF4-FFF2-40B4-BE49-F238E27FC236}">
                <a16:creationId xmlns:a16="http://schemas.microsoft.com/office/drawing/2014/main" id="{260BDC11-E0D4-736A-95CD-842B53B2CC19}"/>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60" name="Oval 59">
            <a:extLst>
              <a:ext uri="{FF2B5EF4-FFF2-40B4-BE49-F238E27FC236}">
                <a16:creationId xmlns:a16="http://schemas.microsoft.com/office/drawing/2014/main" id="{FB537467-2096-D04A-540D-10F0CB1D9DB0}"/>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grpSp>
        <p:nvGrpSpPr>
          <p:cNvPr id="81" name="Group 80" hidden="1">
            <a:extLst>
              <a:ext uri="{FF2B5EF4-FFF2-40B4-BE49-F238E27FC236}">
                <a16:creationId xmlns:a16="http://schemas.microsoft.com/office/drawing/2014/main" id="{50FC93CF-1D6A-238E-D2DB-B9BF3040F703}"/>
              </a:ext>
            </a:extLst>
          </p:cNvPr>
          <p:cNvGrpSpPr/>
          <p:nvPr/>
        </p:nvGrpSpPr>
        <p:grpSpPr>
          <a:xfrm>
            <a:off x="14168578" y="2853425"/>
            <a:ext cx="9540205" cy="2759073"/>
            <a:chOff x="820151" y="6920040"/>
            <a:chExt cx="9540205" cy="2759073"/>
          </a:xfrm>
        </p:grpSpPr>
        <p:pic>
          <p:nvPicPr>
            <p:cNvPr id="82" name="TIM 5" descr="Icon&#10;&#10;Description automatically generated">
              <a:extLst>
                <a:ext uri="{FF2B5EF4-FFF2-40B4-BE49-F238E27FC236}">
                  <a16:creationId xmlns:a16="http://schemas.microsoft.com/office/drawing/2014/main" id="{51EA4314-4BF5-AB8B-097D-91EDB5F1D7F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83" name="TIM 4" descr="Icon&#10;&#10;Description automatically generated">
              <a:extLst>
                <a:ext uri="{FF2B5EF4-FFF2-40B4-BE49-F238E27FC236}">
                  <a16:creationId xmlns:a16="http://schemas.microsoft.com/office/drawing/2014/main" id="{2282C01A-D265-1F23-F7ED-F791BCE176E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4" name="TIM 3" descr="Icon&#10;&#10;Description automatically generated">
              <a:extLst>
                <a:ext uri="{FF2B5EF4-FFF2-40B4-BE49-F238E27FC236}">
                  <a16:creationId xmlns:a16="http://schemas.microsoft.com/office/drawing/2014/main" id="{F112B0F9-5117-45F4-4A5A-8D8E3B8256A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5" name="TIM 2" descr="Icon&#10;&#10;Description automatically generated">
              <a:extLst>
                <a:ext uri="{FF2B5EF4-FFF2-40B4-BE49-F238E27FC236}">
                  <a16:creationId xmlns:a16="http://schemas.microsoft.com/office/drawing/2014/main" id="{B2E23D33-8317-42F1-1C7E-45465A04F59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6" name="TIM 1" descr="Icon&#10;&#10;Description automatically generated">
              <a:extLst>
                <a:ext uri="{FF2B5EF4-FFF2-40B4-BE49-F238E27FC236}">
                  <a16:creationId xmlns:a16="http://schemas.microsoft.com/office/drawing/2014/main" id="{EA01D729-D28C-6D39-359C-7F2F59BF500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7" name="TIM 5" descr="Icon&#10;&#10;Description automatically generated">
              <a:extLst>
                <a:ext uri="{FF2B5EF4-FFF2-40B4-BE49-F238E27FC236}">
                  <a16:creationId xmlns:a16="http://schemas.microsoft.com/office/drawing/2014/main" id="{BA8FE551-1070-4292-88FD-A1FF47DA9A5E}"/>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8" name="TIM 5" descr="Icon&#10;&#10;Description automatically generated">
              <a:extLst>
                <a:ext uri="{FF2B5EF4-FFF2-40B4-BE49-F238E27FC236}">
                  <a16:creationId xmlns:a16="http://schemas.microsoft.com/office/drawing/2014/main" id="{E3F13B93-2B61-EDFE-4C69-2EC944697A48}"/>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9" name="TIM 5" descr="Icon&#10;&#10;Description automatically generated">
              <a:extLst>
                <a:ext uri="{FF2B5EF4-FFF2-40B4-BE49-F238E27FC236}">
                  <a16:creationId xmlns:a16="http://schemas.microsoft.com/office/drawing/2014/main" id="{7B15CD6E-49D1-049B-5AB2-5531ED46FBC1}"/>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90" name="TIM 2" descr="Icon&#10;&#10;Description automatically generated">
              <a:extLst>
                <a:ext uri="{FF2B5EF4-FFF2-40B4-BE49-F238E27FC236}">
                  <a16:creationId xmlns:a16="http://schemas.microsoft.com/office/drawing/2014/main" id="{1D6F4098-6C3A-EEFC-49A5-E7520572EED2}"/>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91" name="TIM 2" descr="Icon&#10;&#10;Description automatically generated">
              <a:extLst>
                <a:ext uri="{FF2B5EF4-FFF2-40B4-BE49-F238E27FC236}">
                  <a16:creationId xmlns:a16="http://schemas.microsoft.com/office/drawing/2014/main" id="{A77F1422-F412-6771-8C23-E48EFF049516}"/>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92" name="TIM 2" descr="Icon&#10;&#10;Description automatically generated">
              <a:extLst>
                <a:ext uri="{FF2B5EF4-FFF2-40B4-BE49-F238E27FC236}">
                  <a16:creationId xmlns:a16="http://schemas.microsoft.com/office/drawing/2014/main" id="{A4DC39A7-90F4-E2E2-184C-3DF5B2139324}"/>
                </a:ext>
              </a:extLst>
            </p:cNvPr>
            <p:cNvPicPr>
              <a:picLocks noChangeAspect="1"/>
            </p:cNvPicPr>
            <p:nvPr/>
          </p:nvPicPr>
          <p:blipFill>
            <a:blip r:embed="rId11" cstate="hq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pic>
        <p:nvPicPr>
          <p:cNvPr id="6" name="Picture 5">
            <a:extLst>
              <a:ext uri="{FF2B5EF4-FFF2-40B4-BE49-F238E27FC236}">
                <a16:creationId xmlns:a16="http://schemas.microsoft.com/office/drawing/2014/main" id="{6A8279B6-200C-41AF-8518-FE8C455E7271}"/>
              </a:ext>
            </a:extLst>
          </p:cNvPr>
          <p:cNvPicPr>
            <a:picLocks noChangeAspect="1"/>
          </p:cNvPicPr>
          <p:nvPr/>
        </p:nvPicPr>
        <p:blipFill>
          <a:blip r:embed="rId12"/>
          <a:stretch>
            <a:fillRect/>
          </a:stretch>
        </p:blipFill>
        <p:spPr>
          <a:xfrm>
            <a:off x="0" y="1860894"/>
            <a:ext cx="4997789" cy="3218001"/>
          </a:xfrm>
          <a:prstGeom prst="rect">
            <a:avLst/>
          </a:prstGeom>
        </p:spPr>
      </p:pic>
    </p:spTree>
    <p:extLst>
      <p:ext uri="{BB962C8B-B14F-4D97-AF65-F5344CB8AC3E}">
        <p14:creationId xmlns:p14="http://schemas.microsoft.com/office/powerpoint/2010/main" val="542946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81"/>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81"/>
                                        </p:tgtEl>
                                      </p:cBhvr>
                                    </p:animEffect>
                                    <p:set>
                                      <p:cBhvr>
                                        <p:cTn id="9" dur="1" fill="hold">
                                          <p:stCondLst>
                                            <p:cond delay="499"/>
                                          </p:stCondLst>
                                        </p:cTn>
                                        <p:tgtEl>
                                          <p:spTgt spid="8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wipe(down)">
                                      <p:cBhvr>
                                        <p:cTn id="14" dur="500"/>
                                        <p:tgtEl>
                                          <p:spTgt spid="1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60"/>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60">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60">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60">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60">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60">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2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2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44"/>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44"/>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45"/>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45"/>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46"/>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46"/>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47"/>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47"/>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48"/>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48"/>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49"/>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49"/>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50"/>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50"/>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51"/>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51"/>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52"/>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52"/>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53"/>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53"/>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54"/>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54"/>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55"/>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55"/>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56"/>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56"/>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57"/>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57"/>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58"/>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58"/>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59"/>
                                        </p:tgtEl>
                                        <p:attrNameLst>
                                          <p:attrName>style.visibility</p:attrName>
                                        </p:attrNameLst>
                                      </p:cBhvr>
                                      <p:to>
                                        <p:strVal val="visible"/>
                                      </p:to>
                                    </p:set>
                                  </p:childTnLst>
                                </p:cTn>
                              </p:par>
                            </p:childTnLst>
                          </p:cTn>
                        </p:par>
                      </p:childTnLst>
                    </p:cTn>
                  </p:par>
                </p:childTnLst>
              </p:cTn>
              <p:nextCondLst>
                <p:cond evt="onClick" delay="0">
                  <p:tgtEl>
                    <p:spTgt spid="60"/>
                  </p:tgtEl>
                </p:cond>
              </p:nextCondLst>
            </p:seq>
          </p:childTnLst>
        </p:cTn>
      </p:par>
    </p:tnLst>
    <p:bldLst>
      <p:bldP spid="12" grpId="0" animBg="1"/>
      <p:bldP spid="44" grpId="0"/>
      <p:bldP spid="44" grpId="1"/>
      <p:bldP spid="45" grpId="0"/>
      <p:bldP spid="45" grpId="1"/>
      <p:bldP spid="46" grpId="0"/>
      <p:bldP spid="46" grpId="1"/>
      <p:bldP spid="47" grpId="0"/>
      <p:bldP spid="47" grpId="1"/>
      <p:bldP spid="48" grpId="0"/>
      <p:bldP spid="48" grpId="1"/>
      <p:bldP spid="49" grpId="0"/>
      <p:bldP spid="49" grpId="1"/>
      <p:bldP spid="50" grpId="0"/>
      <p:bldP spid="50" grpId="1"/>
      <p:bldP spid="51" grpId="0"/>
      <p:bldP spid="51" grpId="1"/>
      <p:bldP spid="52" grpId="0"/>
      <p:bldP spid="52" grpId="1"/>
      <p:bldP spid="53" grpId="0"/>
      <p:bldP spid="53" grpId="1"/>
      <p:bldP spid="54" grpId="0"/>
      <p:bldP spid="54" grpId="1"/>
      <p:bldP spid="55" grpId="0"/>
      <p:bldP spid="55" grpId="1"/>
      <p:bldP spid="56" grpId="0"/>
      <p:bldP spid="56" grpId="1"/>
      <p:bldP spid="57" grpId="0"/>
      <p:bldP spid="57" grpId="1"/>
      <p:bldP spid="58" grpId="0"/>
      <p:bldP spid="58" grpId="1"/>
      <p:bldP spid="59" grpId="0"/>
      <p:bldP spid="6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76" hidden="1">
            <a:extLst>
              <a:ext uri="{FF2B5EF4-FFF2-40B4-BE49-F238E27FC236}">
                <a16:creationId xmlns:a16="http://schemas.microsoft.com/office/drawing/2014/main" id="{F6B21BE0-228E-65D1-526C-7980FAE94A52}"/>
              </a:ext>
            </a:extLst>
          </p:cNvPr>
          <p:cNvGrpSpPr/>
          <p:nvPr/>
        </p:nvGrpSpPr>
        <p:grpSpPr>
          <a:xfrm>
            <a:off x="14168578" y="2853425"/>
            <a:ext cx="9540205" cy="2759073"/>
            <a:chOff x="820151" y="6920040"/>
            <a:chExt cx="9540205" cy="2759073"/>
          </a:xfrm>
        </p:grpSpPr>
        <p:pic>
          <p:nvPicPr>
            <p:cNvPr id="78" name="TIM 5" descr="Icon&#10;&#10;Description automatically generated">
              <a:extLst>
                <a:ext uri="{FF2B5EF4-FFF2-40B4-BE49-F238E27FC236}">
                  <a16:creationId xmlns:a16="http://schemas.microsoft.com/office/drawing/2014/main" id="{6615B374-3148-DE0B-420F-726EBA33891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79" name="TIM 4" descr="Icon&#10;&#10;Description automatically generated">
              <a:extLst>
                <a:ext uri="{FF2B5EF4-FFF2-40B4-BE49-F238E27FC236}">
                  <a16:creationId xmlns:a16="http://schemas.microsoft.com/office/drawing/2014/main" id="{7B53BFF8-B84E-311C-8B17-B73AADD27DE2}"/>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80" name="TIM 3" descr="Icon&#10;&#10;Description automatically generated">
              <a:extLst>
                <a:ext uri="{FF2B5EF4-FFF2-40B4-BE49-F238E27FC236}">
                  <a16:creationId xmlns:a16="http://schemas.microsoft.com/office/drawing/2014/main" id="{89A3AF29-008B-A497-F862-5EA5ED7656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81" name="TIM 2" descr="Icon&#10;&#10;Description automatically generated">
              <a:extLst>
                <a:ext uri="{FF2B5EF4-FFF2-40B4-BE49-F238E27FC236}">
                  <a16:creationId xmlns:a16="http://schemas.microsoft.com/office/drawing/2014/main" id="{DB175038-5277-B6A3-DFBE-98C6C91929D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82" name="TIM 1" descr="Icon&#10;&#10;Description automatically generated">
              <a:extLst>
                <a:ext uri="{FF2B5EF4-FFF2-40B4-BE49-F238E27FC236}">
                  <a16:creationId xmlns:a16="http://schemas.microsoft.com/office/drawing/2014/main" id="{6C99F4F7-D684-39C5-E7C4-4BADC9C7C94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83" name="TIM 5" descr="Icon&#10;&#10;Description automatically generated">
              <a:extLst>
                <a:ext uri="{FF2B5EF4-FFF2-40B4-BE49-F238E27FC236}">
                  <a16:creationId xmlns:a16="http://schemas.microsoft.com/office/drawing/2014/main" id="{FC29FBC3-03BE-9E48-B94F-613F98F47F3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84" name="TIM 5" descr="Icon&#10;&#10;Description automatically generated">
              <a:extLst>
                <a:ext uri="{FF2B5EF4-FFF2-40B4-BE49-F238E27FC236}">
                  <a16:creationId xmlns:a16="http://schemas.microsoft.com/office/drawing/2014/main" id="{063EC43C-8F5B-254E-B1C1-99F10BD95AD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85" name="TIM 5" descr="Icon&#10;&#10;Description automatically generated">
              <a:extLst>
                <a:ext uri="{FF2B5EF4-FFF2-40B4-BE49-F238E27FC236}">
                  <a16:creationId xmlns:a16="http://schemas.microsoft.com/office/drawing/2014/main" id="{D8A22584-0B34-E9FA-68CF-A20E2AE55ADB}"/>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86" name="TIM 2" descr="Icon&#10;&#10;Description automatically generated">
              <a:extLst>
                <a:ext uri="{FF2B5EF4-FFF2-40B4-BE49-F238E27FC236}">
                  <a16:creationId xmlns:a16="http://schemas.microsoft.com/office/drawing/2014/main" id="{48E1B09B-EA89-2BD9-54BD-668B084F966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87" name="TIM 2" descr="Icon&#10;&#10;Description automatically generated">
              <a:extLst>
                <a:ext uri="{FF2B5EF4-FFF2-40B4-BE49-F238E27FC236}">
                  <a16:creationId xmlns:a16="http://schemas.microsoft.com/office/drawing/2014/main" id="{0F47D739-ED94-7A74-B75B-A27D51D170CF}"/>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88" name="TIM 2" descr="Icon&#10;&#10;Description automatically generated">
              <a:extLst>
                <a:ext uri="{FF2B5EF4-FFF2-40B4-BE49-F238E27FC236}">
                  <a16:creationId xmlns:a16="http://schemas.microsoft.com/office/drawing/2014/main" id="{53A0BDB1-AFCB-FC9C-FE13-A131EC87EC2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B65CB0E4-E73F-4A58-9E2B-051AE87C8DE0}"/>
              </a:ext>
            </a:extLst>
          </p:cNvPr>
          <p:cNvSpPr>
            <a:spLocks noGrp="1"/>
          </p:cNvSpPr>
          <p:nvPr>
            <p:ph idx="1"/>
          </p:nvPr>
        </p:nvSpPr>
        <p:spPr/>
        <p:txBody>
          <a:bodyPr/>
          <a:lstStyle/>
          <a:p>
            <a:endParaRPr lang="en-US"/>
          </a:p>
        </p:txBody>
      </p:sp>
      <p:pic>
        <p:nvPicPr>
          <p:cNvPr id="71" name="Hình nền" descr="A picture containing text&#10;&#10;Description automatically generated">
            <a:extLst>
              <a:ext uri="{FF2B5EF4-FFF2-40B4-BE49-F238E27FC236}">
                <a16:creationId xmlns:a16="http://schemas.microsoft.com/office/drawing/2014/main" id="{6D0C3693-5F6A-4223-943D-83E2365AF922}"/>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2" name="Hình nền 1" descr="A picture containing text&#10;&#10;Description automatically generated">
            <a:extLst>
              <a:ext uri="{FF2B5EF4-FFF2-40B4-BE49-F238E27FC236}">
                <a16:creationId xmlns:a16="http://schemas.microsoft.com/office/drawing/2014/main" id="{D08014D6-8093-458B-9AE5-11F2B0075902}"/>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3" name="Bảng câu hỏi">
            <a:extLst>
              <a:ext uri="{FF2B5EF4-FFF2-40B4-BE49-F238E27FC236}">
                <a16:creationId xmlns:a16="http://schemas.microsoft.com/office/drawing/2014/main" id="{7C7CEF70-865C-4156-9947-21A82F227175}"/>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74" name="Picture 73">
            <a:extLst>
              <a:ext uri="{FF2B5EF4-FFF2-40B4-BE49-F238E27FC236}">
                <a16:creationId xmlns:a16="http://schemas.microsoft.com/office/drawing/2014/main" id="{72577A65-7F22-4335-BCEC-61464FD81AF0}"/>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75" name="Trái dâu">
            <a:extLst>
              <a:ext uri="{FF2B5EF4-FFF2-40B4-BE49-F238E27FC236}">
                <a16:creationId xmlns:a16="http://schemas.microsoft.com/office/drawing/2014/main" id="{B0D71C56-CC17-4F01-8FBE-0C9C4EA71286}"/>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76" name="Đáp Án D">
            <a:extLst>
              <a:ext uri="{FF2B5EF4-FFF2-40B4-BE49-F238E27FC236}">
                <a16:creationId xmlns:a16="http://schemas.microsoft.com/office/drawing/2014/main" id="{129AE5E1-7094-4CA0-961A-645F9AE6F6C6}"/>
              </a:ext>
            </a:extLst>
          </p:cNvPr>
          <p:cNvSpPr/>
          <p:nvPr/>
        </p:nvSpPr>
        <p:spPr>
          <a:xfrm>
            <a:off x="5659507" y="2173540"/>
            <a:ext cx="5307495"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Bàn</a:t>
            </a:r>
            <a:r>
              <a:rPr lang="en-US" sz="4000" b="1" dirty="0">
                <a:solidFill>
                  <a:srgbClr val="FF0000"/>
                </a:solidFill>
              </a:rPr>
              <a:t> </a:t>
            </a:r>
            <a:r>
              <a:rPr lang="en-US" sz="4000" b="1" dirty="0" err="1">
                <a:solidFill>
                  <a:srgbClr val="FF0000"/>
                </a:solidFill>
              </a:rPr>
              <a:t>tay</a:t>
            </a:r>
            <a:r>
              <a:rPr lang="en-US" sz="4000" b="1" dirty="0">
                <a:solidFill>
                  <a:srgbClr val="FF0000"/>
                </a:solidFill>
              </a:rPr>
              <a:t> </a:t>
            </a:r>
            <a:r>
              <a:rPr lang="en-US" sz="4000" b="1" dirty="0" err="1">
                <a:solidFill>
                  <a:srgbClr val="FF0000"/>
                </a:solidFill>
              </a:rPr>
              <a:t>cô</a:t>
            </a:r>
            <a:r>
              <a:rPr lang="en-US" sz="4000" b="1" dirty="0">
                <a:solidFill>
                  <a:srgbClr val="FF0000"/>
                </a:solidFill>
              </a:rPr>
              <a:t> </a:t>
            </a:r>
            <a:r>
              <a:rPr lang="en-US" sz="4000" b="1" dirty="0" err="1">
                <a:solidFill>
                  <a:srgbClr val="FF0000"/>
                </a:solidFill>
              </a:rPr>
              <a:t>giáo</a:t>
            </a:r>
            <a:endParaRPr lang="en-US" sz="4000" b="1" dirty="0">
              <a:solidFill>
                <a:srgbClr val="FF0000"/>
              </a:solidFill>
            </a:endParaRPr>
          </a:p>
        </p:txBody>
      </p:sp>
      <p:sp>
        <p:nvSpPr>
          <p:cNvPr id="89" name="Chứa câu hỏi">
            <a:extLst>
              <a:ext uri="{FF2B5EF4-FFF2-40B4-BE49-F238E27FC236}">
                <a16:creationId xmlns:a16="http://schemas.microsoft.com/office/drawing/2014/main" id="{D21D8361-1828-4A1F-8225-8CF0BF9C77B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90" name="Picture 89" descr="A picture containing toy&#10;&#10;Description automatically generated">
            <a:hlinkClick r:id="rId9" action="ppaction://hlinksldjump"/>
            <a:extLst>
              <a:ext uri="{FF2B5EF4-FFF2-40B4-BE49-F238E27FC236}">
                <a16:creationId xmlns:a16="http://schemas.microsoft.com/office/drawing/2014/main" id="{352E2E93-9F87-4B45-A414-D8F377CE3C3E}"/>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91" name="Đồng hồ" descr="Icon&#10;&#10;Description automatically generated">
            <a:extLst>
              <a:ext uri="{FF2B5EF4-FFF2-40B4-BE49-F238E27FC236}">
                <a16:creationId xmlns:a16="http://schemas.microsoft.com/office/drawing/2014/main" id="{1A955C9E-9E1C-41D3-AB12-93D6A795279E}"/>
              </a:ext>
            </a:extLst>
          </p:cNvPr>
          <p:cNvPicPr/>
          <p:nvPr/>
        </p:nvPicPr>
        <p:blipFill>
          <a:blip r:embed="rId11" cstate="hq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92" name="15">
            <a:extLst>
              <a:ext uri="{FF2B5EF4-FFF2-40B4-BE49-F238E27FC236}">
                <a16:creationId xmlns:a16="http://schemas.microsoft.com/office/drawing/2014/main" id="{A01B9E6A-7BD2-4569-8798-73A6B2612F40}"/>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93" name="14">
            <a:extLst>
              <a:ext uri="{FF2B5EF4-FFF2-40B4-BE49-F238E27FC236}">
                <a16:creationId xmlns:a16="http://schemas.microsoft.com/office/drawing/2014/main" id="{EF4FC5BF-5245-4A1C-A505-4A48A0BD6546}"/>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94" name="13">
            <a:extLst>
              <a:ext uri="{FF2B5EF4-FFF2-40B4-BE49-F238E27FC236}">
                <a16:creationId xmlns:a16="http://schemas.microsoft.com/office/drawing/2014/main" id="{1681F5DB-5DC6-4BEF-921A-5D3978AE0AB4}"/>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95" name="12">
            <a:extLst>
              <a:ext uri="{FF2B5EF4-FFF2-40B4-BE49-F238E27FC236}">
                <a16:creationId xmlns:a16="http://schemas.microsoft.com/office/drawing/2014/main" id="{9C8FD7E4-3805-4AA0-AEF6-E1DA88688969}"/>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6" name="11">
            <a:extLst>
              <a:ext uri="{FF2B5EF4-FFF2-40B4-BE49-F238E27FC236}">
                <a16:creationId xmlns:a16="http://schemas.microsoft.com/office/drawing/2014/main" id="{E25E903F-7BB8-425B-A673-3BCBDD1E96AA}"/>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7" name="10">
            <a:extLst>
              <a:ext uri="{FF2B5EF4-FFF2-40B4-BE49-F238E27FC236}">
                <a16:creationId xmlns:a16="http://schemas.microsoft.com/office/drawing/2014/main" id="{4FC9695E-D664-4F7B-8DA9-DC72A535043F}"/>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8" name="09">
            <a:extLst>
              <a:ext uri="{FF2B5EF4-FFF2-40B4-BE49-F238E27FC236}">
                <a16:creationId xmlns:a16="http://schemas.microsoft.com/office/drawing/2014/main" id="{A8B917B3-4712-4A69-BECF-AC09845FBA61}"/>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9" name="08">
            <a:extLst>
              <a:ext uri="{FF2B5EF4-FFF2-40B4-BE49-F238E27FC236}">
                <a16:creationId xmlns:a16="http://schemas.microsoft.com/office/drawing/2014/main" id="{0B7D0D0E-A863-4946-8A00-A4C57822F494}"/>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100" name="07">
            <a:extLst>
              <a:ext uri="{FF2B5EF4-FFF2-40B4-BE49-F238E27FC236}">
                <a16:creationId xmlns:a16="http://schemas.microsoft.com/office/drawing/2014/main" id="{DDA4295E-1ABE-44F5-9FAA-ADF759608C1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101" name="06">
            <a:extLst>
              <a:ext uri="{FF2B5EF4-FFF2-40B4-BE49-F238E27FC236}">
                <a16:creationId xmlns:a16="http://schemas.microsoft.com/office/drawing/2014/main" id="{1C359221-DE91-433F-9891-7AD3D1D815D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102" name="05">
            <a:extLst>
              <a:ext uri="{FF2B5EF4-FFF2-40B4-BE49-F238E27FC236}">
                <a16:creationId xmlns:a16="http://schemas.microsoft.com/office/drawing/2014/main" id="{D3E96E6C-EF35-44AA-8070-D1E1E9B25F00}"/>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103" name="04">
            <a:extLst>
              <a:ext uri="{FF2B5EF4-FFF2-40B4-BE49-F238E27FC236}">
                <a16:creationId xmlns:a16="http://schemas.microsoft.com/office/drawing/2014/main" id="{89B93BF9-6600-4A63-82F8-234080C162E6}"/>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104" name="03">
            <a:extLst>
              <a:ext uri="{FF2B5EF4-FFF2-40B4-BE49-F238E27FC236}">
                <a16:creationId xmlns:a16="http://schemas.microsoft.com/office/drawing/2014/main" id="{1FC357AA-4FA0-450A-B89E-964AD800943D}"/>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105" name="02">
            <a:extLst>
              <a:ext uri="{FF2B5EF4-FFF2-40B4-BE49-F238E27FC236}">
                <a16:creationId xmlns:a16="http://schemas.microsoft.com/office/drawing/2014/main" id="{CBAF2637-7B14-42F0-A313-B789007C2E7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6" name="01">
            <a:extLst>
              <a:ext uri="{FF2B5EF4-FFF2-40B4-BE49-F238E27FC236}">
                <a16:creationId xmlns:a16="http://schemas.microsoft.com/office/drawing/2014/main" id="{E0E3F34C-6C5E-4979-9584-754158D81FF9}"/>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7" name="00">
            <a:extLst>
              <a:ext uri="{FF2B5EF4-FFF2-40B4-BE49-F238E27FC236}">
                <a16:creationId xmlns:a16="http://schemas.microsoft.com/office/drawing/2014/main" id="{7895239B-5DDA-4E2C-8D3E-1C240D0ABD80}"/>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8" name="Oval 107">
            <a:extLst>
              <a:ext uri="{FF2B5EF4-FFF2-40B4-BE49-F238E27FC236}">
                <a16:creationId xmlns:a16="http://schemas.microsoft.com/office/drawing/2014/main" id="{5DD62C3C-F876-48D2-9006-FB838F1F4DAA}"/>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E109CE93-4E4D-401A-A221-1158B27964A5}"/>
              </a:ext>
            </a:extLst>
          </p:cNvPr>
          <p:cNvPicPr>
            <a:picLocks noChangeAspect="1"/>
          </p:cNvPicPr>
          <p:nvPr/>
        </p:nvPicPr>
        <p:blipFill>
          <a:blip r:embed="rId12"/>
          <a:stretch>
            <a:fillRect/>
          </a:stretch>
        </p:blipFill>
        <p:spPr>
          <a:xfrm>
            <a:off x="438150" y="2009775"/>
            <a:ext cx="4227052" cy="2933700"/>
          </a:xfrm>
          <a:prstGeom prst="rect">
            <a:avLst/>
          </a:prstGeom>
        </p:spPr>
      </p:pic>
    </p:spTree>
    <p:extLst>
      <p:ext uri="{BB962C8B-B14F-4D97-AF65-F5344CB8AC3E}">
        <p14:creationId xmlns:p14="http://schemas.microsoft.com/office/powerpoint/2010/main" val="26073127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0"/>
                                  </p:stCondLst>
                                  <p:childTnLst>
                                    <p:animMotion origin="layout" path="M -1.01342 0.63634 L -1.03204 -0.43056 " pathEditMode="relative" rAng="0" ptsTypes="AA">
                                      <p:cBhvr>
                                        <p:cTn id="6" dur="10000" fill="hold"/>
                                        <p:tgtEl>
                                          <p:spTgt spid="77"/>
                                        </p:tgtEl>
                                        <p:attrNameLst>
                                          <p:attrName>ppt_x</p:attrName>
                                          <p:attrName>ppt_y</p:attrName>
                                        </p:attrNameLst>
                                      </p:cBhvr>
                                      <p:rCtr x="-938" y="-53356"/>
                                    </p:animMotion>
                                  </p:childTnLst>
                                </p:cTn>
                              </p:par>
                              <p:par>
                                <p:cTn id="7" presetID="22" presetClass="exit" presetSubtype="4" fill="hold" nodeType="withEffect">
                                  <p:stCondLst>
                                    <p:cond delay="12000"/>
                                  </p:stCondLst>
                                  <p:childTnLst>
                                    <p:animEffect transition="out" filter="wipe(down)">
                                      <p:cBhvr>
                                        <p:cTn id="8" dur="500"/>
                                        <p:tgtEl>
                                          <p:spTgt spid="77"/>
                                        </p:tgtEl>
                                      </p:cBhvr>
                                    </p:animEffect>
                                    <p:set>
                                      <p:cBhvr>
                                        <p:cTn id="9" dur="1" fill="hold">
                                          <p:stCondLst>
                                            <p:cond delay="499"/>
                                          </p:stCondLst>
                                        </p:cTn>
                                        <p:tgtEl>
                                          <p:spTgt spid="7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76"/>
                                        </p:tgtEl>
                                        <p:attrNameLst>
                                          <p:attrName>style.visibility</p:attrName>
                                        </p:attrNameLst>
                                      </p:cBhvr>
                                      <p:to>
                                        <p:strVal val="visible"/>
                                      </p:to>
                                    </p:set>
                                    <p:animEffect transition="in" filter="wipe(down)">
                                      <p:cBhvr>
                                        <p:cTn id="14" dur="500"/>
                                        <p:tgtEl>
                                          <p:spTgt spid="76"/>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8"/>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8">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8">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8">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8">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8">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74"/>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74"/>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92"/>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92"/>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93"/>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93"/>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94"/>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94"/>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95"/>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95"/>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6"/>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6"/>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7"/>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7"/>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8"/>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8"/>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9"/>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9"/>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100"/>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100"/>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101"/>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101"/>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102"/>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102"/>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103"/>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103"/>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104"/>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104"/>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105"/>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105"/>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6"/>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6"/>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7"/>
                                        </p:tgtEl>
                                        <p:attrNameLst>
                                          <p:attrName>style.visibility</p:attrName>
                                        </p:attrNameLst>
                                      </p:cBhvr>
                                      <p:to>
                                        <p:strVal val="visible"/>
                                      </p:to>
                                    </p:set>
                                  </p:childTnLst>
                                </p:cTn>
                              </p:par>
                            </p:childTnLst>
                          </p:cTn>
                        </p:par>
                      </p:childTnLst>
                    </p:cTn>
                  </p:par>
                </p:childTnLst>
              </p:cTn>
              <p:nextCondLst>
                <p:cond evt="onClick" delay="0">
                  <p:tgtEl>
                    <p:spTgt spid="108"/>
                  </p:tgtEl>
                </p:cond>
              </p:nextCondLst>
            </p:seq>
          </p:childTnLst>
        </p:cTn>
      </p:par>
    </p:tnLst>
    <p:bldLst>
      <p:bldP spid="76" grpId="0" animBg="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1" grpId="1"/>
      <p:bldP spid="102" grpId="0"/>
      <p:bldP spid="102" grpId="1"/>
      <p:bldP spid="103" grpId="0"/>
      <p:bldP spid="103" grpId="1"/>
      <p:bldP spid="104" grpId="0"/>
      <p:bldP spid="104" grpId="1"/>
      <p:bldP spid="105" grpId="0"/>
      <p:bldP spid="105" grpId="1"/>
      <p:bldP spid="106" grpId="0"/>
      <p:bldP spid="106" grpId="1"/>
      <p:bldP spid="107" grpId="0"/>
      <p:bldP spid="108" grpId="0" build="allAtOnce"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1" name="Group 60" hidden="1">
            <a:extLst>
              <a:ext uri="{FF2B5EF4-FFF2-40B4-BE49-F238E27FC236}">
                <a16:creationId xmlns:a16="http://schemas.microsoft.com/office/drawing/2014/main" id="{7688641F-40C6-BDC6-DE83-1C9828089F56}"/>
              </a:ext>
            </a:extLst>
          </p:cNvPr>
          <p:cNvGrpSpPr/>
          <p:nvPr/>
        </p:nvGrpSpPr>
        <p:grpSpPr>
          <a:xfrm>
            <a:off x="13179476" y="2561566"/>
            <a:ext cx="9540205" cy="2759073"/>
            <a:chOff x="820151" y="6920040"/>
            <a:chExt cx="9540205" cy="2759073"/>
          </a:xfrm>
        </p:grpSpPr>
        <p:pic>
          <p:nvPicPr>
            <p:cNvPr id="63" name="TIM 5" descr="Icon&#10;&#10;Description automatically generated">
              <a:extLst>
                <a:ext uri="{FF2B5EF4-FFF2-40B4-BE49-F238E27FC236}">
                  <a16:creationId xmlns:a16="http://schemas.microsoft.com/office/drawing/2014/main" id="{5916431B-5B11-69DA-B2A1-9AA7AE36B543}"/>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089505" y="7177126"/>
              <a:ext cx="723900" cy="723900"/>
            </a:xfrm>
            <a:prstGeom prst="rect">
              <a:avLst/>
            </a:prstGeom>
          </p:spPr>
        </p:pic>
        <p:pic>
          <p:nvPicPr>
            <p:cNvPr id="65" name="TIM 4" descr="Icon&#10;&#10;Description automatically generated">
              <a:extLst>
                <a:ext uri="{FF2B5EF4-FFF2-40B4-BE49-F238E27FC236}">
                  <a16:creationId xmlns:a16="http://schemas.microsoft.com/office/drawing/2014/main" id="{E8FBB65F-A623-D541-2C76-5C660822DBB1}"/>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698360" y="7092571"/>
              <a:ext cx="723900" cy="723900"/>
            </a:xfrm>
            <a:prstGeom prst="rect">
              <a:avLst/>
            </a:prstGeom>
          </p:spPr>
        </p:pic>
        <p:pic>
          <p:nvPicPr>
            <p:cNvPr id="67" name="TIM 3" descr="Icon&#10;&#10;Description automatically generated">
              <a:extLst>
                <a:ext uri="{FF2B5EF4-FFF2-40B4-BE49-F238E27FC236}">
                  <a16:creationId xmlns:a16="http://schemas.microsoft.com/office/drawing/2014/main" id="{733668B5-EA41-95D1-63FC-550177F3CA54}"/>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7424571" y="8354815"/>
              <a:ext cx="723900" cy="723900"/>
            </a:xfrm>
            <a:prstGeom prst="rect">
              <a:avLst/>
            </a:prstGeom>
          </p:spPr>
        </p:pic>
        <p:pic>
          <p:nvPicPr>
            <p:cNvPr id="69" name="TIM 2" descr="Icon&#10;&#10;Description automatically generated">
              <a:extLst>
                <a:ext uri="{FF2B5EF4-FFF2-40B4-BE49-F238E27FC236}">
                  <a16:creationId xmlns:a16="http://schemas.microsoft.com/office/drawing/2014/main" id="{23FEB717-147C-8FC1-0A6B-3DCC6CA4C2F8}"/>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5486938" y="7864552"/>
              <a:ext cx="723900" cy="723900"/>
            </a:xfrm>
            <a:prstGeom prst="rect">
              <a:avLst/>
            </a:prstGeom>
          </p:spPr>
        </p:pic>
        <p:pic>
          <p:nvPicPr>
            <p:cNvPr id="70" name="TIM 1" descr="Icon&#10;&#10;Description automatically generated">
              <a:extLst>
                <a:ext uri="{FF2B5EF4-FFF2-40B4-BE49-F238E27FC236}">
                  <a16:creationId xmlns:a16="http://schemas.microsoft.com/office/drawing/2014/main" id="{AF56C875-6841-55EF-B784-CDDC5A26559D}"/>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3500196" y="7693076"/>
              <a:ext cx="723900" cy="723900"/>
            </a:xfrm>
            <a:prstGeom prst="rect">
              <a:avLst/>
            </a:prstGeom>
          </p:spPr>
        </p:pic>
        <p:pic>
          <p:nvPicPr>
            <p:cNvPr id="71" name="TIM 5" descr="Icon&#10;&#10;Description automatically generated">
              <a:extLst>
                <a:ext uri="{FF2B5EF4-FFF2-40B4-BE49-F238E27FC236}">
                  <a16:creationId xmlns:a16="http://schemas.microsoft.com/office/drawing/2014/main" id="{852F66A2-F810-FB40-8DA1-335336B0236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20151" y="7140652"/>
              <a:ext cx="723900" cy="723900"/>
            </a:xfrm>
            <a:prstGeom prst="rect">
              <a:avLst/>
            </a:prstGeom>
          </p:spPr>
        </p:pic>
        <p:pic>
          <p:nvPicPr>
            <p:cNvPr id="72" name="TIM 5" descr="Icon&#10;&#10;Description automatically generated">
              <a:extLst>
                <a:ext uri="{FF2B5EF4-FFF2-40B4-BE49-F238E27FC236}">
                  <a16:creationId xmlns:a16="http://schemas.microsoft.com/office/drawing/2014/main" id="{E764AF34-A5A4-3132-A1CD-CE309A6A5D0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2193594" y="7450752"/>
              <a:ext cx="723900" cy="723900"/>
            </a:xfrm>
            <a:prstGeom prst="rect">
              <a:avLst/>
            </a:prstGeom>
          </p:spPr>
        </p:pic>
        <p:pic>
          <p:nvPicPr>
            <p:cNvPr id="73" name="TIM 5" descr="Icon&#10;&#10;Description automatically generated">
              <a:extLst>
                <a:ext uri="{FF2B5EF4-FFF2-40B4-BE49-F238E27FC236}">
                  <a16:creationId xmlns:a16="http://schemas.microsoft.com/office/drawing/2014/main" id="{F7C9522D-FFE4-30E3-01D6-09F101E7D56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718777" y="6920040"/>
              <a:ext cx="723900" cy="723900"/>
            </a:xfrm>
            <a:prstGeom prst="rect">
              <a:avLst/>
            </a:prstGeom>
          </p:spPr>
        </p:pic>
        <p:pic>
          <p:nvPicPr>
            <p:cNvPr id="74" name="TIM 2" descr="Icon&#10;&#10;Description automatically generated">
              <a:extLst>
                <a:ext uri="{FF2B5EF4-FFF2-40B4-BE49-F238E27FC236}">
                  <a16:creationId xmlns:a16="http://schemas.microsoft.com/office/drawing/2014/main" id="{E7F58CE4-AB1A-43E4-B54C-AB0CDCC8F48E}"/>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1899937" y="8955213"/>
              <a:ext cx="723900" cy="723900"/>
            </a:xfrm>
            <a:prstGeom prst="rect">
              <a:avLst/>
            </a:prstGeom>
          </p:spPr>
        </p:pic>
        <p:pic>
          <p:nvPicPr>
            <p:cNvPr id="75" name="TIM 2" descr="Icon&#10;&#10;Description automatically generated">
              <a:extLst>
                <a:ext uri="{FF2B5EF4-FFF2-40B4-BE49-F238E27FC236}">
                  <a16:creationId xmlns:a16="http://schemas.microsoft.com/office/drawing/2014/main" id="{841456CE-7497-304F-9F71-249168BA42E0}"/>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4562567" y="8913989"/>
              <a:ext cx="723900" cy="723900"/>
            </a:xfrm>
            <a:prstGeom prst="rect">
              <a:avLst/>
            </a:prstGeom>
          </p:spPr>
        </p:pic>
        <p:pic>
          <p:nvPicPr>
            <p:cNvPr id="76" name="TIM 2" descr="Icon&#10;&#10;Description automatically generated">
              <a:extLst>
                <a:ext uri="{FF2B5EF4-FFF2-40B4-BE49-F238E27FC236}">
                  <a16:creationId xmlns:a16="http://schemas.microsoft.com/office/drawing/2014/main" id="{E050ABDB-B544-E5FA-A835-F761F752DB0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9636456" y="8416976"/>
              <a:ext cx="723900" cy="723900"/>
            </a:xfrm>
            <a:prstGeom prst="rect">
              <a:avLst/>
            </a:prstGeom>
          </p:spPr>
        </p:pic>
      </p:grpSp>
      <p:sp>
        <p:nvSpPr>
          <p:cNvPr id="6" name="Content Placeholder 5">
            <a:extLst>
              <a:ext uri="{FF2B5EF4-FFF2-40B4-BE49-F238E27FC236}">
                <a16:creationId xmlns:a16="http://schemas.microsoft.com/office/drawing/2014/main" id="{1B740F84-9594-4811-AE04-AEAAC8D8591B}"/>
              </a:ext>
            </a:extLst>
          </p:cNvPr>
          <p:cNvSpPr>
            <a:spLocks noGrp="1"/>
          </p:cNvSpPr>
          <p:nvPr>
            <p:ph idx="1"/>
          </p:nvPr>
        </p:nvSpPr>
        <p:spPr/>
        <p:txBody>
          <a:bodyPr/>
          <a:lstStyle/>
          <a:p>
            <a:endParaRPr lang="en-US"/>
          </a:p>
        </p:txBody>
      </p:sp>
      <p:pic>
        <p:nvPicPr>
          <p:cNvPr id="77" name="Hình nền" descr="A picture containing text&#10;&#10;Description automatically generated">
            <a:extLst>
              <a:ext uri="{FF2B5EF4-FFF2-40B4-BE49-F238E27FC236}">
                <a16:creationId xmlns:a16="http://schemas.microsoft.com/office/drawing/2014/main" id="{038CF013-259F-49E2-97F0-EEBDE97ACE5F}"/>
              </a:ext>
            </a:extLst>
          </p:cNvPr>
          <p:cNvPicPr>
            <a:picLocks noRot="1" noChangeAspect="1" noMove="1" noResize="1" noEditPoints="1" noAdjustHandles="1" noChangeArrowheads="1" noChangeShapeType="1" noCrop="1"/>
          </p:cNvPicPr>
          <p:nvPr/>
        </p:nvPicPr>
        <p:blipFill>
          <a:blip r:embed="rId5">
            <a:extLst>
              <a:ext uri="{28A0092B-C50C-407E-A947-70E740481C1C}">
                <a14:useLocalDpi xmlns:a14="http://schemas.microsoft.com/office/drawing/2010/main" val="0"/>
              </a:ext>
            </a:extLst>
          </a:blip>
          <a:stretch>
            <a:fillRect/>
          </a:stretch>
        </p:blipFill>
        <p:spPr>
          <a:xfrm>
            <a:off x="-1" y="0"/>
            <a:ext cx="12190613" cy="6858000"/>
          </a:xfrm>
          <a:prstGeom prst="rect">
            <a:avLst/>
          </a:prstGeom>
        </p:spPr>
      </p:pic>
      <p:pic>
        <p:nvPicPr>
          <p:cNvPr id="78" name="Hình nền 1" descr="A picture containing text&#10;&#10;Description automatically generated">
            <a:extLst>
              <a:ext uri="{FF2B5EF4-FFF2-40B4-BE49-F238E27FC236}">
                <a16:creationId xmlns:a16="http://schemas.microsoft.com/office/drawing/2014/main" id="{5B626180-6B3C-47F7-BB4D-59203CC957C6}"/>
              </a:ext>
            </a:extLst>
          </p:cNvPr>
          <p:cNvPicPr>
            <a:picLocks noGrp="1" noRot="1" noChangeAspect="1" noMove="1" noResize="1" noEditPoints="1" noAdjustHandles="1" noChangeArrowheads="1" noChangeShapeType="1" noCrop="1"/>
          </p:cNvPicPr>
          <p:nvPr/>
        </p:nvPicPr>
        <p:blipFill>
          <a:blip r:embed="rId6">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9" name="Bảng câu hỏi">
            <a:extLst>
              <a:ext uri="{FF2B5EF4-FFF2-40B4-BE49-F238E27FC236}">
                <a16:creationId xmlns:a16="http://schemas.microsoft.com/office/drawing/2014/main" id="{4616655D-D48E-453E-948C-CFA19FC3C70B}"/>
              </a:ext>
            </a:extLst>
          </p:cNvPr>
          <p:cNvSpPr/>
          <p:nvPr/>
        </p:nvSpPr>
        <p:spPr>
          <a:xfrm>
            <a:off x="1037027" y="505712"/>
            <a:ext cx="10104348" cy="1140099"/>
          </a:xfrm>
          <a:prstGeom prst="roundRect">
            <a:avLst>
              <a:gd name="adj" fmla="val 29458"/>
            </a:avLst>
          </a:prstGeom>
          <a:solidFill>
            <a:schemeClr val="bg1">
              <a:alpha val="76000"/>
            </a:schemeClr>
          </a:solidFill>
          <a:ln w="38100">
            <a:solidFill>
              <a:srgbClr val="D93E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9Slide05 Fourth Medium" panose="00000600000000000000" pitchFamily="2" charset="0"/>
              <a:ea typeface="+mn-ea"/>
              <a:cs typeface="+mn-cs"/>
            </a:endParaRPr>
          </a:p>
        </p:txBody>
      </p:sp>
      <p:pic>
        <p:nvPicPr>
          <p:cNvPr id="80" name="Picture 79">
            <a:extLst>
              <a:ext uri="{FF2B5EF4-FFF2-40B4-BE49-F238E27FC236}">
                <a16:creationId xmlns:a16="http://schemas.microsoft.com/office/drawing/2014/main" id="{353AB04B-2EF0-4E43-A7D3-E98B64219942}"/>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1155700" y="5194300"/>
            <a:ext cx="1663700" cy="1663700"/>
          </a:xfrm>
          <a:prstGeom prst="rect">
            <a:avLst/>
          </a:prstGeom>
        </p:spPr>
      </p:pic>
      <p:pic>
        <p:nvPicPr>
          <p:cNvPr id="81" name="Trái dâu">
            <a:extLst>
              <a:ext uri="{FF2B5EF4-FFF2-40B4-BE49-F238E27FC236}">
                <a16:creationId xmlns:a16="http://schemas.microsoft.com/office/drawing/2014/main" id="{E122F26B-F88D-461B-A90C-77A8A3D77C14}"/>
              </a:ext>
            </a:extLst>
          </p:cNvPr>
          <p:cNvPicPr>
            <a:picLocks noChangeAspect="1"/>
          </p:cNvPicPr>
          <p:nvPr/>
        </p:nvPicPr>
        <p:blipFill>
          <a:blip r:embed="rId8" cstate="hqprint">
            <a:extLst>
              <a:ext uri="{28A0092B-C50C-407E-A947-70E740481C1C}">
                <a14:useLocalDpi xmlns:a14="http://schemas.microsoft.com/office/drawing/2010/main" val="0"/>
              </a:ext>
            </a:extLst>
          </a:blip>
          <a:srcRect/>
          <a:stretch/>
        </p:blipFill>
        <p:spPr>
          <a:xfrm>
            <a:off x="1210601" y="419631"/>
            <a:ext cx="1226180" cy="1226180"/>
          </a:xfrm>
          <a:prstGeom prst="rect">
            <a:avLst/>
          </a:prstGeom>
        </p:spPr>
      </p:pic>
      <p:sp>
        <p:nvSpPr>
          <p:cNvPr id="82" name="Đáp Án D">
            <a:extLst>
              <a:ext uri="{FF2B5EF4-FFF2-40B4-BE49-F238E27FC236}">
                <a16:creationId xmlns:a16="http://schemas.microsoft.com/office/drawing/2014/main" id="{2247CE28-A97F-479D-A53B-460471A5E26D}"/>
              </a:ext>
            </a:extLst>
          </p:cNvPr>
          <p:cNvSpPr/>
          <p:nvPr/>
        </p:nvSpPr>
        <p:spPr>
          <a:xfrm>
            <a:off x="5659507" y="2173540"/>
            <a:ext cx="5884793" cy="746219"/>
          </a:xfrm>
          <a:prstGeom prst="roundRect">
            <a:avLst>
              <a:gd name="adj" fmla="val 18562"/>
            </a:avLst>
          </a:prstGeom>
          <a:solidFill>
            <a:schemeClr val="bg1"/>
          </a:solidFill>
          <a:ln w="57150">
            <a:solidFill>
              <a:srgbClr val="F581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solidFill>
                  <a:srgbClr val="FF0000"/>
                </a:solidFill>
              </a:rPr>
              <a:t>Đáp</a:t>
            </a:r>
            <a:r>
              <a:rPr lang="en-US" sz="4000" b="1" dirty="0">
                <a:solidFill>
                  <a:srgbClr val="FF0000"/>
                </a:solidFill>
              </a:rPr>
              <a:t> </a:t>
            </a:r>
            <a:r>
              <a:rPr lang="en-US" sz="4000" b="1" dirty="0" err="1">
                <a:solidFill>
                  <a:srgbClr val="FF0000"/>
                </a:solidFill>
              </a:rPr>
              <a:t>án</a:t>
            </a:r>
            <a:r>
              <a:rPr lang="en-US" sz="4000" b="1" dirty="0">
                <a:solidFill>
                  <a:srgbClr val="FF0000"/>
                </a:solidFill>
              </a:rPr>
              <a:t>: </a:t>
            </a:r>
            <a:r>
              <a:rPr lang="en-US" sz="4000" b="1" dirty="0" err="1">
                <a:solidFill>
                  <a:srgbClr val="FF0000"/>
                </a:solidFill>
              </a:rPr>
              <a:t>Ngày</a:t>
            </a:r>
            <a:r>
              <a:rPr lang="en-US" sz="4000" b="1" dirty="0">
                <a:solidFill>
                  <a:srgbClr val="FF0000"/>
                </a:solidFill>
              </a:rPr>
              <a:t> </a:t>
            </a:r>
            <a:r>
              <a:rPr lang="en-US" sz="4000" b="1" dirty="0" err="1">
                <a:solidFill>
                  <a:srgbClr val="FF0000"/>
                </a:solidFill>
              </a:rPr>
              <a:t>em</a:t>
            </a:r>
            <a:r>
              <a:rPr lang="en-US" sz="4000" b="1" dirty="0">
                <a:solidFill>
                  <a:srgbClr val="FF0000"/>
                </a:solidFill>
              </a:rPr>
              <a:t> </a:t>
            </a:r>
            <a:r>
              <a:rPr lang="en-US" sz="4000" b="1" dirty="0" err="1">
                <a:solidFill>
                  <a:srgbClr val="FF0000"/>
                </a:solidFill>
              </a:rPr>
              <a:t>vào</a:t>
            </a:r>
            <a:r>
              <a:rPr lang="en-US" sz="4000" b="1" dirty="0">
                <a:solidFill>
                  <a:srgbClr val="FF0000"/>
                </a:solidFill>
              </a:rPr>
              <a:t> </a:t>
            </a:r>
            <a:r>
              <a:rPr lang="en-US" sz="4000" b="1" dirty="0" err="1">
                <a:solidFill>
                  <a:srgbClr val="FF0000"/>
                </a:solidFill>
              </a:rPr>
              <a:t>Đội</a:t>
            </a:r>
            <a:endParaRPr kumimoji="0" lang="en-US" sz="4000" b="1" i="0" u="none" strike="noStrike" kern="1200" cap="none" spc="0" normalizeH="0" baseline="0" noProof="0" dirty="0">
              <a:ln>
                <a:noFill/>
              </a:ln>
              <a:solidFill>
                <a:srgbClr val="FF0000"/>
              </a:solidFill>
              <a:effectLst/>
              <a:uLnTx/>
              <a:uFillTx/>
            </a:endParaRPr>
          </a:p>
        </p:txBody>
      </p:sp>
      <p:sp>
        <p:nvSpPr>
          <p:cNvPr id="83" name="Chứa câu hỏi">
            <a:extLst>
              <a:ext uri="{FF2B5EF4-FFF2-40B4-BE49-F238E27FC236}">
                <a16:creationId xmlns:a16="http://schemas.microsoft.com/office/drawing/2014/main" id="{A917B731-DBDC-4062-A735-6657772F0536}"/>
              </a:ext>
            </a:extLst>
          </p:cNvPr>
          <p:cNvSpPr txBox="1"/>
          <p:nvPr/>
        </p:nvSpPr>
        <p:spPr>
          <a:xfrm>
            <a:off x="2693504" y="510940"/>
            <a:ext cx="762331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err="1">
                <a:ln>
                  <a:noFill/>
                </a:ln>
                <a:solidFill>
                  <a:prstClr val="black"/>
                </a:solidFill>
                <a:effectLst/>
                <a:uLnTx/>
                <a:uFillTx/>
                <a:ea typeface="+mn-ea"/>
                <a:cs typeface="+mn-cs"/>
              </a:rPr>
              <a:t>Nêu</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tên</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bài</a:t>
            </a:r>
            <a:r>
              <a:rPr kumimoji="0" lang="en-US" sz="6000" b="0" i="0" u="none" strike="noStrike" kern="1200" cap="none" spc="0" normalizeH="0" noProof="0" dirty="0">
                <a:ln>
                  <a:noFill/>
                </a:ln>
                <a:solidFill>
                  <a:prstClr val="black"/>
                </a:solidFill>
                <a:effectLst/>
                <a:uLnTx/>
                <a:uFillTx/>
                <a:ea typeface="+mn-ea"/>
                <a:cs typeface="+mn-cs"/>
              </a:rPr>
              <a:t> </a:t>
            </a:r>
            <a:r>
              <a:rPr kumimoji="0" lang="en-US" sz="6000" b="0" i="0" u="none" strike="noStrike" kern="1200" cap="none" spc="0" normalizeH="0" noProof="0" dirty="0" err="1">
                <a:ln>
                  <a:noFill/>
                </a:ln>
                <a:solidFill>
                  <a:prstClr val="black"/>
                </a:solidFill>
                <a:effectLst/>
                <a:uLnTx/>
                <a:uFillTx/>
                <a:ea typeface="+mn-ea"/>
                <a:cs typeface="+mn-cs"/>
              </a:rPr>
              <a:t>thơ</a:t>
            </a:r>
            <a:endParaRPr kumimoji="0" lang="en-US" sz="6000" b="0" i="0" u="none" strike="noStrike" kern="1200" cap="none" spc="0" normalizeH="0" baseline="0" noProof="0" dirty="0">
              <a:ln>
                <a:noFill/>
              </a:ln>
              <a:solidFill>
                <a:prstClr val="black"/>
              </a:solidFill>
              <a:effectLst/>
              <a:uLnTx/>
              <a:uFillTx/>
              <a:ea typeface="+mn-ea"/>
              <a:cs typeface="+mn-cs"/>
            </a:endParaRPr>
          </a:p>
        </p:txBody>
      </p:sp>
      <p:pic>
        <p:nvPicPr>
          <p:cNvPr id="84" name="Picture 83" descr="A picture containing toy&#10;&#10;Description automatically generated">
            <a:hlinkClick r:id="rId9" action="ppaction://hlinksldjump"/>
            <a:extLst>
              <a:ext uri="{FF2B5EF4-FFF2-40B4-BE49-F238E27FC236}">
                <a16:creationId xmlns:a16="http://schemas.microsoft.com/office/drawing/2014/main" id="{0E5186BB-F3F3-4CE9-AEA9-EC3F91157C23}"/>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10529069" y="5076486"/>
            <a:ext cx="1809401" cy="1807676"/>
          </a:xfrm>
          <a:prstGeom prst="rect">
            <a:avLst/>
          </a:prstGeom>
        </p:spPr>
      </p:pic>
      <p:pic>
        <p:nvPicPr>
          <p:cNvPr id="85" name="Đồng hồ" descr="Icon&#10;&#10;Description automatically generated">
            <a:extLst>
              <a:ext uri="{FF2B5EF4-FFF2-40B4-BE49-F238E27FC236}">
                <a16:creationId xmlns:a16="http://schemas.microsoft.com/office/drawing/2014/main" id="{53F5AA2F-39C8-4B2B-9101-42ADFAF37F90}"/>
              </a:ext>
            </a:extLst>
          </p:cNvPr>
          <p:cNvPicPr/>
          <p:nvPr/>
        </p:nvPicPr>
        <p:blipFill>
          <a:blip r:embed="rId11" cstate="hqprint">
            <a:extLst>
              <a:ext uri="{28A0092B-C50C-407E-A947-70E740481C1C}">
                <a14:useLocalDpi xmlns:a14="http://schemas.microsoft.com/office/drawing/2010/main" val="0"/>
              </a:ext>
            </a:extLst>
          </a:blip>
          <a:stretch>
            <a:fillRect/>
          </a:stretch>
        </p:blipFill>
        <p:spPr>
          <a:xfrm>
            <a:off x="4732868" y="4634139"/>
            <a:ext cx="2501168" cy="2187914"/>
          </a:xfrm>
          <a:prstGeom prst="rect">
            <a:avLst/>
          </a:prstGeom>
        </p:spPr>
      </p:pic>
      <p:sp>
        <p:nvSpPr>
          <p:cNvPr id="86" name="15">
            <a:extLst>
              <a:ext uri="{FF2B5EF4-FFF2-40B4-BE49-F238E27FC236}">
                <a16:creationId xmlns:a16="http://schemas.microsoft.com/office/drawing/2014/main" id="{1E80CDF5-F760-491E-85BE-0D9D43DEC511}"/>
              </a:ext>
            </a:extLst>
          </p:cNvPr>
          <p:cNvSpPr txBox="1"/>
          <p:nvPr/>
        </p:nvSpPr>
        <p:spPr>
          <a:xfrm>
            <a:off x="5375062" y="515287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15</a:t>
            </a:r>
          </a:p>
        </p:txBody>
      </p:sp>
      <p:sp>
        <p:nvSpPr>
          <p:cNvPr id="87" name="14">
            <a:extLst>
              <a:ext uri="{FF2B5EF4-FFF2-40B4-BE49-F238E27FC236}">
                <a16:creationId xmlns:a16="http://schemas.microsoft.com/office/drawing/2014/main" id="{897050A4-FA35-457F-9CAB-AA82D35A1FA5}"/>
              </a:ext>
            </a:extLst>
          </p:cNvPr>
          <p:cNvSpPr txBox="1"/>
          <p:nvPr/>
        </p:nvSpPr>
        <p:spPr>
          <a:xfrm>
            <a:off x="5375061" y="515287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14</a:t>
            </a:r>
          </a:p>
        </p:txBody>
      </p:sp>
      <p:sp>
        <p:nvSpPr>
          <p:cNvPr id="88" name="13">
            <a:extLst>
              <a:ext uri="{FF2B5EF4-FFF2-40B4-BE49-F238E27FC236}">
                <a16:creationId xmlns:a16="http://schemas.microsoft.com/office/drawing/2014/main" id="{921A394A-2B6D-4228-B676-C10025DC2583}"/>
              </a:ext>
            </a:extLst>
          </p:cNvPr>
          <p:cNvSpPr txBox="1"/>
          <p:nvPr/>
        </p:nvSpPr>
        <p:spPr>
          <a:xfrm>
            <a:off x="5375062" y="5152871"/>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13</a:t>
            </a:r>
          </a:p>
        </p:txBody>
      </p:sp>
      <p:sp>
        <p:nvSpPr>
          <p:cNvPr id="89" name="12">
            <a:extLst>
              <a:ext uri="{FF2B5EF4-FFF2-40B4-BE49-F238E27FC236}">
                <a16:creationId xmlns:a16="http://schemas.microsoft.com/office/drawing/2014/main" id="{C0937692-44C8-4B85-831F-CA7055266C2F}"/>
              </a:ext>
            </a:extLst>
          </p:cNvPr>
          <p:cNvSpPr txBox="1"/>
          <p:nvPr/>
        </p:nvSpPr>
        <p:spPr>
          <a:xfrm>
            <a:off x="5375062" y="5152870"/>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12</a:t>
            </a:r>
          </a:p>
        </p:txBody>
      </p:sp>
      <p:sp>
        <p:nvSpPr>
          <p:cNvPr id="90" name="11">
            <a:extLst>
              <a:ext uri="{FF2B5EF4-FFF2-40B4-BE49-F238E27FC236}">
                <a16:creationId xmlns:a16="http://schemas.microsoft.com/office/drawing/2014/main" id="{33F47418-9B42-4236-9002-FAEAD6862233}"/>
              </a:ext>
            </a:extLst>
          </p:cNvPr>
          <p:cNvSpPr txBox="1"/>
          <p:nvPr/>
        </p:nvSpPr>
        <p:spPr>
          <a:xfrm>
            <a:off x="5375062" y="5152869"/>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11</a:t>
            </a:r>
          </a:p>
        </p:txBody>
      </p:sp>
      <p:sp>
        <p:nvSpPr>
          <p:cNvPr id="91" name="10">
            <a:extLst>
              <a:ext uri="{FF2B5EF4-FFF2-40B4-BE49-F238E27FC236}">
                <a16:creationId xmlns:a16="http://schemas.microsoft.com/office/drawing/2014/main" id="{4B3FAEA6-99C2-480B-ACC0-851D5F491F53}"/>
              </a:ext>
            </a:extLst>
          </p:cNvPr>
          <p:cNvSpPr txBox="1"/>
          <p:nvPr/>
        </p:nvSpPr>
        <p:spPr>
          <a:xfrm>
            <a:off x="5375062" y="5152868"/>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10</a:t>
            </a:r>
          </a:p>
        </p:txBody>
      </p:sp>
      <p:sp>
        <p:nvSpPr>
          <p:cNvPr id="92" name="09">
            <a:extLst>
              <a:ext uri="{FF2B5EF4-FFF2-40B4-BE49-F238E27FC236}">
                <a16:creationId xmlns:a16="http://schemas.microsoft.com/office/drawing/2014/main" id="{87D5492E-0744-45FC-99E8-33DBF97F6139}"/>
              </a:ext>
            </a:extLst>
          </p:cNvPr>
          <p:cNvSpPr txBox="1"/>
          <p:nvPr/>
        </p:nvSpPr>
        <p:spPr>
          <a:xfrm>
            <a:off x="5375062" y="5152867"/>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09</a:t>
            </a:r>
          </a:p>
        </p:txBody>
      </p:sp>
      <p:sp>
        <p:nvSpPr>
          <p:cNvPr id="93" name="08">
            <a:extLst>
              <a:ext uri="{FF2B5EF4-FFF2-40B4-BE49-F238E27FC236}">
                <a16:creationId xmlns:a16="http://schemas.microsoft.com/office/drawing/2014/main" id="{78318951-A1B4-4A13-9637-FE3C5A3A0D79}"/>
              </a:ext>
            </a:extLst>
          </p:cNvPr>
          <p:cNvSpPr txBox="1"/>
          <p:nvPr/>
        </p:nvSpPr>
        <p:spPr>
          <a:xfrm>
            <a:off x="5375062" y="5152866"/>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08</a:t>
            </a:r>
          </a:p>
        </p:txBody>
      </p:sp>
      <p:sp>
        <p:nvSpPr>
          <p:cNvPr id="94" name="07">
            <a:extLst>
              <a:ext uri="{FF2B5EF4-FFF2-40B4-BE49-F238E27FC236}">
                <a16:creationId xmlns:a16="http://schemas.microsoft.com/office/drawing/2014/main" id="{A5979754-1405-469C-8BAC-A00422CD3547}"/>
              </a:ext>
            </a:extLst>
          </p:cNvPr>
          <p:cNvSpPr txBox="1"/>
          <p:nvPr/>
        </p:nvSpPr>
        <p:spPr>
          <a:xfrm>
            <a:off x="5375062" y="5152865"/>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07</a:t>
            </a:r>
          </a:p>
        </p:txBody>
      </p:sp>
      <p:sp>
        <p:nvSpPr>
          <p:cNvPr id="95" name="06">
            <a:extLst>
              <a:ext uri="{FF2B5EF4-FFF2-40B4-BE49-F238E27FC236}">
                <a16:creationId xmlns:a16="http://schemas.microsoft.com/office/drawing/2014/main" id="{C271C1F9-DC26-4352-841F-6760104EB471}"/>
              </a:ext>
            </a:extLst>
          </p:cNvPr>
          <p:cNvSpPr txBox="1"/>
          <p:nvPr/>
        </p:nvSpPr>
        <p:spPr>
          <a:xfrm>
            <a:off x="5375062" y="5152864"/>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06</a:t>
            </a:r>
          </a:p>
        </p:txBody>
      </p:sp>
      <p:sp>
        <p:nvSpPr>
          <p:cNvPr id="96" name="05">
            <a:extLst>
              <a:ext uri="{FF2B5EF4-FFF2-40B4-BE49-F238E27FC236}">
                <a16:creationId xmlns:a16="http://schemas.microsoft.com/office/drawing/2014/main" id="{2DB6BE98-9C03-4DAA-A290-8A29C7B2B5BF}"/>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05</a:t>
            </a:r>
          </a:p>
        </p:txBody>
      </p:sp>
      <p:sp>
        <p:nvSpPr>
          <p:cNvPr id="97" name="04">
            <a:extLst>
              <a:ext uri="{FF2B5EF4-FFF2-40B4-BE49-F238E27FC236}">
                <a16:creationId xmlns:a16="http://schemas.microsoft.com/office/drawing/2014/main" id="{E494E65F-2123-4DD1-872B-4A3B81EF15D7}"/>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04</a:t>
            </a:r>
          </a:p>
        </p:txBody>
      </p:sp>
      <p:sp>
        <p:nvSpPr>
          <p:cNvPr id="98" name="03">
            <a:extLst>
              <a:ext uri="{FF2B5EF4-FFF2-40B4-BE49-F238E27FC236}">
                <a16:creationId xmlns:a16="http://schemas.microsoft.com/office/drawing/2014/main" id="{33732FD1-735F-4B26-B5C9-0486CCB8BF3C}"/>
              </a:ext>
            </a:extLst>
          </p:cNvPr>
          <p:cNvSpPr txBox="1"/>
          <p:nvPr/>
        </p:nvSpPr>
        <p:spPr>
          <a:xfrm>
            <a:off x="5375062" y="5152863"/>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03</a:t>
            </a:r>
          </a:p>
        </p:txBody>
      </p:sp>
      <p:sp>
        <p:nvSpPr>
          <p:cNvPr id="99" name="02">
            <a:extLst>
              <a:ext uri="{FF2B5EF4-FFF2-40B4-BE49-F238E27FC236}">
                <a16:creationId xmlns:a16="http://schemas.microsoft.com/office/drawing/2014/main" id="{DF937726-6DB2-4848-BA1C-9FC464C205D3}"/>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02</a:t>
            </a:r>
          </a:p>
        </p:txBody>
      </p:sp>
      <p:sp>
        <p:nvSpPr>
          <p:cNvPr id="100" name="01">
            <a:extLst>
              <a:ext uri="{FF2B5EF4-FFF2-40B4-BE49-F238E27FC236}">
                <a16:creationId xmlns:a16="http://schemas.microsoft.com/office/drawing/2014/main" id="{999CB880-2A5F-4C37-9304-64845FA6F694}"/>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01</a:t>
            </a:r>
          </a:p>
        </p:txBody>
      </p:sp>
      <p:sp>
        <p:nvSpPr>
          <p:cNvPr id="101" name="00">
            <a:extLst>
              <a:ext uri="{FF2B5EF4-FFF2-40B4-BE49-F238E27FC236}">
                <a16:creationId xmlns:a16="http://schemas.microsoft.com/office/drawing/2014/main" id="{62BA363A-FD73-4DA7-8084-60A9C7EA7E4E}"/>
              </a:ext>
            </a:extLst>
          </p:cNvPr>
          <p:cNvSpPr txBox="1"/>
          <p:nvPr/>
        </p:nvSpPr>
        <p:spPr>
          <a:xfrm>
            <a:off x="5375062" y="5152862"/>
            <a:ext cx="1463917"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0" b="1" i="0" u="none" strike="noStrike" kern="1200" cap="none" spc="0" normalizeH="0" baseline="0" noProof="0">
                <a:ln>
                  <a:noFill/>
                </a:ln>
                <a:solidFill>
                  <a:srgbClr val="00B0F0"/>
                </a:solidFill>
                <a:effectLst/>
                <a:uLnTx/>
                <a:uFillTx/>
                <a:latin typeface="Calibri" panose="020F0502020204030204"/>
                <a:ea typeface="+mn-ea"/>
                <a:cs typeface="+mn-cs"/>
              </a:rPr>
              <a:t>00</a:t>
            </a:r>
          </a:p>
        </p:txBody>
      </p:sp>
      <p:sp>
        <p:nvSpPr>
          <p:cNvPr id="102" name="Oval 101">
            <a:extLst>
              <a:ext uri="{FF2B5EF4-FFF2-40B4-BE49-F238E27FC236}">
                <a16:creationId xmlns:a16="http://schemas.microsoft.com/office/drawing/2014/main" id="{06DD2F5F-F2CF-4AAE-A2C5-027EBA5B697C}"/>
              </a:ext>
            </a:extLst>
          </p:cNvPr>
          <p:cNvSpPr/>
          <p:nvPr/>
        </p:nvSpPr>
        <p:spPr>
          <a:xfrm>
            <a:off x="5154923" y="4987639"/>
            <a:ext cx="1657057" cy="1657057"/>
          </a:xfrm>
          <a:prstGeom prst="ellipse">
            <a:avLst/>
          </a:prstGeom>
          <a:solidFill>
            <a:srgbClr val="839906">
              <a:alpha val="39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a:ea typeface="+mn-ea"/>
                <a:cs typeface="+mn-cs"/>
              </a:rPr>
              <a:t>15S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BẮT ĐẦU</a:t>
            </a:r>
          </a:p>
        </p:txBody>
      </p:sp>
      <p:pic>
        <p:nvPicPr>
          <p:cNvPr id="9" name="Picture 8">
            <a:extLst>
              <a:ext uri="{FF2B5EF4-FFF2-40B4-BE49-F238E27FC236}">
                <a16:creationId xmlns:a16="http://schemas.microsoft.com/office/drawing/2014/main" id="{A9DAFD8C-5716-480A-BFF1-D56D1B5D8AD6}"/>
              </a:ext>
            </a:extLst>
          </p:cNvPr>
          <p:cNvPicPr>
            <a:picLocks noChangeAspect="1"/>
          </p:cNvPicPr>
          <p:nvPr/>
        </p:nvPicPr>
        <p:blipFill>
          <a:blip r:embed="rId12"/>
          <a:stretch>
            <a:fillRect/>
          </a:stretch>
        </p:blipFill>
        <p:spPr>
          <a:xfrm>
            <a:off x="709612" y="2205037"/>
            <a:ext cx="4437453" cy="2681288"/>
          </a:xfrm>
          <a:prstGeom prst="rect">
            <a:avLst/>
          </a:prstGeom>
        </p:spPr>
      </p:pic>
    </p:spTree>
    <p:extLst>
      <p:ext uri="{BB962C8B-B14F-4D97-AF65-F5344CB8AC3E}">
        <p14:creationId xmlns:p14="http://schemas.microsoft.com/office/powerpoint/2010/main" val="2930697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accel="50000" decel="50000" fill="hold" nodeType="withEffect">
                                  <p:stCondLst>
                                    <p:cond delay="12000"/>
                                  </p:stCondLst>
                                  <p:childTnLst>
                                    <p:animMotion origin="layout" path="M -0.89753 -0.06343 L -0.89336 -0.79329 " pathEditMode="relative" rAng="0" ptsTypes="AA">
                                      <p:cBhvr>
                                        <p:cTn id="6" dur="10000" fill="hold"/>
                                        <p:tgtEl>
                                          <p:spTgt spid="61"/>
                                        </p:tgtEl>
                                        <p:attrNameLst>
                                          <p:attrName>ppt_x</p:attrName>
                                          <p:attrName>ppt_y</p:attrName>
                                        </p:attrNameLst>
                                      </p:cBhvr>
                                      <p:rCtr x="208" y="-36505"/>
                                    </p:animMotion>
                                  </p:childTnLst>
                                </p:cTn>
                              </p:par>
                              <p:par>
                                <p:cTn id="7" presetID="22" presetClass="exit" presetSubtype="4" fill="hold" nodeType="withEffect">
                                  <p:stCondLst>
                                    <p:cond delay="18000"/>
                                  </p:stCondLst>
                                  <p:childTnLst>
                                    <p:animEffect transition="out" filter="wipe(down)">
                                      <p:cBhvr>
                                        <p:cTn id="8" dur="500"/>
                                        <p:tgtEl>
                                          <p:spTgt spid="61"/>
                                        </p:tgtEl>
                                      </p:cBhvr>
                                    </p:animEffect>
                                    <p:set>
                                      <p:cBhvr>
                                        <p:cTn id="9" dur="1" fill="hold">
                                          <p:stCondLst>
                                            <p:cond delay="499"/>
                                          </p:stCondLst>
                                        </p:cTn>
                                        <p:tgtEl>
                                          <p:spTgt spid="6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82"/>
                                        </p:tgtEl>
                                        <p:attrNameLst>
                                          <p:attrName>style.visibility</p:attrName>
                                        </p:attrNameLst>
                                      </p:cBhvr>
                                      <p:to>
                                        <p:strVal val="visible"/>
                                      </p:to>
                                    </p:set>
                                    <p:animEffect transition="in" filter="wipe(down)">
                                      <p:cBhvr>
                                        <p:cTn id="14" dur="500"/>
                                        <p:tgtEl>
                                          <p:spTgt spid="82"/>
                                        </p:tgtEl>
                                      </p:cBhvr>
                                    </p:animEffect>
                                  </p:childTnLst>
                                  <p:subTnLst>
                                    <p:audio>
                                      <p:cMediaNode>
                                        <p:cTn display="0" masterRel="sameClick">
                                          <p:stCondLst>
                                            <p:cond evt="begin" delay="0">
                                              <p:tn val="12"/>
                                            </p:cond>
                                          </p:stCondLst>
                                          <p:endCondLst>
                                            <p:cond evt="onStopAudio" delay="0">
                                              <p:tgtEl>
                                                <p:sldTgt/>
                                              </p:tgtEl>
                                            </p:cond>
                                          </p:endCondLst>
                                        </p:cTn>
                                        <p:tgtEl>
                                          <p:sndTgt r:embed="rId2" name="Trò-chơi-chíu.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02"/>
                    </p:tgtEl>
                  </p:cond>
                </p:stCondLst>
                <p:endSync evt="end" delay="0">
                  <p:rtn val="all"/>
                </p:endSync>
                <p:childTnLst>
                  <p:par>
                    <p:cTn id="16" fill="hold">
                      <p:stCondLst>
                        <p:cond delay="0"/>
                      </p:stCondLst>
                      <p:childTnLst>
                        <p:par>
                          <p:cTn id="17" fill="hold">
                            <p:stCondLst>
                              <p:cond delay="0"/>
                            </p:stCondLst>
                            <p:childTnLst>
                              <p:par>
                                <p:cTn id="18" presetID="1" presetClass="exit" presetSubtype="0" fill="hold" nodeType="clickEffect">
                                  <p:stCondLst>
                                    <p:cond delay="0"/>
                                  </p:stCondLst>
                                  <p:childTnLst>
                                    <p:set>
                                      <p:cBhvr>
                                        <p:cTn id="19" dur="1" fill="hold">
                                          <p:stCondLst>
                                            <p:cond delay="0"/>
                                          </p:stCondLst>
                                        </p:cTn>
                                        <p:tgtEl>
                                          <p:spTgt spid="102">
                                            <p:txEl>
                                              <p:pRg st="0" end="0"/>
                                            </p:txEl>
                                          </p:spTgt>
                                        </p:tgtEl>
                                        <p:attrNameLst>
                                          <p:attrName>style.visibility</p:attrName>
                                        </p:attrNameLst>
                                      </p:cBhvr>
                                      <p:to>
                                        <p:strVal val="hidden"/>
                                      </p:to>
                                    </p:set>
                                  </p:childTnLst>
                                  <p:subTnLst>
                                    <p:audio>
                                      <p:cMediaNode>
                                        <p:cTn display="0" masterRel="sameClick">
                                          <p:stCondLst>
                                            <p:cond evt="begin" delay="0">
                                              <p:tn val="18"/>
                                            </p:cond>
                                          </p:stCondLst>
                                          <p:endCondLst>
                                            <p:cond evt="onStopAudio" delay="0">
                                              <p:tgtEl>
                                                <p:sldTgt/>
                                              </p:tgtEl>
                                            </p:cond>
                                          </p:endCondLst>
                                        </p:cTn>
                                        <p:tgtEl>
                                          <p:sndTgt r:embed="rId3" name="15s.wav"/>
                                        </p:tgtEl>
                                      </p:cMediaNode>
                                    </p:audio>
                                  </p:subTnLst>
                                </p:cTn>
                              </p:par>
                              <p:par>
                                <p:cTn id="20" presetID="1" presetClass="exit" presetSubtype="0" fill="hold" nodeType="withEffect">
                                  <p:stCondLst>
                                    <p:cond delay="0"/>
                                  </p:stCondLst>
                                  <p:childTnLst>
                                    <p:set>
                                      <p:cBhvr>
                                        <p:cTn id="21" dur="1" fill="hold">
                                          <p:stCondLst>
                                            <p:cond delay="0"/>
                                          </p:stCondLst>
                                        </p:cTn>
                                        <p:tgtEl>
                                          <p:spTgt spid="102">
                                            <p:txEl>
                                              <p:pRg st="1" end="1"/>
                                            </p:txEl>
                                          </p:spTgt>
                                        </p:tgtEl>
                                        <p:attrNameLst>
                                          <p:attrName>style.visibility</p:attrName>
                                        </p:attrNameLst>
                                      </p:cBhvr>
                                      <p:to>
                                        <p:strVal val="hidden"/>
                                      </p:to>
                                    </p:set>
                                  </p:childTnLst>
                                </p:cTn>
                              </p:par>
                              <p:par>
                                <p:cTn id="22" presetID="1" presetClass="exit" presetSubtype="0" fill="hold" grpId="0" nodeType="withEffect">
                                  <p:stCondLst>
                                    <p:cond delay="0"/>
                                  </p:stCondLst>
                                  <p:childTnLst>
                                    <p:set>
                                      <p:cBhvr>
                                        <p:cTn id="23" dur="1" fill="hold">
                                          <p:stCondLst>
                                            <p:cond delay="0"/>
                                          </p:stCondLst>
                                        </p:cTn>
                                        <p:tgtEl>
                                          <p:spTgt spid="102">
                                            <p:txEl>
                                              <p:pRg st="0" end="0"/>
                                            </p:txEl>
                                          </p:spTgt>
                                        </p:tgtEl>
                                        <p:attrNameLst>
                                          <p:attrName>style.visibility</p:attrName>
                                        </p:attrNameLst>
                                      </p:cBhvr>
                                      <p:to>
                                        <p:strVal val="hidden"/>
                                      </p:to>
                                    </p:set>
                                  </p:childTnLst>
                                </p:cTn>
                              </p:par>
                              <p:par>
                                <p:cTn id="24" presetID="1" presetClass="exit" presetSubtype="0" fill="hold" grpId="0" nodeType="withEffect">
                                  <p:stCondLst>
                                    <p:cond delay="0"/>
                                  </p:stCondLst>
                                  <p:childTnLst>
                                    <p:set>
                                      <p:cBhvr>
                                        <p:cTn id="25" dur="1" fill="hold">
                                          <p:stCondLst>
                                            <p:cond delay="0"/>
                                          </p:stCondLst>
                                        </p:cTn>
                                        <p:tgtEl>
                                          <p:spTgt spid="102">
                                            <p:txEl>
                                              <p:pRg st="1" end="1"/>
                                            </p:txEl>
                                          </p:spTgt>
                                        </p:tgtEl>
                                        <p:attrNameLst>
                                          <p:attrName>style.visibility</p:attrName>
                                        </p:attrNameLst>
                                      </p:cBhvr>
                                      <p:to>
                                        <p:strVal val="hidden"/>
                                      </p:to>
                                    </p:set>
                                  </p:childTnLst>
                                </p:cTn>
                              </p:par>
                              <p:par>
                                <p:cTn id="26" presetID="1" presetClass="exit" presetSubtype="0" fill="hold" grpId="0" nodeType="withEffect">
                                  <p:stCondLst>
                                    <p:cond delay="0"/>
                                  </p:stCondLst>
                                  <p:childTnLst>
                                    <p:set>
                                      <p:cBhvr>
                                        <p:cTn id="27" dur="1" fill="hold">
                                          <p:stCondLst>
                                            <p:cond delay="0"/>
                                          </p:stCondLst>
                                        </p:cTn>
                                        <p:tgtEl>
                                          <p:spTgt spid="102">
                                            <p:bg/>
                                          </p:spTgt>
                                        </p:tgtEl>
                                        <p:attrNameLst>
                                          <p:attrName>style.visibility</p:attrName>
                                        </p:attrNameLst>
                                      </p:cBhvr>
                                      <p:to>
                                        <p:strVal val="hidden"/>
                                      </p:to>
                                    </p:set>
                                  </p:childTnLst>
                                </p:cTn>
                              </p:par>
                              <p:par>
                                <p:cTn id="28" presetID="1" presetClass="entr" presetSubtype="0" fill="hold" nodeType="withEffect">
                                  <p:stCondLst>
                                    <p:cond delay="0"/>
                                  </p:stCondLst>
                                  <p:childTnLst>
                                    <p:set>
                                      <p:cBhvr>
                                        <p:cTn id="29" dur="1" fill="hold">
                                          <p:stCondLst>
                                            <p:cond delay="0"/>
                                          </p:stCondLst>
                                        </p:cTn>
                                        <p:tgtEl>
                                          <p:spTgt spid="80"/>
                                        </p:tgtEl>
                                        <p:attrNameLst>
                                          <p:attrName>style.visibility</p:attrName>
                                        </p:attrNameLst>
                                      </p:cBhvr>
                                      <p:to>
                                        <p:strVal val="visible"/>
                                      </p:to>
                                    </p:set>
                                  </p:childTnLst>
                                </p:cTn>
                              </p:par>
                              <p:par>
                                <p:cTn id="30" presetID="42" presetClass="path" presetSubtype="0" accel="50000" decel="50000" fill="hold" nodeType="withEffect">
                                  <p:stCondLst>
                                    <p:cond delay="0"/>
                                  </p:stCondLst>
                                  <p:childTnLst>
                                    <p:animMotion origin="layout" path="M -8.33333E-7 -3.7037E-6 L 0.63984 0.01065 " pathEditMode="relative" rAng="0" ptsTypes="AA">
                                      <p:cBhvr>
                                        <p:cTn id="31" dur="16000" fill="hold"/>
                                        <p:tgtEl>
                                          <p:spTgt spid="80"/>
                                        </p:tgtEl>
                                        <p:attrNameLst>
                                          <p:attrName>ppt_x</p:attrName>
                                          <p:attrName>ppt_y</p:attrName>
                                        </p:attrNameLst>
                                      </p:cBhvr>
                                      <p:rCtr x="31992" y="532"/>
                                    </p:animMotion>
                                  </p:childTnLst>
                                </p:cTn>
                              </p:par>
                              <p:par>
                                <p:cTn id="32" presetID="1" presetClass="entr" presetSubtype="0" fill="hold" grpId="0" nodeType="withEffect">
                                  <p:stCondLst>
                                    <p:cond delay="0"/>
                                  </p:stCondLst>
                                  <p:childTnLst>
                                    <p:set>
                                      <p:cBhvr>
                                        <p:cTn id="33" dur="1" fill="hold">
                                          <p:stCondLst>
                                            <p:cond delay="0"/>
                                          </p:stCondLst>
                                        </p:cTn>
                                        <p:tgtEl>
                                          <p:spTgt spid="86"/>
                                        </p:tgtEl>
                                        <p:attrNameLst>
                                          <p:attrName>style.visibility</p:attrName>
                                        </p:attrNameLst>
                                      </p:cBhvr>
                                      <p:to>
                                        <p:strVal val="visible"/>
                                      </p:to>
                                    </p:set>
                                  </p:childTnLst>
                                </p:cTn>
                              </p:par>
                              <p:par>
                                <p:cTn id="34" presetID="1" presetClass="exit" presetSubtype="0" fill="hold" grpId="1" nodeType="withEffect">
                                  <p:stCondLst>
                                    <p:cond delay="1000"/>
                                  </p:stCondLst>
                                  <p:childTnLst>
                                    <p:set>
                                      <p:cBhvr>
                                        <p:cTn id="35" dur="1" fill="hold">
                                          <p:stCondLst>
                                            <p:cond delay="0"/>
                                          </p:stCondLst>
                                        </p:cTn>
                                        <p:tgtEl>
                                          <p:spTgt spid="86"/>
                                        </p:tgtEl>
                                        <p:attrNameLst>
                                          <p:attrName>style.visibility</p:attrName>
                                        </p:attrNameLst>
                                      </p:cBhvr>
                                      <p:to>
                                        <p:strVal val="hidden"/>
                                      </p:to>
                                    </p:set>
                                  </p:childTnLst>
                                </p:cTn>
                              </p:par>
                              <p:par>
                                <p:cTn id="36" presetID="1" presetClass="entr" presetSubtype="0" fill="hold" grpId="0" nodeType="withEffect">
                                  <p:stCondLst>
                                    <p:cond delay="1000"/>
                                  </p:stCondLst>
                                  <p:childTnLst>
                                    <p:set>
                                      <p:cBhvr>
                                        <p:cTn id="37" dur="1" fill="hold">
                                          <p:stCondLst>
                                            <p:cond delay="0"/>
                                          </p:stCondLst>
                                        </p:cTn>
                                        <p:tgtEl>
                                          <p:spTgt spid="87"/>
                                        </p:tgtEl>
                                        <p:attrNameLst>
                                          <p:attrName>style.visibility</p:attrName>
                                        </p:attrNameLst>
                                      </p:cBhvr>
                                      <p:to>
                                        <p:strVal val="visible"/>
                                      </p:to>
                                    </p:set>
                                  </p:childTnLst>
                                </p:cTn>
                              </p:par>
                              <p:par>
                                <p:cTn id="38" presetID="1" presetClass="exit" presetSubtype="0" fill="hold" grpId="1" nodeType="withEffect">
                                  <p:stCondLst>
                                    <p:cond delay="2000"/>
                                  </p:stCondLst>
                                  <p:childTnLst>
                                    <p:set>
                                      <p:cBhvr>
                                        <p:cTn id="39" dur="1" fill="hold">
                                          <p:stCondLst>
                                            <p:cond delay="0"/>
                                          </p:stCondLst>
                                        </p:cTn>
                                        <p:tgtEl>
                                          <p:spTgt spid="87"/>
                                        </p:tgtEl>
                                        <p:attrNameLst>
                                          <p:attrName>style.visibility</p:attrName>
                                        </p:attrNameLst>
                                      </p:cBhvr>
                                      <p:to>
                                        <p:strVal val="hidden"/>
                                      </p:to>
                                    </p:set>
                                  </p:childTnLst>
                                </p:cTn>
                              </p:par>
                              <p:par>
                                <p:cTn id="40" presetID="1" presetClass="entr" presetSubtype="0" fill="hold" grpId="0" nodeType="withEffect">
                                  <p:stCondLst>
                                    <p:cond delay="2000"/>
                                  </p:stCondLst>
                                  <p:childTnLst>
                                    <p:set>
                                      <p:cBhvr>
                                        <p:cTn id="41" dur="1" fill="hold">
                                          <p:stCondLst>
                                            <p:cond delay="0"/>
                                          </p:stCondLst>
                                        </p:cTn>
                                        <p:tgtEl>
                                          <p:spTgt spid="88"/>
                                        </p:tgtEl>
                                        <p:attrNameLst>
                                          <p:attrName>style.visibility</p:attrName>
                                        </p:attrNameLst>
                                      </p:cBhvr>
                                      <p:to>
                                        <p:strVal val="visible"/>
                                      </p:to>
                                    </p:set>
                                  </p:childTnLst>
                                </p:cTn>
                              </p:par>
                              <p:par>
                                <p:cTn id="42" presetID="1" presetClass="exit" presetSubtype="0" fill="hold" grpId="1" nodeType="withEffect">
                                  <p:stCondLst>
                                    <p:cond delay="3000"/>
                                  </p:stCondLst>
                                  <p:childTnLst>
                                    <p:set>
                                      <p:cBhvr>
                                        <p:cTn id="43" dur="1" fill="hold">
                                          <p:stCondLst>
                                            <p:cond delay="0"/>
                                          </p:stCondLst>
                                        </p:cTn>
                                        <p:tgtEl>
                                          <p:spTgt spid="88"/>
                                        </p:tgtEl>
                                        <p:attrNameLst>
                                          <p:attrName>style.visibility</p:attrName>
                                        </p:attrNameLst>
                                      </p:cBhvr>
                                      <p:to>
                                        <p:strVal val="hidden"/>
                                      </p:to>
                                    </p:set>
                                  </p:childTnLst>
                                </p:cTn>
                              </p:par>
                              <p:par>
                                <p:cTn id="44" presetID="1" presetClass="entr" presetSubtype="0" fill="hold" grpId="0" nodeType="withEffect">
                                  <p:stCondLst>
                                    <p:cond delay="3000"/>
                                  </p:stCondLst>
                                  <p:childTnLst>
                                    <p:set>
                                      <p:cBhvr>
                                        <p:cTn id="45" dur="1" fill="hold">
                                          <p:stCondLst>
                                            <p:cond delay="0"/>
                                          </p:stCondLst>
                                        </p:cTn>
                                        <p:tgtEl>
                                          <p:spTgt spid="89"/>
                                        </p:tgtEl>
                                        <p:attrNameLst>
                                          <p:attrName>style.visibility</p:attrName>
                                        </p:attrNameLst>
                                      </p:cBhvr>
                                      <p:to>
                                        <p:strVal val="visible"/>
                                      </p:to>
                                    </p:set>
                                  </p:childTnLst>
                                </p:cTn>
                              </p:par>
                              <p:par>
                                <p:cTn id="46" presetID="1" presetClass="exit" presetSubtype="0" fill="hold" grpId="1" nodeType="withEffect">
                                  <p:stCondLst>
                                    <p:cond delay="4000"/>
                                  </p:stCondLst>
                                  <p:childTnLst>
                                    <p:set>
                                      <p:cBhvr>
                                        <p:cTn id="47" dur="1" fill="hold">
                                          <p:stCondLst>
                                            <p:cond delay="0"/>
                                          </p:stCondLst>
                                        </p:cTn>
                                        <p:tgtEl>
                                          <p:spTgt spid="89"/>
                                        </p:tgtEl>
                                        <p:attrNameLst>
                                          <p:attrName>style.visibility</p:attrName>
                                        </p:attrNameLst>
                                      </p:cBhvr>
                                      <p:to>
                                        <p:strVal val="hidden"/>
                                      </p:to>
                                    </p:set>
                                  </p:childTnLst>
                                </p:cTn>
                              </p:par>
                              <p:par>
                                <p:cTn id="48" presetID="1" presetClass="entr" presetSubtype="0" fill="hold" grpId="0" nodeType="withEffect">
                                  <p:stCondLst>
                                    <p:cond delay="4000"/>
                                  </p:stCondLst>
                                  <p:childTnLst>
                                    <p:set>
                                      <p:cBhvr>
                                        <p:cTn id="49" dur="1" fill="hold">
                                          <p:stCondLst>
                                            <p:cond delay="0"/>
                                          </p:stCondLst>
                                        </p:cTn>
                                        <p:tgtEl>
                                          <p:spTgt spid="90"/>
                                        </p:tgtEl>
                                        <p:attrNameLst>
                                          <p:attrName>style.visibility</p:attrName>
                                        </p:attrNameLst>
                                      </p:cBhvr>
                                      <p:to>
                                        <p:strVal val="visible"/>
                                      </p:to>
                                    </p:set>
                                  </p:childTnLst>
                                </p:cTn>
                              </p:par>
                              <p:par>
                                <p:cTn id="50" presetID="1" presetClass="exit" presetSubtype="0" fill="hold" grpId="1" nodeType="withEffect">
                                  <p:stCondLst>
                                    <p:cond delay="5000"/>
                                  </p:stCondLst>
                                  <p:childTnLst>
                                    <p:set>
                                      <p:cBhvr>
                                        <p:cTn id="51" dur="1" fill="hold">
                                          <p:stCondLst>
                                            <p:cond delay="0"/>
                                          </p:stCondLst>
                                        </p:cTn>
                                        <p:tgtEl>
                                          <p:spTgt spid="90"/>
                                        </p:tgtEl>
                                        <p:attrNameLst>
                                          <p:attrName>style.visibility</p:attrName>
                                        </p:attrNameLst>
                                      </p:cBhvr>
                                      <p:to>
                                        <p:strVal val="hidden"/>
                                      </p:to>
                                    </p:set>
                                  </p:childTnLst>
                                </p:cTn>
                              </p:par>
                              <p:par>
                                <p:cTn id="52" presetID="1" presetClass="entr" presetSubtype="0" fill="hold" grpId="0" nodeType="withEffect">
                                  <p:stCondLst>
                                    <p:cond delay="5000"/>
                                  </p:stCondLst>
                                  <p:childTnLst>
                                    <p:set>
                                      <p:cBhvr>
                                        <p:cTn id="53" dur="1" fill="hold">
                                          <p:stCondLst>
                                            <p:cond delay="0"/>
                                          </p:stCondLst>
                                        </p:cTn>
                                        <p:tgtEl>
                                          <p:spTgt spid="91"/>
                                        </p:tgtEl>
                                        <p:attrNameLst>
                                          <p:attrName>style.visibility</p:attrName>
                                        </p:attrNameLst>
                                      </p:cBhvr>
                                      <p:to>
                                        <p:strVal val="visible"/>
                                      </p:to>
                                    </p:set>
                                  </p:childTnLst>
                                </p:cTn>
                              </p:par>
                              <p:par>
                                <p:cTn id="54" presetID="1" presetClass="exit" presetSubtype="0" fill="hold" grpId="1" nodeType="withEffect">
                                  <p:stCondLst>
                                    <p:cond delay="6000"/>
                                  </p:stCondLst>
                                  <p:childTnLst>
                                    <p:set>
                                      <p:cBhvr>
                                        <p:cTn id="55" dur="1" fill="hold">
                                          <p:stCondLst>
                                            <p:cond delay="0"/>
                                          </p:stCondLst>
                                        </p:cTn>
                                        <p:tgtEl>
                                          <p:spTgt spid="91"/>
                                        </p:tgtEl>
                                        <p:attrNameLst>
                                          <p:attrName>style.visibility</p:attrName>
                                        </p:attrNameLst>
                                      </p:cBhvr>
                                      <p:to>
                                        <p:strVal val="hidden"/>
                                      </p:to>
                                    </p:set>
                                  </p:childTnLst>
                                </p:cTn>
                              </p:par>
                              <p:par>
                                <p:cTn id="56" presetID="1" presetClass="entr" presetSubtype="0" fill="hold" grpId="0" nodeType="withEffect">
                                  <p:stCondLst>
                                    <p:cond delay="6000"/>
                                  </p:stCondLst>
                                  <p:childTnLst>
                                    <p:set>
                                      <p:cBhvr>
                                        <p:cTn id="57" dur="1" fill="hold">
                                          <p:stCondLst>
                                            <p:cond delay="0"/>
                                          </p:stCondLst>
                                        </p:cTn>
                                        <p:tgtEl>
                                          <p:spTgt spid="92"/>
                                        </p:tgtEl>
                                        <p:attrNameLst>
                                          <p:attrName>style.visibility</p:attrName>
                                        </p:attrNameLst>
                                      </p:cBhvr>
                                      <p:to>
                                        <p:strVal val="visible"/>
                                      </p:to>
                                    </p:set>
                                  </p:childTnLst>
                                </p:cTn>
                              </p:par>
                              <p:par>
                                <p:cTn id="58" presetID="1" presetClass="exit" presetSubtype="0" fill="hold" grpId="1" nodeType="withEffect">
                                  <p:stCondLst>
                                    <p:cond delay="7000"/>
                                  </p:stCondLst>
                                  <p:childTnLst>
                                    <p:set>
                                      <p:cBhvr>
                                        <p:cTn id="59" dur="1" fill="hold">
                                          <p:stCondLst>
                                            <p:cond delay="0"/>
                                          </p:stCondLst>
                                        </p:cTn>
                                        <p:tgtEl>
                                          <p:spTgt spid="92"/>
                                        </p:tgtEl>
                                        <p:attrNameLst>
                                          <p:attrName>style.visibility</p:attrName>
                                        </p:attrNameLst>
                                      </p:cBhvr>
                                      <p:to>
                                        <p:strVal val="hidden"/>
                                      </p:to>
                                    </p:set>
                                  </p:childTnLst>
                                </p:cTn>
                              </p:par>
                              <p:par>
                                <p:cTn id="60" presetID="1" presetClass="entr" presetSubtype="0" fill="hold" grpId="0" nodeType="withEffect">
                                  <p:stCondLst>
                                    <p:cond delay="7000"/>
                                  </p:stCondLst>
                                  <p:childTnLst>
                                    <p:set>
                                      <p:cBhvr>
                                        <p:cTn id="61" dur="1" fill="hold">
                                          <p:stCondLst>
                                            <p:cond delay="0"/>
                                          </p:stCondLst>
                                        </p:cTn>
                                        <p:tgtEl>
                                          <p:spTgt spid="93"/>
                                        </p:tgtEl>
                                        <p:attrNameLst>
                                          <p:attrName>style.visibility</p:attrName>
                                        </p:attrNameLst>
                                      </p:cBhvr>
                                      <p:to>
                                        <p:strVal val="visible"/>
                                      </p:to>
                                    </p:set>
                                  </p:childTnLst>
                                </p:cTn>
                              </p:par>
                              <p:par>
                                <p:cTn id="62" presetID="1" presetClass="exit" presetSubtype="0" fill="hold" grpId="1" nodeType="withEffect">
                                  <p:stCondLst>
                                    <p:cond delay="8000"/>
                                  </p:stCondLst>
                                  <p:childTnLst>
                                    <p:set>
                                      <p:cBhvr>
                                        <p:cTn id="63" dur="1" fill="hold">
                                          <p:stCondLst>
                                            <p:cond delay="0"/>
                                          </p:stCondLst>
                                        </p:cTn>
                                        <p:tgtEl>
                                          <p:spTgt spid="93"/>
                                        </p:tgtEl>
                                        <p:attrNameLst>
                                          <p:attrName>style.visibility</p:attrName>
                                        </p:attrNameLst>
                                      </p:cBhvr>
                                      <p:to>
                                        <p:strVal val="hidden"/>
                                      </p:to>
                                    </p:set>
                                  </p:childTnLst>
                                </p:cTn>
                              </p:par>
                              <p:par>
                                <p:cTn id="64" presetID="1" presetClass="entr" presetSubtype="0" fill="hold" grpId="0" nodeType="withEffect">
                                  <p:stCondLst>
                                    <p:cond delay="8000"/>
                                  </p:stCondLst>
                                  <p:childTnLst>
                                    <p:set>
                                      <p:cBhvr>
                                        <p:cTn id="65" dur="1" fill="hold">
                                          <p:stCondLst>
                                            <p:cond delay="0"/>
                                          </p:stCondLst>
                                        </p:cTn>
                                        <p:tgtEl>
                                          <p:spTgt spid="94"/>
                                        </p:tgtEl>
                                        <p:attrNameLst>
                                          <p:attrName>style.visibility</p:attrName>
                                        </p:attrNameLst>
                                      </p:cBhvr>
                                      <p:to>
                                        <p:strVal val="visible"/>
                                      </p:to>
                                    </p:set>
                                  </p:childTnLst>
                                </p:cTn>
                              </p:par>
                              <p:par>
                                <p:cTn id="66" presetID="1" presetClass="exit" presetSubtype="0" fill="hold" grpId="1" nodeType="withEffect">
                                  <p:stCondLst>
                                    <p:cond delay="9000"/>
                                  </p:stCondLst>
                                  <p:childTnLst>
                                    <p:set>
                                      <p:cBhvr>
                                        <p:cTn id="67" dur="1" fill="hold">
                                          <p:stCondLst>
                                            <p:cond delay="0"/>
                                          </p:stCondLst>
                                        </p:cTn>
                                        <p:tgtEl>
                                          <p:spTgt spid="94"/>
                                        </p:tgtEl>
                                        <p:attrNameLst>
                                          <p:attrName>style.visibility</p:attrName>
                                        </p:attrNameLst>
                                      </p:cBhvr>
                                      <p:to>
                                        <p:strVal val="hidden"/>
                                      </p:to>
                                    </p:set>
                                  </p:childTnLst>
                                </p:cTn>
                              </p:par>
                              <p:par>
                                <p:cTn id="68" presetID="1" presetClass="entr" presetSubtype="0" fill="hold" grpId="0" nodeType="withEffect">
                                  <p:stCondLst>
                                    <p:cond delay="9000"/>
                                  </p:stCondLst>
                                  <p:childTnLst>
                                    <p:set>
                                      <p:cBhvr>
                                        <p:cTn id="69" dur="1" fill="hold">
                                          <p:stCondLst>
                                            <p:cond delay="0"/>
                                          </p:stCondLst>
                                        </p:cTn>
                                        <p:tgtEl>
                                          <p:spTgt spid="95"/>
                                        </p:tgtEl>
                                        <p:attrNameLst>
                                          <p:attrName>style.visibility</p:attrName>
                                        </p:attrNameLst>
                                      </p:cBhvr>
                                      <p:to>
                                        <p:strVal val="visible"/>
                                      </p:to>
                                    </p:set>
                                  </p:childTnLst>
                                </p:cTn>
                              </p:par>
                              <p:par>
                                <p:cTn id="70" presetID="1" presetClass="exit" presetSubtype="0" fill="hold" grpId="1" nodeType="withEffect">
                                  <p:stCondLst>
                                    <p:cond delay="10000"/>
                                  </p:stCondLst>
                                  <p:childTnLst>
                                    <p:set>
                                      <p:cBhvr>
                                        <p:cTn id="71" dur="1" fill="hold">
                                          <p:stCondLst>
                                            <p:cond delay="0"/>
                                          </p:stCondLst>
                                        </p:cTn>
                                        <p:tgtEl>
                                          <p:spTgt spid="95"/>
                                        </p:tgtEl>
                                        <p:attrNameLst>
                                          <p:attrName>style.visibility</p:attrName>
                                        </p:attrNameLst>
                                      </p:cBhvr>
                                      <p:to>
                                        <p:strVal val="hidden"/>
                                      </p:to>
                                    </p:set>
                                  </p:childTnLst>
                                </p:cTn>
                              </p:par>
                              <p:par>
                                <p:cTn id="72" presetID="1" presetClass="entr" presetSubtype="0" fill="hold" grpId="0" nodeType="withEffect">
                                  <p:stCondLst>
                                    <p:cond delay="10000"/>
                                  </p:stCondLst>
                                  <p:childTnLst>
                                    <p:set>
                                      <p:cBhvr>
                                        <p:cTn id="73" dur="1" fill="hold">
                                          <p:stCondLst>
                                            <p:cond delay="0"/>
                                          </p:stCondLst>
                                        </p:cTn>
                                        <p:tgtEl>
                                          <p:spTgt spid="96"/>
                                        </p:tgtEl>
                                        <p:attrNameLst>
                                          <p:attrName>style.visibility</p:attrName>
                                        </p:attrNameLst>
                                      </p:cBhvr>
                                      <p:to>
                                        <p:strVal val="visible"/>
                                      </p:to>
                                    </p:set>
                                  </p:childTnLst>
                                </p:cTn>
                              </p:par>
                              <p:par>
                                <p:cTn id="74" presetID="1" presetClass="exit" presetSubtype="0" fill="hold" grpId="1" nodeType="withEffect">
                                  <p:stCondLst>
                                    <p:cond delay="11000"/>
                                  </p:stCondLst>
                                  <p:childTnLst>
                                    <p:set>
                                      <p:cBhvr>
                                        <p:cTn id="75" dur="1" fill="hold">
                                          <p:stCondLst>
                                            <p:cond delay="0"/>
                                          </p:stCondLst>
                                        </p:cTn>
                                        <p:tgtEl>
                                          <p:spTgt spid="96"/>
                                        </p:tgtEl>
                                        <p:attrNameLst>
                                          <p:attrName>style.visibility</p:attrName>
                                        </p:attrNameLst>
                                      </p:cBhvr>
                                      <p:to>
                                        <p:strVal val="hidden"/>
                                      </p:to>
                                    </p:set>
                                  </p:childTnLst>
                                </p:cTn>
                              </p:par>
                              <p:par>
                                <p:cTn id="76" presetID="1" presetClass="entr" presetSubtype="0" fill="hold" grpId="0" nodeType="withEffect">
                                  <p:stCondLst>
                                    <p:cond delay="11000"/>
                                  </p:stCondLst>
                                  <p:childTnLst>
                                    <p:set>
                                      <p:cBhvr>
                                        <p:cTn id="77" dur="1" fill="hold">
                                          <p:stCondLst>
                                            <p:cond delay="0"/>
                                          </p:stCondLst>
                                        </p:cTn>
                                        <p:tgtEl>
                                          <p:spTgt spid="97"/>
                                        </p:tgtEl>
                                        <p:attrNameLst>
                                          <p:attrName>style.visibility</p:attrName>
                                        </p:attrNameLst>
                                      </p:cBhvr>
                                      <p:to>
                                        <p:strVal val="visible"/>
                                      </p:to>
                                    </p:set>
                                  </p:childTnLst>
                                </p:cTn>
                              </p:par>
                              <p:par>
                                <p:cTn id="78" presetID="1" presetClass="exit" presetSubtype="0" fill="hold" grpId="1" nodeType="withEffect">
                                  <p:stCondLst>
                                    <p:cond delay="12000"/>
                                  </p:stCondLst>
                                  <p:childTnLst>
                                    <p:set>
                                      <p:cBhvr>
                                        <p:cTn id="79" dur="1" fill="hold">
                                          <p:stCondLst>
                                            <p:cond delay="0"/>
                                          </p:stCondLst>
                                        </p:cTn>
                                        <p:tgtEl>
                                          <p:spTgt spid="97"/>
                                        </p:tgtEl>
                                        <p:attrNameLst>
                                          <p:attrName>style.visibility</p:attrName>
                                        </p:attrNameLst>
                                      </p:cBhvr>
                                      <p:to>
                                        <p:strVal val="hidden"/>
                                      </p:to>
                                    </p:set>
                                  </p:childTnLst>
                                </p:cTn>
                              </p:par>
                              <p:par>
                                <p:cTn id="80" presetID="1" presetClass="entr" presetSubtype="0" fill="hold" grpId="0" nodeType="withEffect">
                                  <p:stCondLst>
                                    <p:cond delay="12000"/>
                                  </p:stCondLst>
                                  <p:childTnLst>
                                    <p:set>
                                      <p:cBhvr>
                                        <p:cTn id="81" dur="1" fill="hold">
                                          <p:stCondLst>
                                            <p:cond delay="0"/>
                                          </p:stCondLst>
                                        </p:cTn>
                                        <p:tgtEl>
                                          <p:spTgt spid="98"/>
                                        </p:tgtEl>
                                        <p:attrNameLst>
                                          <p:attrName>style.visibility</p:attrName>
                                        </p:attrNameLst>
                                      </p:cBhvr>
                                      <p:to>
                                        <p:strVal val="visible"/>
                                      </p:to>
                                    </p:set>
                                  </p:childTnLst>
                                </p:cTn>
                              </p:par>
                              <p:par>
                                <p:cTn id="82" presetID="1" presetClass="exit" presetSubtype="0" fill="hold" grpId="1" nodeType="withEffect">
                                  <p:stCondLst>
                                    <p:cond delay="13000"/>
                                  </p:stCondLst>
                                  <p:childTnLst>
                                    <p:set>
                                      <p:cBhvr>
                                        <p:cTn id="83" dur="1" fill="hold">
                                          <p:stCondLst>
                                            <p:cond delay="0"/>
                                          </p:stCondLst>
                                        </p:cTn>
                                        <p:tgtEl>
                                          <p:spTgt spid="98"/>
                                        </p:tgtEl>
                                        <p:attrNameLst>
                                          <p:attrName>style.visibility</p:attrName>
                                        </p:attrNameLst>
                                      </p:cBhvr>
                                      <p:to>
                                        <p:strVal val="hidden"/>
                                      </p:to>
                                    </p:set>
                                  </p:childTnLst>
                                </p:cTn>
                              </p:par>
                              <p:par>
                                <p:cTn id="84" presetID="1" presetClass="entr" presetSubtype="0" fill="hold" grpId="0" nodeType="withEffect">
                                  <p:stCondLst>
                                    <p:cond delay="13000"/>
                                  </p:stCondLst>
                                  <p:childTnLst>
                                    <p:set>
                                      <p:cBhvr>
                                        <p:cTn id="85" dur="1" fill="hold">
                                          <p:stCondLst>
                                            <p:cond delay="0"/>
                                          </p:stCondLst>
                                        </p:cTn>
                                        <p:tgtEl>
                                          <p:spTgt spid="99"/>
                                        </p:tgtEl>
                                        <p:attrNameLst>
                                          <p:attrName>style.visibility</p:attrName>
                                        </p:attrNameLst>
                                      </p:cBhvr>
                                      <p:to>
                                        <p:strVal val="visible"/>
                                      </p:to>
                                    </p:set>
                                  </p:childTnLst>
                                </p:cTn>
                              </p:par>
                              <p:par>
                                <p:cTn id="86" presetID="1" presetClass="exit" presetSubtype="0" fill="hold" grpId="1" nodeType="withEffect">
                                  <p:stCondLst>
                                    <p:cond delay="14000"/>
                                  </p:stCondLst>
                                  <p:childTnLst>
                                    <p:set>
                                      <p:cBhvr>
                                        <p:cTn id="87" dur="1" fill="hold">
                                          <p:stCondLst>
                                            <p:cond delay="0"/>
                                          </p:stCondLst>
                                        </p:cTn>
                                        <p:tgtEl>
                                          <p:spTgt spid="99"/>
                                        </p:tgtEl>
                                        <p:attrNameLst>
                                          <p:attrName>style.visibility</p:attrName>
                                        </p:attrNameLst>
                                      </p:cBhvr>
                                      <p:to>
                                        <p:strVal val="hidden"/>
                                      </p:to>
                                    </p:set>
                                  </p:childTnLst>
                                </p:cTn>
                              </p:par>
                              <p:par>
                                <p:cTn id="88" presetID="1" presetClass="entr" presetSubtype="0" fill="hold" grpId="0" nodeType="withEffect">
                                  <p:stCondLst>
                                    <p:cond delay="14000"/>
                                  </p:stCondLst>
                                  <p:childTnLst>
                                    <p:set>
                                      <p:cBhvr>
                                        <p:cTn id="89" dur="1" fill="hold">
                                          <p:stCondLst>
                                            <p:cond delay="0"/>
                                          </p:stCondLst>
                                        </p:cTn>
                                        <p:tgtEl>
                                          <p:spTgt spid="100"/>
                                        </p:tgtEl>
                                        <p:attrNameLst>
                                          <p:attrName>style.visibility</p:attrName>
                                        </p:attrNameLst>
                                      </p:cBhvr>
                                      <p:to>
                                        <p:strVal val="visible"/>
                                      </p:to>
                                    </p:set>
                                  </p:childTnLst>
                                </p:cTn>
                              </p:par>
                              <p:par>
                                <p:cTn id="90" presetID="1" presetClass="exit" presetSubtype="0" fill="hold" grpId="1" nodeType="withEffect">
                                  <p:stCondLst>
                                    <p:cond delay="15000"/>
                                  </p:stCondLst>
                                  <p:childTnLst>
                                    <p:set>
                                      <p:cBhvr>
                                        <p:cTn id="91" dur="1" fill="hold">
                                          <p:stCondLst>
                                            <p:cond delay="0"/>
                                          </p:stCondLst>
                                        </p:cTn>
                                        <p:tgtEl>
                                          <p:spTgt spid="100"/>
                                        </p:tgtEl>
                                        <p:attrNameLst>
                                          <p:attrName>style.visibility</p:attrName>
                                        </p:attrNameLst>
                                      </p:cBhvr>
                                      <p:to>
                                        <p:strVal val="hidden"/>
                                      </p:to>
                                    </p:set>
                                  </p:childTnLst>
                                </p:cTn>
                              </p:par>
                              <p:par>
                                <p:cTn id="92" presetID="1" presetClass="entr" presetSubtype="0" fill="hold" grpId="0" nodeType="withEffect">
                                  <p:stCondLst>
                                    <p:cond delay="15000"/>
                                  </p:stCondLst>
                                  <p:childTnLst>
                                    <p:set>
                                      <p:cBhvr>
                                        <p:cTn id="93" dur="1" fill="hold">
                                          <p:stCondLst>
                                            <p:cond delay="0"/>
                                          </p:stCondLst>
                                        </p:cTn>
                                        <p:tgtEl>
                                          <p:spTgt spid="101"/>
                                        </p:tgtEl>
                                        <p:attrNameLst>
                                          <p:attrName>style.visibility</p:attrName>
                                        </p:attrNameLst>
                                      </p:cBhvr>
                                      <p:to>
                                        <p:strVal val="visible"/>
                                      </p:to>
                                    </p:set>
                                  </p:childTnLst>
                                </p:cTn>
                              </p:par>
                            </p:childTnLst>
                          </p:cTn>
                        </p:par>
                      </p:childTnLst>
                    </p:cTn>
                  </p:par>
                </p:childTnLst>
              </p:cTn>
              <p:nextCondLst>
                <p:cond evt="onClick" delay="0">
                  <p:tgtEl>
                    <p:spTgt spid="102"/>
                  </p:tgtEl>
                </p:cond>
              </p:nextCondLst>
            </p:seq>
          </p:childTnLst>
        </p:cTn>
      </p:par>
    </p:tnLst>
    <p:bldLst>
      <p:bldP spid="82" grpId="0" animBg="1"/>
      <p:bldP spid="86" grpId="0"/>
      <p:bldP spid="86" grpId="1"/>
      <p:bldP spid="87" grpId="0"/>
      <p:bldP spid="87" grpId="1"/>
      <p:bldP spid="88" grpId="0"/>
      <p:bldP spid="88" grpId="1"/>
      <p:bldP spid="89" grpId="0"/>
      <p:bldP spid="89" grpId="1"/>
      <p:bldP spid="90" grpId="0"/>
      <p:bldP spid="90" grpId="1"/>
      <p:bldP spid="91" grpId="0"/>
      <p:bldP spid="91" grpId="1"/>
      <p:bldP spid="92" grpId="0"/>
      <p:bldP spid="92" grpId="1"/>
      <p:bldP spid="93" grpId="0"/>
      <p:bldP spid="93" grpId="1"/>
      <p:bldP spid="94" grpId="0"/>
      <p:bldP spid="94" grpId="1"/>
      <p:bldP spid="95" grpId="0"/>
      <p:bldP spid="95" grpId="1"/>
      <p:bldP spid="96" grpId="0"/>
      <p:bldP spid="96" grpId="1"/>
      <p:bldP spid="97" grpId="0"/>
      <p:bldP spid="97" grpId="1"/>
      <p:bldP spid="98" grpId="0"/>
      <p:bldP spid="98" grpId="1"/>
      <p:bldP spid="99" grpId="0"/>
      <p:bldP spid="99" grpId="1"/>
      <p:bldP spid="100" grpId="0"/>
      <p:bldP spid="100" grpId="1"/>
      <p:bldP spid="101" grpId="0"/>
      <p:bldP spid="102" grpId="0" build="allAtOnce"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TotalTime>
  <Words>924</Words>
  <Application>Microsoft Office PowerPoint</Application>
  <PresentationFormat>Widescreen</PresentationFormat>
  <Paragraphs>250</Paragraphs>
  <Slides>32</Slides>
  <Notes>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32</vt:i4>
      </vt:variant>
    </vt:vector>
  </HeadingPairs>
  <TitlesOfParts>
    <vt:vector size="42" baseType="lpstr">
      <vt:lpstr>微软雅黑</vt:lpstr>
      <vt:lpstr>#9Slide05 Fourth Medium</vt:lpstr>
      <vt:lpstr>Arial</vt:lpstr>
      <vt:lpstr>Arial-Rounded</vt:lpstr>
      <vt:lpstr>Calibri</vt:lpstr>
      <vt:lpstr>Calibri Light</vt:lpstr>
      <vt:lpstr>等线</vt:lpstr>
      <vt:lpstr>Times New Roman</vt:lpstr>
      <vt:lpstr>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62</cp:revision>
  <dcterms:created xsi:type="dcterms:W3CDTF">2022-09-19T06:59:34Z</dcterms:created>
  <dcterms:modified xsi:type="dcterms:W3CDTF">2025-01-02T10:04:07Z</dcterms:modified>
</cp:coreProperties>
</file>