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30"/>
  </p:notesMasterIdLst>
  <p:sldIdLst>
    <p:sldId id="257" r:id="rId4"/>
    <p:sldId id="319" r:id="rId5"/>
    <p:sldId id="267" r:id="rId6"/>
    <p:sldId id="314" r:id="rId7"/>
    <p:sldId id="315" r:id="rId8"/>
    <p:sldId id="316" r:id="rId9"/>
    <p:sldId id="317" r:id="rId10"/>
    <p:sldId id="261" r:id="rId11"/>
    <p:sldId id="262" r:id="rId12"/>
    <p:sldId id="318" r:id="rId13"/>
    <p:sldId id="264" r:id="rId14"/>
    <p:sldId id="265" r:id="rId15"/>
    <p:sldId id="313" r:id="rId16"/>
    <p:sldId id="320" r:id="rId17"/>
    <p:sldId id="260" r:id="rId18"/>
    <p:sldId id="293" r:id="rId19"/>
    <p:sldId id="294" r:id="rId20"/>
    <p:sldId id="295" r:id="rId21"/>
    <p:sldId id="296" r:id="rId22"/>
    <p:sldId id="321" r:id="rId23"/>
    <p:sldId id="322" r:id="rId24"/>
    <p:sldId id="323" r:id="rId25"/>
    <p:sldId id="298" r:id="rId26"/>
    <p:sldId id="299" r:id="rId27"/>
    <p:sldId id="324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7.png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microsoft.com/office/2007/relationships/hdphoto" Target="../media/hdphoto7.wdp"/><Relationship Id="rId5" Type="http://schemas.openxmlformats.org/officeDocument/2006/relationships/image" Target="../media/image9.emf"/><Relationship Id="rId15" Type="http://schemas.microsoft.com/office/2007/relationships/hdphoto" Target="../media/hdphoto4.wdp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0.png"/><Relationship Id="rId31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30.png"/><Relationship Id="rId26" Type="http://schemas.openxmlformats.org/officeDocument/2006/relationships/image" Target="../media/image21.png"/><Relationship Id="rId39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image" Target="../media/image31.jpeg"/><Relationship Id="rId34" Type="http://schemas.openxmlformats.org/officeDocument/2006/relationships/image" Target="../media/image27.png"/><Relationship Id="rId42" Type="http://schemas.openxmlformats.org/officeDocument/2006/relationships/slide" Target="slide8.xml"/><Relationship Id="rId47" Type="http://schemas.openxmlformats.org/officeDocument/2006/relationships/image" Target="../media/image38.png"/><Relationship Id="rId50" Type="http://schemas.openxmlformats.org/officeDocument/2006/relationships/slide" Target="slide12.xml"/><Relationship Id="rId7" Type="http://schemas.openxmlformats.org/officeDocument/2006/relationships/image" Target="../media/image9.emf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6.png"/><Relationship Id="rId38" Type="http://schemas.openxmlformats.org/officeDocument/2006/relationships/slide" Target="slide6.xml"/><Relationship Id="rId46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7.wdp"/><Relationship Id="rId41" Type="http://schemas.openxmlformats.org/officeDocument/2006/relationships/image" Target="../media/image35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33.png"/><Relationship Id="rId40" Type="http://schemas.openxmlformats.org/officeDocument/2006/relationships/slide" Target="slide7.xml"/><Relationship Id="rId45" Type="http://schemas.openxmlformats.org/officeDocument/2006/relationships/image" Target="../media/image37.png"/><Relationship Id="rId53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36" Type="http://schemas.openxmlformats.org/officeDocument/2006/relationships/slide" Target="slide5.xml"/><Relationship Id="rId49" Type="http://schemas.openxmlformats.org/officeDocument/2006/relationships/image" Target="../media/image39.png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4" Type="http://schemas.openxmlformats.org/officeDocument/2006/relationships/slide" Target="slide9.xml"/><Relationship Id="rId52" Type="http://schemas.openxmlformats.org/officeDocument/2006/relationships/image" Target="../media/image41.gif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4.png"/><Relationship Id="rId22" Type="http://schemas.openxmlformats.org/officeDocument/2006/relationships/image" Target="../media/image32.jpe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slide" Target="slide11.xml"/><Relationship Id="rId8" Type="http://schemas.openxmlformats.org/officeDocument/2006/relationships/image" Target="../media/image10.png"/><Relationship Id="rId5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06336" y="336034"/>
            <a:ext cx="952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smtClean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2025</a:t>
            </a:r>
            <a:endParaRPr lang="en-US" sz="3200" b="1" kern="0" dirty="0">
              <a:solidFill>
                <a:srgbClr val="BBA2FD">
                  <a:lumMod val="10000"/>
                </a:srgbClr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548</Words>
  <Application>Microsoft Office PowerPoint</Application>
  <PresentationFormat>Widescreen</PresentationFormat>
  <Paragraphs>85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Arial</vt:lpstr>
      <vt:lpstr>Calibri</vt:lpstr>
      <vt:lpstr>Calibri Light</vt:lpstr>
      <vt:lpstr>Catamaran</vt:lpstr>
      <vt:lpstr>Livvic</vt:lpstr>
      <vt:lpstr>Nunito</vt:lpstr>
      <vt:lpstr>Patrick Hand</vt:lpstr>
      <vt:lpstr>Roboto Condensed Light</vt:lpstr>
      <vt:lpstr>Roboto Slab Light</vt:lpstr>
      <vt:lpstr>Tahoma</vt:lpstr>
      <vt:lpstr>Times New Roman</vt:lpstr>
      <vt:lpstr>Titan One</vt:lpstr>
      <vt:lpstr>UVN Dzung Dakao</vt:lpstr>
      <vt:lpstr>Wingdings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2022-09-19T05:24:27Z</dcterms:created>
  <dcterms:modified xsi:type="dcterms:W3CDTF">2025-01-02T10:03:13Z</dcterms:modified>
</cp:coreProperties>
</file>