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59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45" y="3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12F60-24C4-4242-8FDE-9B8680C80A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85FD-B091-4B87-993F-367E20E5F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9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0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28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5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7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图形"/>
          <p:cNvGrpSpPr/>
          <p:nvPr userDrawn="1"/>
        </p:nvGrpSpPr>
        <p:grpSpPr>
          <a:xfrm>
            <a:off x="0" y="-8255"/>
            <a:ext cx="12192635" cy="6866255"/>
            <a:chOff x="0" y="0"/>
            <a:chExt cx="19201" cy="10813"/>
          </a:xfrm>
        </p:grpSpPr>
        <p:pic>
          <p:nvPicPr>
            <p:cNvPr id="11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2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13" name="组合 6"/>
            <p:cNvGrpSpPr/>
            <p:nvPr/>
          </p:nvGrpSpPr>
          <p:grpSpPr>
            <a:xfrm>
              <a:off x="3257" y="986"/>
              <a:ext cx="12886" cy="8877"/>
              <a:chOff x="2410" y="-450"/>
              <a:chExt cx="13936" cy="11010"/>
            </a:xfrm>
          </p:grpSpPr>
          <p:pic>
            <p:nvPicPr>
              <p:cNvPr id="18" name="图形" descr="5c8a35b8b500d-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19" name="图形" descr="5c8a35b8b500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0" y="-450"/>
                <a:ext cx="13719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cbd2efc09a0e"/>
            <p:cNvPicPr>
              <a:picLocks noChangeAspect="1"/>
            </p:cNvPicPr>
            <p:nvPr/>
          </p:nvPicPr>
          <p:blipFill>
            <a:blip r:embed="rId9"/>
            <a:srcRect t="4880" r="2994" b="6037"/>
            <a:stretch>
              <a:fillRect/>
            </a:stretch>
          </p:blipFill>
          <p:spPr>
            <a:xfrm>
              <a:off x="0" y="6929"/>
              <a:ext cx="5130" cy="3885"/>
            </a:xfrm>
            <a:prstGeom prst="rect">
              <a:avLst/>
            </a:prstGeom>
          </p:spPr>
        </p:pic>
        <p:pic>
          <p:nvPicPr>
            <p:cNvPr id="15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981" y="5524"/>
              <a:ext cx="5220" cy="5276"/>
            </a:xfrm>
            <a:prstGeom prst="rect">
              <a:avLst/>
            </a:prstGeom>
          </p:spPr>
        </p:pic>
        <p:pic>
          <p:nvPicPr>
            <p:cNvPr id="16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>
              <a:off x="13381" y="920"/>
              <a:ext cx="5820" cy="2989"/>
            </a:xfrm>
            <a:prstGeom prst="rect">
              <a:avLst/>
            </a:prstGeom>
          </p:spPr>
        </p:pic>
        <p:pic>
          <p:nvPicPr>
            <p:cNvPr id="17" name="图形" descr="5ce8f767eed3c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8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91DC0-EDAD-4A62-B430-81513EDD33C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19E5E-0AE3-478E-B37A-5FF6494D8AF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8" name="圆角矩形 2"/>
            <p:cNvSpPr/>
            <p:nvPr>
              <p:custDataLst>
                <p:tags r:id="rId1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9" name="圆角矩形 1"/>
            <p:cNvSpPr/>
            <p:nvPr>
              <p:custDataLst>
                <p:tags r:id="rId2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5ccee593e7ab4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tags" Target="../tags/tag21.xml"/><Relationship Id="rId10" Type="http://schemas.openxmlformats.org/officeDocument/2006/relationships/image" Target="../media/image28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15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.png"/><Relationship Id="rId5" Type="http://schemas.openxmlformats.org/officeDocument/2006/relationships/tags" Target="../tags/tag13.xml"/><Relationship Id="rId1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883" y="163577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251" y="1834026"/>
            <a:ext cx="6202254" cy="2712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07" y="4597379"/>
            <a:ext cx="2737341" cy="1182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326" y="832611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6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7" name="图形" descr="5c9f6e45990f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8" name="图形" descr="5ce8f767eed3c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786" y="2140875"/>
            <a:ext cx="8323613" cy="22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788" y="192712"/>
            <a:ext cx="6539360" cy="1341236"/>
            <a:chOff x="437910" y="490887"/>
            <a:chExt cx="6539360" cy="1341236"/>
          </a:xfrm>
        </p:grpSpPr>
        <p:sp>
          <p:nvSpPr>
            <p:cNvPr id="3" name="Rectangle 2"/>
            <p:cNvSpPr/>
            <p:nvPr/>
          </p:nvSpPr>
          <p:spPr>
            <a:xfrm>
              <a:off x="1590155" y="628681"/>
              <a:ext cx="5387115" cy="76944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 câu</a:t>
              </a:r>
              <a:r>
                <a:rPr kumimoji="0" lang="en-US" sz="4000" b="1" i="0" u="none" strike="noStrike" kern="0" cap="none" spc="0" normalizeH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trả lời đúng</a:t>
              </a:r>
              <a:r>
                <a:rPr kumimoji="0" lang="en-US" sz="4400" b="1" i="0" u="none" strike="noStrike" kern="0" cap="none" spc="0" normalizeH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D47D9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10" y="490887"/>
              <a:ext cx="1152244" cy="134123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10032" y="1005115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có 4 miếng dán như sau:</a:t>
            </a:r>
          </a:p>
        </p:txBody>
      </p:sp>
      <p:sp>
        <p:nvSpPr>
          <p:cNvPr id="6" name="Oval 5"/>
          <p:cNvSpPr/>
          <p:nvPr/>
        </p:nvSpPr>
        <p:spPr>
          <a:xfrm>
            <a:off x="1610032" y="1955846"/>
            <a:ext cx="1108454" cy="10242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flipH="1">
            <a:off x="3272927" y="1818052"/>
            <a:ext cx="1325719" cy="1172283"/>
          </a:xfrm>
          <a:prstGeom prst="parallelogram">
            <a:avLst>
              <a:gd name="adj" fmla="val 39804"/>
            </a:avLst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116988" y="1830112"/>
            <a:ext cx="1509457" cy="1086082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7148" y="1955846"/>
            <a:ext cx="1183025" cy="960348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7788" y="3071196"/>
            <a:ext cx="11333878" cy="1145962"/>
            <a:chOff x="457788" y="3071196"/>
            <a:chExt cx="11333878" cy="1145962"/>
          </a:xfrm>
        </p:grpSpPr>
        <p:sp>
          <p:nvSpPr>
            <p:cNvPr id="10" name="Hình chữ nhật: Góc Tròn 8">
              <a:extLst>
                <a:ext uri="{FF2B5EF4-FFF2-40B4-BE49-F238E27FC236}">
                  <a16:creationId xmlns:a16="http://schemas.microsoft.com/office/drawing/2014/main" id="{E269473F-6A8B-E80D-6775-3AD0F811E809}"/>
                </a:ext>
              </a:extLst>
            </p:cNvPr>
            <p:cNvSpPr/>
            <p:nvPr/>
          </p:nvSpPr>
          <p:spPr>
            <a:xfrm>
              <a:off x="457788" y="3081387"/>
              <a:ext cx="11333878" cy="1135771"/>
            </a:xfrm>
            <a:prstGeom prst="roundRect">
              <a:avLst/>
            </a:prstGeom>
            <a:noFill/>
            <a:ln w="19050">
              <a:solidFill>
                <a:srgbClr val="FF46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503" y="3071196"/>
              <a:ext cx="10986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Việt dán hình bình hành sau khi dán hình vuông và trước hình tam giác. Hỏi hình nào dưới đây là sản phẩm của Việt?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6216" y="4483008"/>
            <a:ext cx="11224772" cy="2222274"/>
            <a:chOff x="476216" y="4483008"/>
            <a:chExt cx="11224772" cy="2222274"/>
          </a:xfrm>
        </p:grpSpPr>
        <p:grpSp>
          <p:nvGrpSpPr>
            <p:cNvPr id="17" name="Group 16"/>
            <p:cNvGrpSpPr/>
            <p:nvPr/>
          </p:nvGrpSpPr>
          <p:grpSpPr>
            <a:xfrm>
              <a:off x="476216" y="4498376"/>
              <a:ext cx="2638735" cy="1581989"/>
              <a:chOff x="797193" y="4399894"/>
              <a:chExt cx="2638735" cy="158198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612169" y="4527583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1926471" y="4399894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flipH="1">
                <a:off x="797193" y="45133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60052" y="5021535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464890" y="4483008"/>
              <a:ext cx="2339859" cy="1614444"/>
              <a:chOff x="4286586" y="4163377"/>
              <a:chExt cx="2339859" cy="1614444"/>
            </a:xfrm>
          </p:grpSpPr>
          <p:sp>
            <p:nvSpPr>
              <p:cNvPr id="18" name="Isosceles Triangle 17"/>
              <p:cNvSpPr/>
              <p:nvPr/>
            </p:nvSpPr>
            <p:spPr>
              <a:xfrm>
                <a:off x="4565206" y="4163377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/>
              <p:cNvSpPr/>
              <p:nvPr/>
            </p:nvSpPr>
            <p:spPr>
              <a:xfrm>
                <a:off x="5300726" y="43519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631667" y="4817473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286586" y="4610004"/>
                <a:ext cx="924716" cy="91425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046295" y="4608699"/>
              <a:ext cx="2758930" cy="1371960"/>
              <a:chOff x="5863933" y="4525628"/>
              <a:chExt cx="2758930" cy="137196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781877" y="4525628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>
                <a:off x="5863933" y="4730778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rot="1912842" flipH="1">
                <a:off x="6768759" y="4725305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14409" y="4855570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304297" y="4703230"/>
              <a:ext cx="2396691" cy="1308989"/>
              <a:chOff x="8956152" y="4771324"/>
              <a:chExt cx="2396691" cy="130898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9768853" y="4773284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0244389" y="5056015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allelogram 29"/>
              <p:cNvSpPr/>
              <p:nvPr/>
            </p:nvSpPr>
            <p:spPr>
              <a:xfrm rot="2651796" flipH="1">
                <a:off x="9650687" y="4771324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8956152" y="4949076"/>
                <a:ext cx="1303624" cy="1042533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10485" y="6062709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14135" y="610388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37719" y="6120507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10750" y="608485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10070408" y="6120507"/>
            <a:ext cx="550941" cy="5681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nhau.</a:t>
            </a:r>
          </a:p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554942"/>
            <a:ext cx="8346331" cy="38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8" y="2155532"/>
            <a:ext cx="8346331" cy="38185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029200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H="1">
            <a:off x="6683188" y="3469341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638999" y="2260411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GE và KH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913095" y="2941775"/>
            <a:ext cx="1102658" cy="113268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 flipV="1">
            <a:off x="6158754" y="3469341"/>
            <a:ext cx="524435" cy="59167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636180" y="2801860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DE và GH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035188" y="3469341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H="1">
            <a:off x="2211305" y="4598893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8644987" y="3343312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EG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704096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2225669" y="4585446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8659906" y="3939115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HK</a:t>
            </a:r>
          </a:p>
        </p:txBody>
      </p:sp>
    </p:spTree>
    <p:extLst>
      <p:ext uri="{BB962C8B-B14F-4D97-AF65-F5344CB8AC3E}">
        <p14:creationId xmlns:p14="http://schemas.microsoft.com/office/powerpoint/2010/main" val="5091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8" grpId="0"/>
      <p:bldP spid="31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5" y="2057400"/>
            <a:ext cx="8346331" cy="381858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 flipV="1">
            <a:off x="1156447" y="2808610"/>
            <a:ext cx="1190884" cy="2260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2356269" y="4545106"/>
            <a:ext cx="1126520" cy="52424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638999" y="2260411"/>
            <a:ext cx="3006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</p:spTree>
    <p:extLst>
      <p:ext uri="{BB962C8B-B14F-4D97-AF65-F5344CB8AC3E}">
        <p14:creationId xmlns:p14="http://schemas.microsoft.com/office/powerpoint/2010/main" val="6342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42" y="1506480"/>
            <a:ext cx="5266085" cy="2289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072" y="3795507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072" y="5002711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</p:spTree>
    <p:extLst>
      <p:ext uri="{BB962C8B-B14F-4D97-AF65-F5344CB8AC3E}">
        <p14:creationId xmlns:p14="http://schemas.microsoft.com/office/powerpoint/2010/main" val="6039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59" y="2111188"/>
            <a:ext cx="9845559" cy="427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04" y="1980000"/>
            <a:ext cx="1327382" cy="2768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4024" y="42926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4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5091917" y="3869648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5830104" y="1897110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355495" y="193977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01" y="3586799"/>
            <a:ext cx="1327382" cy="2768540"/>
          </a:xfrm>
          <a:prstGeom prst="rect">
            <a:avLst/>
          </a:prstGeom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835556" y="475271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9" name="Picture 30" descr="But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8" y="499496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321845" y="590871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950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2.22222E-6 L 0.0069 -0.47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3.7037E-6 L -0.0056 -0.19166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914" y="30615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28459" y="1571276"/>
            <a:ext cx="9845559" cy="5168437"/>
            <a:chOff x="1228459" y="1571276"/>
            <a:chExt cx="9845559" cy="5168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459" y="2111188"/>
              <a:ext cx="9845559" cy="427960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813947" y="1688104"/>
              <a:ext cx="0" cy="48463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5178071" y="1571276"/>
              <a:ext cx="6286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5144421" y="5908716"/>
              <a:ext cx="2857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0997" y="2613580"/>
            <a:ext cx="1327382" cy="2768540"/>
          </a:xfrm>
          <a:prstGeom prst="rect">
            <a:avLst/>
          </a:prstGeom>
        </p:spPr>
      </p:pic>
      <p:pic>
        <p:nvPicPr>
          <p:cNvPr id="14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5609566" y="2477807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807477" y="3315414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2847497" y="2440348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045408" y="3277955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305484" y="2648654"/>
            <a:ext cx="526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8222536" y="2671264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4784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7.40741E-7 L 0.2267 -0.003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509 L -0.22696 -0.00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4.81481E-6 L 0.22669 -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47343" y="511800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794" y="511800"/>
            <a:ext cx="969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05592" y="306854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70217" y="4352563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409509" y="437868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80217" y="3085466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2980" y="3060684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05357" y="3081756"/>
            <a:ext cx="1380255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563" y="560659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86062" y="5627669"/>
            <a:ext cx="1463040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30826" y="4347370"/>
            <a:ext cx="723460" cy="12213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17570" y="3071220"/>
            <a:ext cx="697334" cy="12682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46861" y="3137717"/>
            <a:ext cx="731520" cy="118872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71763" y="433475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334" y="825650"/>
            <a:ext cx="4292246" cy="1951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673315" y="2509844"/>
            <a:ext cx="68262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40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Luyện tập chung (tiết 2)</a:t>
            </a:r>
            <a:endParaRPr lang="vi-VN" sz="72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" descr="5ccee593e7ab4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r="75750" b="57414"/>
          <a:stretch>
            <a:fillRect/>
          </a:stretch>
        </p:blipFill>
        <p:spPr>
          <a:xfrm>
            <a:off x="-194084" y="-95709"/>
            <a:ext cx="2956560" cy="2846705"/>
          </a:xfrm>
          <a:prstGeom prst="rect">
            <a:avLst/>
          </a:prstGeom>
        </p:spPr>
      </p:pic>
      <p:pic>
        <p:nvPicPr>
          <p:cNvPr id="5" name="图形" descr="5ccee593e7ab4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67598"/>
          <a:stretch>
            <a:fillRect/>
          </a:stretch>
        </p:blipFill>
        <p:spPr>
          <a:xfrm>
            <a:off x="194083" y="4692015"/>
            <a:ext cx="12192000" cy="2165985"/>
          </a:xfrm>
          <a:prstGeom prst="rect">
            <a:avLst/>
          </a:prstGeom>
        </p:spPr>
      </p:pic>
      <p:sp>
        <p:nvSpPr>
          <p:cNvPr id="2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791633" y="809977"/>
            <a:ext cx="10608733" cy="5238045"/>
          </a:xfrm>
          <a:prstGeom prst="roundRect">
            <a:avLst>
              <a:gd name="adj" fmla="val 2942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243" y="294005"/>
            <a:ext cx="7206214" cy="1508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914" y="1426029"/>
            <a:ext cx="10319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nl-NL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kiểm tra được hai đường thẳng vuông góc hoặc song song với đường thẳng cho trước.</a:t>
            </a:r>
            <a:endParaRPr lang="en-US" sz="28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vẽ đường thẳng đi qua một điểm và song song hoặc vuông góc với đường thẳng cho trước ( bằng thước kẻ và ê ke ).</a:t>
            </a:r>
            <a:endParaRPr lang="en-US" sz="28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qua hoạt động xếp hình để củng cố kỹ năng nhận dạng hình thoi.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lập luận toán học, giải quyết vấn đề, giao tiếp hợp tác.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11266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20" y="440138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91" y="2110587"/>
            <a:ext cx="7701045" cy="37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-24448" y="0"/>
            <a:ext cx="12202160" cy="6858000"/>
            <a:chOff x="-15" y="0"/>
            <a:chExt cx="19216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8" name="图形" descr="5cbd2efc09b3b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9" name="图形" descr="5ce8f767eed3c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10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8670" y="2399438"/>
            <a:ext cx="7248640" cy="16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b="16881"/>
          <a:stretch/>
        </p:blipFill>
        <p:spPr>
          <a:xfrm>
            <a:off x="3532410" y="1906449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082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0" y="3429000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38"/>
            <a:ext cx="6712426" cy="182424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hình thoi là: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496957" y="5038048"/>
            <a:ext cx="3483953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song song và 2 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273826" y="5038048"/>
            <a:ext cx="3379304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cặp cạnh đối diện song song và 4 cạnh bằng 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972133" y="5038047"/>
            <a:ext cx="3528234" cy="160129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vuông góc và 4 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13493" y="737827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309918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679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64" y="3187103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385683" y="256451"/>
            <a:ext cx="9043327" cy="88562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lvl="0" algn="ctr"/>
            <a:r>
              <a:rPr lang="vi-VN" sz="4400" b="1">
                <a:latin typeface="Cambria" panose="02040503050406030204" pitchFamily="18" charset="0"/>
                <a:ea typeface="Cambria" panose="02040503050406030204" pitchFamily="18" charset="0"/>
              </a:rPr>
              <a:t>Giá treo đồ dưới đây có hình gì?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thoi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21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86" y="1280850"/>
            <a:ext cx="3648497" cy="33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7" y="271396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143455" y="417841"/>
            <a:ext cx="9471483" cy="873261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biểu nào sau đây là đúng?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653292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thoi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8098339" y="4851545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ABCE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903811" y="715860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9417" y="-1873739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026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23" y="1595638"/>
            <a:ext cx="4621514" cy="2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9323 -0.021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0508 -0.109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8672 -0.020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596347" y="417840"/>
            <a:ext cx="11072192" cy="1963017"/>
          </a:xfrm>
          <a:prstGeom prst="rect">
            <a:avLst/>
          </a:prstGeom>
          <a:solidFill>
            <a:schemeClr val="lt1">
              <a:alpha val="98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Hoa làm một khung ảnh có dạng hình chữ nhật PQRS với PQ = 18 cm và PS = 24cm. Độ dài viền khung ảnh bạn Hoa đã làm là:</a:t>
            </a: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851204" y="69985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11411262" y="-134735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7573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9323 -0.021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60508 -0.1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8672 -0.0201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sp>
        <p:nvSpPr>
          <p:cNvPr id="14" name="Dikdörtgen 19">
            <a:hlinkClick r:id="" action="ppaction://hlinkshowjump?jump=nextslide"/>
          </p:cNvPr>
          <p:cNvSpPr/>
          <p:nvPr/>
        </p:nvSpPr>
        <p:spPr>
          <a:xfrm>
            <a:off x="4594411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END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4037" r="22815"/>
          <a:stretch/>
        </p:blipFill>
        <p:spPr>
          <a:xfrm>
            <a:off x="4216016" y="2058285"/>
            <a:ext cx="4419600" cy="2426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88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552</Words>
  <Application>Microsoft Office PowerPoint</Application>
  <PresentationFormat>Màn hình rộng</PresentationFormat>
  <Paragraphs>78</Paragraphs>
  <Slides>21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Cambria</vt:lpstr>
      <vt:lpstr>Tahoma</vt:lpstr>
      <vt:lpstr>UTM Azuki</vt:lpstr>
      <vt:lpstr>字魂92号-新潮海报体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Vân Nguyễn</cp:lastModifiedBy>
  <cp:revision>34</cp:revision>
  <dcterms:created xsi:type="dcterms:W3CDTF">2023-10-29T04:52:20Z</dcterms:created>
  <dcterms:modified xsi:type="dcterms:W3CDTF">2023-12-06T11:20:08Z</dcterms:modified>
</cp:coreProperties>
</file>