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8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0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xmlns="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xmlns="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xmlns="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xmlns="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xmlns="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AA7C1F-29C1-4D8C-86C0-FA3190D5F0B7}"/>
              </a:ext>
            </a:extLst>
          </p:cNvPr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xmlns="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xmlns="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TRẢ LỜI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NHANH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xmlns="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rcRect t="31019" b="30556"/>
          <a:stretch>
            <a:fillRect/>
          </a:stretch>
        </p:blipFill>
        <p:spPr>
          <a:xfrm>
            <a:off x="0" y="2317750"/>
            <a:ext cx="12191365" cy="452374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3628390"/>
            <a:ext cx="9620250" cy="322961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893268" y="2137716"/>
            <a:ext cx="624114" cy="624114"/>
          </a:xfrm>
          <a:prstGeom prst="ellipse">
            <a:avLst/>
          </a:prstGeom>
          <a:solidFill>
            <a:srgbClr val="7BB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3334" y="3661955"/>
            <a:ext cx="624114" cy="624114"/>
          </a:xfrm>
          <a:prstGeom prst="ellipse">
            <a:avLst/>
          </a:prstGeom>
          <a:solidFill>
            <a:srgbClr val="B05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81875" y="2159046"/>
            <a:ext cx="624114" cy="624114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87536" y="3955506"/>
            <a:ext cx="580751" cy="624114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8" name="图片 7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26A4D2E-847A-46F6-9E60-38A86E433F33}"/>
              </a:ext>
            </a:extLst>
          </p:cNvPr>
          <p:cNvGrpSpPr/>
          <p:nvPr/>
        </p:nvGrpSpPr>
        <p:grpSpPr>
          <a:xfrm>
            <a:off x="2182586" y="319178"/>
            <a:ext cx="7826192" cy="1111171"/>
            <a:chOff x="2302561" y="1033411"/>
            <a:chExt cx="9414510" cy="1111171"/>
          </a:xfrm>
        </p:grpSpPr>
        <p:sp>
          <p:nvSpPr>
            <p:cNvPr id="14" name="文本框 43">
              <a:extLst>
                <a:ext uri="{FF2B5EF4-FFF2-40B4-BE49-F238E27FC236}">
                  <a16:creationId xmlns:a16="http://schemas.microsoft.com/office/drawing/2014/main" xmlns="" id="{AADB6CA4-3A03-48C7-8F8B-EED7DE70AE88}"/>
                </a:ext>
              </a:extLst>
            </p:cNvPr>
            <p:cNvSpPr txBox="1"/>
            <p:nvPr/>
          </p:nvSpPr>
          <p:spPr>
            <a:xfrm>
              <a:off x="2302561" y="1036586"/>
              <a:ext cx="94145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câu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5" name="文本框 44">
              <a:extLst>
                <a:ext uri="{FF2B5EF4-FFF2-40B4-BE49-F238E27FC236}">
                  <a16:creationId xmlns:a16="http://schemas.microsoft.com/office/drawing/2014/main" xmlns="" id="{D7690411-22A0-4619-BE59-1382D31E6082}"/>
                </a:ext>
              </a:extLst>
            </p:cNvPr>
            <p:cNvSpPr txBox="1"/>
            <p:nvPr/>
          </p:nvSpPr>
          <p:spPr>
            <a:xfrm>
              <a:off x="2396086" y="1033411"/>
              <a:ext cx="92147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BB54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AE4EAC0-24F0-4CF6-B855-7701E2E8BA94}"/>
              </a:ext>
            </a:extLst>
          </p:cNvPr>
          <p:cNvGrpSpPr/>
          <p:nvPr/>
        </p:nvGrpSpPr>
        <p:grpSpPr>
          <a:xfrm>
            <a:off x="622851" y="1433524"/>
            <a:ext cx="10705815" cy="4702233"/>
            <a:chOff x="622851" y="1433524"/>
            <a:chExt cx="10705815" cy="47022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0986D-2573-4EC1-8581-9BBE677230BE}"/>
                </a:ext>
              </a:extLst>
            </p:cNvPr>
            <p:cNvSpPr/>
            <p:nvPr/>
          </p:nvSpPr>
          <p:spPr>
            <a:xfrm>
              <a:off x="622851" y="1433524"/>
              <a:ext cx="10705815" cy="4702233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57150">
              <a:solidFill>
                <a:srgbClr val="61B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C36F5AC-AE3C-431E-9EA4-07255541CF93}"/>
                </a:ext>
              </a:extLst>
            </p:cNvPr>
            <p:cNvSpPr txBox="1"/>
            <p:nvPr/>
          </p:nvSpPr>
          <p:spPr>
            <a:xfrm>
              <a:off x="1119179" y="1676796"/>
              <a:ext cx="995300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0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íś1íḍè">
            <a:extLst>
              <a:ext uri="{FF2B5EF4-FFF2-40B4-BE49-F238E27FC236}">
                <a16:creationId xmlns:a16="http://schemas.microsoft.com/office/drawing/2014/main" xmlns="" id="{F5994542-3399-5D49-A141-CDAFAFE960EE}"/>
              </a:ext>
            </a:extLst>
          </p:cNvPr>
          <p:cNvSpPr/>
          <p:nvPr/>
        </p:nvSpPr>
        <p:spPr>
          <a:xfrm>
            <a:off x="1288006" y="497230"/>
            <a:ext cx="8980650" cy="7694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21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382" y="3543638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2, 4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1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64" y="2880583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248966" y="32991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831" y="3568262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1, 2, 3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0177475" y="337419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377" y="5118043"/>
            <a:ext cx="2164825" cy="56174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185961" y="4873520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826" y="5142667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5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0080275" y="492478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743" y="145396"/>
            <a:ext cx="2559825" cy="224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593" y="1355647"/>
            <a:ext cx="4317238" cy="20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80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2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xmlns="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xmlns="" id="{F5994542-3399-5D49-A141-CDAFAFE960EE}"/>
              </a:ext>
            </a:extLst>
          </p:cNvPr>
          <p:cNvSpPr/>
          <p:nvPr/>
        </p:nvSpPr>
        <p:spPr>
          <a:xfrm>
            <a:off x="2713510" y="925964"/>
            <a:ext cx="9021290" cy="1141484"/>
          </a:xfrm>
          <a:prstGeom prst="rect">
            <a:avLst/>
          </a:prstGeom>
          <a:ln>
            <a:noFill/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cm.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250003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100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0042281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120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186998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140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9979276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5880" y="2496182"/>
            <a:ext cx="1675051" cy="2697113"/>
            <a:chOff x="5135880" y="2496182"/>
            <a:chExt cx="1675051" cy="26971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6791CD9-CB85-46FB-858E-FF3010C99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049" r="14818"/>
            <a:stretch/>
          </p:blipFill>
          <p:spPr>
            <a:xfrm>
              <a:off x="5445760" y="2496182"/>
              <a:ext cx="1365171" cy="26971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Diamond 3"/>
            <p:cNvSpPr/>
            <p:nvPr/>
          </p:nvSpPr>
          <p:spPr>
            <a:xfrm>
              <a:off x="5283200" y="3347155"/>
              <a:ext cx="32512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 rot="1428053">
              <a:off x="5135880" y="3833009"/>
              <a:ext cx="45720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51" y="1797285"/>
            <a:ext cx="8791549" cy="2308316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thoi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nhau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3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9" name="íś1íḍè">
            <a:extLst>
              <a:ext uri="{FF2B5EF4-FFF2-40B4-BE49-F238E27FC236}">
                <a16:creationId xmlns:a16="http://schemas.microsoft.com/office/drawing/2014/main" xmlns="" id="{F5994542-3399-5D49-A141-CDAFAFE960EE}"/>
              </a:ext>
            </a:extLst>
          </p:cNvPr>
          <p:cNvSpPr/>
          <p:nvPr/>
        </p:nvSpPr>
        <p:spPr>
          <a:xfrm>
            <a:off x="2713510" y="497230"/>
            <a:ext cx="8249130" cy="7669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lại đặc điểm của hình thoi </a:t>
            </a:r>
            <a:endParaRPr kumimoji="0" lang="zh-CN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20" y="3914380"/>
            <a:ext cx="3557970" cy="35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780"/>
            <a:ext cx="12192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479405" y="0"/>
            <a:ext cx="1339215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8"/>
          <a:srcRect t="15641" r="44456" b="37554"/>
          <a:stretch>
            <a:fillRect/>
          </a:stretch>
        </p:blipFill>
        <p:spPr>
          <a:xfrm>
            <a:off x="3284220" y="1377315"/>
            <a:ext cx="1339215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-24765" y="3175"/>
            <a:ext cx="12204065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3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grpSp>
        <p:nvGrpSpPr>
          <p:cNvPr id="33" name="组合 42">
            <a:extLst>
              <a:ext uri="{FF2B5EF4-FFF2-40B4-BE49-F238E27FC236}">
                <a16:creationId xmlns:a16="http://schemas.microsoft.com/office/drawing/2014/main" xmlns="" id="{C49F4720-D45E-4812-8D7C-8313E07B2511}"/>
              </a:ext>
            </a:extLst>
          </p:cNvPr>
          <p:cNvGrpSpPr/>
          <p:nvPr/>
        </p:nvGrpSpPr>
        <p:grpSpPr>
          <a:xfrm>
            <a:off x="1710233" y="1606187"/>
            <a:ext cx="8848183" cy="2555331"/>
            <a:chOff x="4338" y="2905"/>
            <a:chExt cx="13998" cy="6172"/>
          </a:xfrm>
        </p:grpSpPr>
        <p:sp>
          <p:nvSpPr>
            <p:cNvPr id="34" name="文本框 43">
              <a:extLst>
                <a:ext uri="{FF2B5EF4-FFF2-40B4-BE49-F238E27FC236}">
                  <a16:creationId xmlns:a16="http://schemas.microsoft.com/office/drawing/2014/main" xmlns="" id="{BCC95E63-EEBA-4AFC-9C71-3009C1D3B654}"/>
                </a:ext>
              </a:extLst>
            </p:cNvPr>
            <p:cNvSpPr txBox="1"/>
            <p:nvPr/>
          </p:nvSpPr>
          <p:spPr>
            <a:xfrm>
              <a:off x="4338" y="2905"/>
              <a:ext cx="13998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xmlns="" id="{B484F3BB-B7F5-4720-9B6C-3602D91DA127}"/>
                </a:ext>
              </a:extLst>
            </p:cNvPr>
            <p:cNvSpPr txBox="1"/>
            <p:nvPr/>
          </p:nvSpPr>
          <p:spPr>
            <a:xfrm>
              <a:off x="4496" y="2907"/>
              <a:ext cx="13701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91716" y="483235"/>
            <a:ext cx="5608568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13D890-9FDC-422E-9647-EFFFCD47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8" y="2590264"/>
            <a:ext cx="2978857" cy="364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DF2EB2-3F8F-4CC8-A7DD-37BB57F2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4" y="2430899"/>
            <a:ext cx="3030312" cy="364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259380-04AF-4103-8BF3-A3FEE8DD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05" y="792480"/>
            <a:ext cx="4243591" cy="26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7B385B-910B-4DCE-81E2-C4B4401C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332326"/>
            <a:ext cx="4243592" cy="251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E18A2C-F4A9-4DC4-93E0-7C73B5EB6101}"/>
              </a:ext>
            </a:extLst>
          </p:cNvPr>
          <p:cNvSpPr/>
          <p:nvPr/>
        </p:nvSpPr>
        <p:spPr>
          <a:xfrm>
            <a:off x="1464320" y="4010643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7E5F13-B4EB-4ACB-AC13-7563A144C474}"/>
              </a:ext>
            </a:extLst>
          </p:cNvPr>
          <p:cNvSpPr/>
          <p:nvPr/>
        </p:nvSpPr>
        <p:spPr>
          <a:xfrm>
            <a:off x="4114800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19C868-D1E1-408E-8EF3-CDBF49CDE763}"/>
              </a:ext>
            </a:extLst>
          </p:cNvPr>
          <p:cNvSpPr/>
          <p:nvPr/>
        </p:nvSpPr>
        <p:spPr>
          <a:xfrm>
            <a:off x="7374836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thang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4AE72AC-27E8-4570-BBB5-5DC0ACE652AA}"/>
              </a:ext>
            </a:extLst>
          </p:cNvPr>
          <p:cNvSpPr/>
          <p:nvPr/>
        </p:nvSpPr>
        <p:spPr>
          <a:xfrm>
            <a:off x="9747922" y="3514821"/>
            <a:ext cx="78945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427" y="1357630"/>
            <a:ext cx="1034580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xmlns="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A3E7AD-92E9-4F48-9DF8-6BD4EA10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b="16388"/>
          <a:stretch/>
        </p:blipFill>
        <p:spPr>
          <a:xfrm>
            <a:off x="1054705" y="352112"/>
            <a:ext cx="3933371" cy="38136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033864-B2BF-4089-9FA3-4142CD8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4441371"/>
            <a:ext cx="5171925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A62997-3438-4CC8-834A-7BDA0A54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6" y="477157"/>
            <a:ext cx="5238225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49C577-ECAF-437A-AA1B-63EC232A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23492" r="14757" b="20899"/>
          <a:stretch/>
        </p:blipFill>
        <p:spPr>
          <a:xfrm>
            <a:off x="5747656" y="4365136"/>
            <a:ext cx="5573487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xmlns="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513</Words>
  <Application>Microsoft Office PowerPoint</Application>
  <PresentationFormat>Widescreen</PresentationFormat>
  <Paragraphs>117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#9Slide07 SFU Rhythm</vt:lpstr>
      <vt:lpstr>#9Slide07 SVNZiclets</vt:lpstr>
      <vt:lpstr>Arial</vt:lpstr>
      <vt:lpstr>Calibri</vt:lpstr>
      <vt:lpstr>Cambria</vt:lpstr>
      <vt:lpstr>DengXian</vt:lpstr>
      <vt:lpstr>Source Han Sans CN</vt:lpstr>
      <vt:lpstr>UTM Futura Extra</vt:lpstr>
      <vt:lpstr>UTM Guanine</vt:lpstr>
      <vt:lpstr>字魂144号-朗圆体</vt:lpstr>
      <vt:lpstr>思源黑体 CN Bold</vt:lpstr>
      <vt:lpstr>思源黑体 CN Normal</vt:lpstr>
      <vt:lpstr>思源黑体 CN Regular</vt:lpstr>
      <vt:lpstr>等线</vt:lpstr>
      <vt:lpstr>千库网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SKY</cp:lastModifiedBy>
  <cp:revision>6</cp:revision>
  <dcterms:created xsi:type="dcterms:W3CDTF">2023-10-16T04:55:14Z</dcterms:created>
  <dcterms:modified xsi:type="dcterms:W3CDTF">2024-12-13T05:21:47Z</dcterms:modified>
</cp:coreProperties>
</file>