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  <p:sldMasterId id="2147483737" r:id="rId4"/>
    <p:sldMasterId id="2147483749" r:id="rId5"/>
  </p:sldMasterIdLst>
  <p:notesMasterIdLst>
    <p:notesMasterId r:id="rId14"/>
  </p:notesMasterIdLst>
  <p:sldIdLst>
    <p:sldId id="257" r:id="rId6"/>
    <p:sldId id="291" r:id="rId7"/>
    <p:sldId id="266" r:id="rId8"/>
    <p:sldId id="267" r:id="rId9"/>
    <p:sldId id="268" r:id="rId10"/>
    <p:sldId id="269" r:id="rId11"/>
    <p:sldId id="29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0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7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5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98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089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0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3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79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91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06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55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94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4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9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013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7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7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0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7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5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684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1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4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9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0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6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5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3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7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2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7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7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607243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đến với tiết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uLnTx/>
              <a:uFillTx/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D5EADD3-8F84-4E63-90D7-BB893A3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3380B-3535-47C8-A815-00A3C101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94" y="484446"/>
            <a:ext cx="89725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BD2D5-BC4E-4A87-BE8A-BE2EC6D1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" y="2526449"/>
            <a:ext cx="6800850" cy="39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6D938-6C68-4BE7-817E-A923AA8E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99" y="3095626"/>
            <a:ext cx="4998853" cy="1657349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4BF4F75-D3B0-4609-ABD0-DA946A31D32E}"/>
              </a:ext>
            </a:extLst>
          </p:cNvPr>
          <p:cNvSpPr/>
          <p:nvPr/>
        </p:nvSpPr>
        <p:spPr>
          <a:xfrm>
            <a:off x="10324214" y="3095626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F6558BB7-866E-4089-BCB5-EC9CA9D8FE90}"/>
              </a:ext>
            </a:extLst>
          </p:cNvPr>
          <p:cNvSpPr/>
          <p:nvPr/>
        </p:nvSpPr>
        <p:spPr>
          <a:xfrm>
            <a:off x="10359671" y="3627254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DA1DCDFC-B7BE-4AA5-93A0-DD6CDB1A5DD8}"/>
              </a:ext>
            </a:extLst>
          </p:cNvPr>
          <p:cNvSpPr/>
          <p:nvPr/>
        </p:nvSpPr>
        <p:spPr>
          <a:xfrm>
            <a:off x="10632558" y="4190114"/>
            <a:ext cx="446567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FC2E-61F0-444F-9557-B93211E2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1" y="1598296"/>
            <a:ext cx="7655442" cy="2590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7AE8D-7AD7-4655-A9DF-138889C75365}"/>
              </a:ext>
            </a:extLst>
          </p:cNvPr>
          <p:cNvSpPr txBox="1"/>
          <p:nvPr/>
        </p:nvSpPr>
        <p:spPr>
          <a:xfrm>
            <a:off x="5380074" y="244548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33 </a:t>
            </a:r>
            <a:r>
              <a:rPr lang="en-US" sz="2800" i="1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8280-BFBA-4017-AADE-392CCD6F55E2}"/>
              </a:ext>
            </a:extLst>
          </p:cNvPr>
          <p:cNvSpPr txBox="1"/>
          <p:nvPr/>
        </p:nvSpPr>
        <p:spPr>
          <a:xfrm>
            <a:off x="5380074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25 </a:t>
            </a:r>
            <a:r>
              <a:rPr lang="en-US" sz="2800" i="1" dirty="0"/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75AD8-73DE-4C0E-AD80-A1728A82B993}"/>
              </a:ext>
            </a:extLst>
          </p:cNvPr>
          <p:cNvSpPr txBox="1"/>
          <p:nvPr/>
        </p:nvSpPr>
        <p:spPr>
          <a:xfrm>
            <a:off x="5479311" y="3554290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  <a:r>
              <a:rPr lang="en-US" sz="2800" i="1" dirty="0"/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80634-25E5-467E-8CCB-9D22CE77AE04}"/>
              </a:ext>
            </a:extLst>
          </p:cNvPr>
          <p:cNvSpPr txBox="1"/>
          <p:nvPr/>
        </p:nvSpPr>
        <p:spPr>
          <a:xfrm>
            <a:off x="9533860" y="2370542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63 </a:t>
            </a:r>
            <a:r>
              <a:rPr lang="en-US" sz="2800" i="1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9A7F2-F18A-4FD1-BB5D-ABE526A825D1}"/>
              </a:ext>
            </a:extLst>
          </p:cNvPr>
          <p:cNvSpPr txBox="1"/>
          <p:nvPr/>
        </p:nvSpPr>
        <p:spPr>
          <a:xfrm>
            <a:off x="9533860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=19 </a:t>
            </a:r>
            <a:r>
              <a:rPr lang="en-US" sz="2800" i="1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0E389-3471-427D-A0BE-407DC65CA3BF}"/>
              </a:ext>
            </a:extLst>
          </p:cNvPr>
          <p:cNvSpPr txBox="1"/>
          <p:nvPr/>
        </p:nvSpPr>
        <p:spPr>
          <a:xfrm>
            <a:off x="9545438" y="349192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44 </a:t>
            </a:r>
            <a:r>
              <a:rPr lang="en-US" sz="2800" i="1" dirty="0"/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0E6D4-BF4D-4BFB-9A54-9A604FFA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37" y="4455042"/>
            <a:ext cx="8601578" cy="169018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E5753C4-2EDD-4FC0-9A9D-5B022C37558C}"/>
              </a:ext>
            </a:extLst>
          </p:cNvPr>
          <p:cNvSpPr/>
          <p:nvPr/>
        </p:nvSpPr>
        <p:spPr>
          <a:xfrm>
            <a:off x="5996764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53 </a:t>
            </a:r>
            <a:r>
              <a:rPr lang="en-US" sz="2400" i="1" dirty="0"/>
              <a:t>I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BFFE8B7-31FD-475C-BF53-8F079D5174D0}"/>
              </a:ext>
            </a:extLst>
          </p:cNvPr>
          <p:cNvSpPr/>
          <p:nvPr/>
        </p:nvSpPr>
        <p:spPr>
          <a:xfrm>
            <a:off x="9930811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51 </a:t>
            </a:r>
            <a:r>
              <a:rPr lang="en-US" sz="2400" i="1" dirty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7" grpId="0"/>
      <p:bldP spid="18" grpId="0"/>
      <p:bldP spid="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7B916-074F-4B76-B8CC-84E0B27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64" y="552894"/>
            <a:ext cx="8299820" cy="591735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FA07B20-8498-4BC3-94AB-B0616B0AE067}"/>
              </a:ext>
            </a:extLst>
          </p:cNvPr>
          <p:cNvSpPr/>
          <p:nvPr/>
        </p:nvSpPr>
        <p:spPr>
          <a:xfrm>
            <a:off x="5369442" y="5337544"/>
            <a:ext cx="627321" cy="712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849E4-8A11-40AC-AA85-656E23C45C25}"/>
              </a:ext>
            </a:extLst>
          </p:cNvPr>
          <p:cNvSpPr txBox="1"/>
          <p:nvPr/>
        </p:nvSpPr>
        <p:spPr>
          <a:xfrm>
            <a:off x="9128169" y="5588261"/>
            <a:ext cx="299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i="1" dirty="0"/>
              <a:t> l </a:t>
            </a:r>
            <a:r>
              <a:rPr lang="en-US" sz="2400" dirty="0"/>
              <a:t>+ 2 </a:t>
            </a:r>
            <a:r>
              <a:rPr lang="en-US" sz="2400" i="1" dirty="0"/>
              <a:t>l </a:t>
            </a:r>
            <a:r>
              <a:rPr lang="en-US" sz="2400" dirty="0"/>
              <a:t>+ 3 </a:t>
            </a:r>
            <a:r>
              <a:rPr lang="en-US" sz="2400" i="1" dirty="0"/>
              <a:t>l </a:t>
            </a:r>
            <a:r>
              <a:rPr lang="en-US" sz="2400" dirty="0"/>
              <a:t>= 15 </a:t>
            </a:r>
            <a:r>
              <a:rPr lang="en-US" sz="2400" i="1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6374-38F8-4322-96A4-98256687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FA51-504D-45EF-BFB6-0DB4CC64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28C67-C789-4920-A61A-622AE6A8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3" y="921543"/>
            <a:ext cx="9209314" cy="338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A052F-A6E2-47F4-BD0E-B8EE5CF339A1}"/>
              </a:ext>
            </a:extLst>
          </p:cNvPr>
          <p:cNvSpPr txBox="1"/>
          <p:nvPr/>
        </p:nvSpPr>
        <p:spPr>
          <a:xfrm>
            <a:off x="3124200" y="4550229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18 + 4 = 22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1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</Words>
  <Application>Microsoft Office PowerPoint</Application>
  <PresentationFormat>Widescreen</PresentationFormat>
  <Paragraphs>22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Microsoft YaHei</vt:lpstr>
      <vt:lpstr>SimSun</vt:lpstr>
      <vt:lpstr>Arial</vt:lpstr>
      <vt:lpstr>Arial Rounded MT Bold</vt:lpstr>
      <vt:lpstr>Calibri</vt:lpstr>
      <vt:lpstr>Calibri Light</vt:lpstr>
      <vt:lpstr>等线</vt:lpstr>
      <vt:lpstr>Franklin Gothic Book</vt:lpstr>
      <vt:lpstr>Franklin Gothic Medium</vt:lpstr>
      <vt:lpstr>黑体</vt:lpstr>
      <vt:lpstr>华文楷体</vt:lpstr>
      <vt:lpstr>字魂17号-萌趣果冻体</vt:lpstr>
      <vt:lpstr>方正卡通简体</vt:lpstr>
      <vt:lpstr>Office 主题​​</vt:lpstr>
      <vt:lpstr>1_Office Theme</vt:lpstr>
      <vt:lpstr>1_Office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7</cp:revision>
  <dcterms:created xsi:type="dcterms:W3CDTF">2021-05-21T09:12:05Z</dcterms:created>
  <dcterms:modified xsi:type="dcterms:W3CDTF">2025-01-13T02:40:34Z</dcterms:modified>
</cp:coreProperties>
</file>