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74" r:id="rId2"/>
    <p:sldId id="289" r:id="rId3"/>
    <p:sldId id="304" r:id="rId4"/>
    <p:sldId id="301" r:id="rId5"/>
    <p:sldId id="305" r:id="rId6"/>
    <p:sldId id="295" r:id="rId7"/>
    <p:sldId id="306" r:id="rId8"/>
    <p:sldId id="296" r:id="rId9"/>
    <p:sldId id="28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65364" autoAdjust="0"/>
  </p:normalViewPr>
  <p:slideViewPr>
    <p:cSldViewPr snapToGrid="0">
      <p:cViewPr varScale="1">
        <p:scale>
          <a:sx n="91" d="100"/>
          <a:sy n="91" d="100"/>
        </p:scale>
        <p:origin x="53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6E6DF-04EB-4F88-8C26-150C3C20C19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B57F14-648C-4286-84EC-5694E274F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21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Đọc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75905-0E0C-4693-9180-AEA11ADE927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182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C1CE-1DE5-44A9-A9CB-E8467452B4F0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964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C1CE-1DE5-44A9-A9CB-E8467452B4F0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3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C1CE-1DE5-44A9-A9CB-E8467452B4F0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126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C1CE-1DE5-44A9-A9CB-E8467452B4F0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83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C1CE-1DE5-44A9-A9CB-E8467452B4F0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41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C1CE-1DE5-44A9-A9CB-E8467452B4F0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166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C1CE-1DE5-44A9-A9CB-E8467452B4F0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558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C1CE-1DE5-44A9-A9CB-E8467452B4F0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440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C1CE-1DE5-44A9-A9CB-E8467452B4F0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490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C1CE-1DE5-44A9-A9CB-E8467452B4F0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67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C1CE-1DE5-44A9-A9CB-E8467452B4F0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29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0C1CE-1DE5-44A9-A9CB-E8467452B4F0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29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35478" y="2116818"/>
            <a:ext cx="7496351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Bài</a:t>
            </a:r>
            <a:r>
              <a:rPr lang="en-US" sz="8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83: ÔN TẬP</a:t>
            </a:r>
          </a:p>
        </p:txBody>
      </p:sp>
    </p:spTree>
    <p:extLst>
      <p:ext uri="{BB962C8B-B14F-4D97-AF65-F5344CB8AC3E}">
        <p14:creationId xmlns:p14="http://schemas.microsoft.com/office/powerpoint/2010/main" val="135700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93" y="0"/>
            <a:ext cx="1142356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122549" y="211836"/>
            <a:ext cx="11599818" cy="3505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				            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Voi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hổ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và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khỉ</a:t>
            </a:r>
            <a:endParaRPr kumimoji="0" lang="en-US" sz="4000" b="1" i="0" u="none" strike="noStrike" kern="1200" cap="none" spc="0" normalizeH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-SGK-TV" pitchFamily="2" charset="0"/>
              <a:cs typeface="Arial-SGK-TV" pitchFamily="2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	</a:t>
            </a:r>
            <a:r>
              <a:rPr lang="en-US" sz="3800" b="1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 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Thua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hổ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trong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một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cuộc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thi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tài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,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voi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phải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nộp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mạng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cho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hổ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.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Khỉ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bày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mưu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giúp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voi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.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Khỉ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cưỡi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voi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đi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gặp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hổ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.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Đến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điểm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hẹn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,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khỉ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quát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 smtClean="0">
                <a:latin typeface="Arial-SGK-TV" pitchFamily="2" charset="0"/>
                <a:cs typeface="Arial-SGK-TV" pitchFamily="2" charset="0"/>
              </a:rPr>
              <a:t>lớn</a:t>
            </a:r>
            <a:r>
              <a:rPr lang="en-US" sz="3800" b="1" dirty="0" smtClean="0">
                <a:latin typeface="Arial-SGK-TV" pitchFamily="2" charset="0"/>
                <a:cs typeface="Arial-SGK-TV" pitchFamily="2" charset="0"/>
              </a:rPr>
              <a:t>: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    - </a:t>
            </a:r>
            <a:r>
              <a:rPr kumimoji="0" lang="en-US" sz="3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Hổ</a:t>
            </a:r>
            <a:r>
              <a:rPr kumimoji="0" lang="en-US" sz="3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ở </a:t>
            </a:r>
            <a:r>
              <a:rPr kumimoji="0" lang="en-US" sz="3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đâu</a:t>
            </a:r>
            <a:r>
              <a:rPr kumimoji="0" lang="en-US" sz="3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?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	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Voi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tỏ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vẻ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lễ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phép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: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8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      - </a:t>
            </a:r>
            <a:r>
              <a:rPr kumimoji="0" lang="en-US" sz="3800" b="1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Thưa</a:t>
            </a:r>
            <a:r>
              <a:rPr kumimoji="0" lang="en-US" sz="38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800" b="1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ông</a:t>
            </a:r>
            <a:r>
              <a:rPr kumimoji="0" lang="en-US" sz="38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, </a:t>
            </a:r>
            <a:r>
              <a:rPr kumimoji="0" lang="en-US" sz="3800" b="1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hổ</a:t>
            </a:r>
            <a:r>
              <a:rPr kumimoji="0" lang="en-US" sz="38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800" b="1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sắp</a:t>
            </a:r>
            <a:r>
              <a:rPr kumimoji="0" lang="en-US" sz="38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800" b="1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tới</a:t>
            </a:r>
            <a:r>
              <a:rPr kumimoji="0" lang="en-US" sz="38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800" b="1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rồi</a:t>
            </a:r>
            <a:r>
              <a:rPr kumimoji="0" lang="en-US" sz="38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ạ.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	  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Hổ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ngồi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trong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bụi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cây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nhìn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ra.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Thấy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voi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to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lớn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mà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sợ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một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con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vật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nhỏ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bé</a:t>
            </a:r>
            <a:r>
              <a:rPr lang="en-US" sz="3800" b="1" dirty="0">
                <a:latin typeface="Arial-SGK-TV" pitchFamily="2" charset="0"/>
                <a:cs typeface="Arial-SGK-TV" pitchFamily="2" charset="0"/>
              </a:rPr>
              <a:t>,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dirty="0" err="1">
                <a:latin typeface="Arial-SGK-TV" pitchFamily="2" charset="0"/>
                <a:cs typeface="Arial-SGK-TV" pitchFamily="2" charset="0"/>
              </a:rPr>
              <a:t>h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ổ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sợ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quá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,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liền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bỏ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800" b="1" noProof="0" dirty="0" err="1" smtClean="0">
                <a:latin typeface="Arial-SGK-TV" pitchFamily="2" charset="0"/>
                <a:cs typeface="Arial-SGK-TV" pitchFamily="2" charset="0"/>
              </a:rPr>
              <a:t>chạy</a:t>
            </a:r>
            <a:r>
              <a:rPr lang="en-US" sz="3800" b="1" noProof="0" dirty="0" smtClean="0">
                <a:latin typeface="Arial-SGK-TV" pitchFamily="2" charset="0"/>
                <a:cs typeface="Arial-SGK-TV" pitchFamily="2" charset="0"/>
              </a:rPr>
              <a:t>.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-SGK-TV" pitchFamily="2" charset="0"/>
              <a:cs typeface="Arial-SGK-TV" pitchFamily="2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10275216" y="5467546"/>
            <a:ext cx="1093510" cy="9427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5375703" y="6099142"/>
            <a:ext cx="1093510" cy="9427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86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xplosion 2 3"/>
          <p:cNvSpPr/>
          <p:nvPr/>
        </p:nvSpPr>
        <p:spPr>
          <a:xfrm>
            <a:off x="1746009" y="78377"/>
            <a:ext cx="8821783" cy="254725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THẢO LUẬN NHÓM ĐÔI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2" r="10581"/>
          <a:stretch/>
        </p:blipFill>
        <p:spPr>
          <a:xfrm>
            <a:off x="0" y="2860214"/>
            <a:ext cx="11469189" cy="3714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70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34340" y="1181100"/>
            <a:ext cx="8686800" cy="838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a.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Vì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sao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voi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phải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nộp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mạng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cho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hổ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4000" dirty="0">
              <a:solidFill>
                <a:schemeClr val="tx2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4214949" cy="9644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2.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Trả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lời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3600" b="1" i="0" u="none" strike="noStrike" kern="1200" cap="none" spc="0" normalizeH="0" noProof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câu</a:t>
            </a:r>
            <a:r>
              <a:rPr kumimoji="0" lang="en-US" sz="3600" b="1" i="0" u="none" strike="noStrike" kern="120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hỏi</a:t>
            </a:r>
            <a:endParaRPr kumimoji="0" lang="en-US" sz="3600" b="1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-SGK-TV" pitchFamily="2" charset="0"/>
              <a:ea typeface="+mj-ea"/>
              <a:cs typeface="Arial-SGK-TV" pitchFamily="2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28700" y="20193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Vì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44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voi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44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thua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44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hổ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44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trong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44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cuộc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44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thi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44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tài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-SGK-TV" pitchFamily="2" charset="0"/>
              <a:ea typeface="+mn-ea"/>
              <a:cs typeface="Arial-SGK-TV" pitchFamily="2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34340" y="2805249"/>
            <a:ext cx="11475721" cy="83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b.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Những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từ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ngữ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nào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chỉ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vóc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dáng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của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voi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và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khỉ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028700" y="3483429"/>
            <a:ext cx="3749040" cy="83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Voi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: to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lớn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-SGK-TV" pitchFamily="2" charset="0"/>
              <a:cs typeface="Arial-SGK-TV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40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Khỉ</a:t>
            </a:r>
            <a:r>
              <a:rPr lang="en-US" sz="40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: </a:t>
            </a:r>
            <a:r>
              <a:rPr lang="en-US" sz="40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nhỏ</a:t>
            </a:r>
            <a:r>
              <a:rPr lang="en-US" sz="40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bé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34340" y="5055326"/>
            <a:ext cx="11612880" cy="83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c.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Trong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câu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chuyện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trên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,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em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thích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con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vật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nào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?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Vì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sao</a:t>
            </a:r>
            <a:r>
              <a:rPr lang="en-US" sz="40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721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  <p:bldP spid="7" grpId="0" build="p"/>
      <p:bldP spid="8" grpId="0" build="p"/>
      <p:bldP spid="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21" r="6890"/>
          <a:stretch/>
        </p:blipFill>
        <p:spPr>
          <a:xfrm>
            <a:off x="2270236" y="0"/>
            <a:ext cx="65164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71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2664822" y="130628"/>
            <a:ext cx="6871063" cy="6324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Nắng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xuân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hồng</a:t>
            </a:r>
            <a:endParaRPr lang="en-US" sz="2800" b="1" dirty="0" smtClean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		</a:t>
            </a:r>
            <a:r>
              <a:rPr lang="en-US" sz="3200" b="1" dirty="0" smtClean="0">
                <a:latin typeface="Arial-SGK-TV" pitchFamily="2" charset="0"/>
                <a:cs typeface="Arial-SGK-TV" pitchFamily="2" charset="0"/>
              </a:rPr>
              <a:t>Qua </a:t>
            </a:r>
            <a:r>
              <a:rPr lang="en-US" sz="3200" b="1" dirty="0" err="1" smtClean="0">
                <a:latin typeface="Arial-SGK-TV" pitchFamily="2" charset="0"/>
                <a:cs typeface="Arial-SGK-TV" pitchFamily="2" charset="0"/>
              </a:rPr>
              <a:t>rét</a:t>
            </a:r>
            <a:r>
              <a:rPr lang="en-US" sz="32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b="1" dirty="0" err="1" smtClean="0">
                <a:latin typeface="Arial-SGK-TV" pitchFamily="2" charset="0"/>
                <a:cs typeface="Arial-SGK-TV" pitchFamily="2" charset="0"/>
              </a:rPr>
              <a:t>lạnh</a:t>
            </a:r>
            <a:r>
              <a:rPr lang="en-US" sz="32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b="1" dirty="0" err="1" smtClean="0">
                <a:latin typeface="Arial-SGK-TV" pitchFamily="2" charset="0"/>
                <a:cs typeface="Arial-SGK-TV" pitchFamily="2" charset="0"/>
              </a:rPr>
              <a:t>mùa</a:t>
            </a:r>
            <a:r>
              <a:rPr lang="en-US" sz="32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b="1" dirty="0" err="1" smtClean="0">
                <a:latin typeface="Arial-SGK-TV" pitchFamily="2" charset="0"/>
                <a:cs typeface="Arial-SGK-TV" pitchFamily="2" charset="0"/>
              </a:rPr>
              <a:t>đông</a:t>
            </a:r>
            <a:endParaRPr lang="en-US" sz="3200" b="1" dirty="0" smtClean="0">
              <a:latin typeface="Arial-SGK-TV" pitchFamily="2" charset="0"/>
              <a:cs typeface="Arial-SGK-TV" pitchFamily="2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		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Xuân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lại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ấm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nắng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hồng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,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b="1" dirty="0" smtClean="0">
                <a:latin typeface="Arial-SGK-TV" pitchFamily="2" charset="0"/>
                <a:cs typeface="Arial-SGK-TV" pitchFamily="2" charset="0"/>
              </a:rPr>
              <a:t>		</a:t>
            </a:r>
            <a:r>
              <a:rPr lang="en-US" sz="3200" b="1" dirty="0" err="1" smtClean="0">
                <a:latin typeface="Arial-SGK-TV" pitchFamily="2" charset="0"/>
                <a:cs typeface="Arial-SGK-TV" pitchFamily="2" charset="0"/>
              </a:rPr>
              <a:t>Ngàn</a:t>
            </a:r>
            <a:r>
              <a:rPr lang="en-US" sz="32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b="1" dirty="0" err="1" smtClean="0">
                <a:latin typeface="Arial-SGK-TV" pitchFamily="2" charset="0"/>
                <a:cs typeface="Arial-SGK-TV" pitchFamily="2" charset="0"/>
              </a:rPr>
              <a:t>cây</a:t>
            </a:r>
            <a:r>
              <a:rPr lang="en-US" sz="32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b="1" dirty="0" err="1" smtClean="0">
                <a:latin typeface="Arial-SGK-TV" pitchFamily="2" charset="0"/>
                <a:cs typeface="Arial-SGK-TV" pitchFamily="2" charset="0"/>
              </a:rPr>
              <a:t>vui</a:t>
            </a:r>
            <a:r>
              <a:rPr lang="en-US" sz="32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b="1" dirty="0" err="1" smtClean="0">
                <a:latin typeface="Arial-SGK-TV" pitchFamily="2" charset="0"/>
                <a:cs typeface="Arial-SGK-TV" pitchFamily="2" charset="0"/>
              </a:rPr>
              <a:t>hớn</a:t>
            </a:r>
            <a:r>
              <a:rPr lang="en-US" sz="32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b="1" dirty="0" err="1" smtClean="0">
                <a:latin typeface="Arial-SGK-TV" pitchFamily="2" charset="0"/>
                <a:cs typeface="Arial-SGK-TV" pitchFamily="2" charset="0"/>
              </a:rPr>
              <a:t>hở</a:t>
            </a:r>
            <a:endParaRPr lang="en-US" sz="3200" b="1" dirty="0" smtClean="0">
              <a:latin typeface="Arial-SGK-TV" pitchFamily="2" charset="0"/>
              <a:cs typeface="Arial-SGK-TV" pitchFamily="2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		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Đua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hé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nhụy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khoe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bông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.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b="1" noProof="0" dirty="0" smtClean="0">
                <a:latin typeface="Arial-SGK-TV" pitchFamily="2" charset="0"/>
                <a:cs typeface="Arial-SGK-TV" pitchFamily="2" charset="0"/>
              </a:rPr>
              <a:t>		</a:t>
            </a:r>
            <a:r>
              <a:rPr lang="en-US" sz="3200" b="1" noProof="0" dirty="0" err="1" smtClean="0">
                <a:latin typeface="Arial-SGK-TV" pitchFamily="2" charset="0"/>
                <a:cs typeface="Arial-SGK-TV" pitchFamily="2" charset="0"/>
              </a:rPr>
              <a:t>Chim</a:t>
            </a:r>
            <a:r>
              <a:rPr lang="en-US" sz="32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b="1" noProof="0" dirty="0" err="1" smtClean="0">
                <a:latin typeface="Arial-SGK-TV" pitchFamily="2" charset="0"/>
                <a:cs typeface="Arial-SGK-TV" pitchFamily="2" charset="0"/>
              </a:rPr>
              <a:t>gọi</a:t>
            </a:r>
            <a:r>
              <a:rPr lang="en-US" sz="32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b="1" noProof="0" dirty="0" err="1" smtClean="0">
                <a:latin typeface="Arial-SGK-TV" pitchFamily="2" charset="0"/>
                <a:cs typeface="Arial-SGK-TV" pitchFamily="2" charset="0"/>
              </a:rPr>
              <a:t>bầy</a:t>
            </a:r>
            <a:r>
              <a:rPr lang="en-US" sz="32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b="1" noProof="0" dirty="0" err="1" smtClean="0">
                <a:latin typeface="Arial-SGK-TV" pitchFamily="2" charset="0"/>
                <a:cs typeface="Arial-SGK-TV" pitchFamily="2" charset="0"/>
              </a:rPr>
              <a:t>xây</a:t>
            </a:r>
            <a:r>
              <a:rPr lang="en-US" sz="32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b="1" noProof="0" dirty="0" err="1" smtClean="0">
                <a:latin typeface="Arial-SGK-TV" pitchFamily="2" charset="0"/>
                <a:cs typeface="Arial-SGK-TV" pitchFamily="2" charset="0"/>
              </a:rPr>
              <a:t>tổ</a:t>
            </a:r>
            <a:endParaRPr lang="en-US" sz="3200" b="1" noProof="0" dirty="0" smtClean="0">
              <a:latin typeface="Arial-SGK-TV" pitchFamily="2" charset="0"/>
              <a:cs typeface="Arial-SGK-TV" pitchFamily="2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		</a:t>
            </a:r>
            <a:r>
              <a:rPr kumimoji="0" lang="en-US" sz="3200" b="1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Rộn</a:t>
            </a:r>
            <a:r>
              <a:rPr kumimoji="0" lang="en-US" sz="32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200" b="1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rã</a:t>
            </a:r>
            <a:r>
              <a:rPr kumimoji="0" lang="en-US" sz="32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200" b="1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dậy</a:t>
            </a:r>
            <a:r>
              <a:rPr kumimoji="0" lang="en-US" sz="32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200" b="1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từng</a:t>
            </a:r>
            <a:r>
              <a:rPr kumimoji="0" lang="en-US" sz="32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200" b="1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không</a:t>
            </a:r>
            <a:r>
              <a:rPr kumimoji="0" lang="en-US" sz="32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,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b="1" noProof="0" dirty="0" smtClean="0">
                <a:latin typeface="Arial-SGK-TV" pitchFamily="2" charset="0"/>
                <a:cs typeface="Arial-SGK-TV" pitchFamily="2" charset="0"/>
              </a:rPr>
              <a:t>		</a:t>
            </a:r>
            <a:r>
              <a:rPr lang="en-US" sz="3200" b="1" dirty="0" err="1">
                <a:latin typeface="Arial-SGK-TV" pitchFamily="2" charset="0"/>
                <a:cs typeface="Arial-SGK-TV" pitchFamily="2" charset="0"/>
              </a:rPr>
              <a:t>L</a:t>
            </a:r>
            <a:r>
              <a:rPr lang="en-US" sz="3200" b="1" noProof="0" dirty="0" err="1" smtClean="0">
                <a:latin typeface="Arial-SGK-TV" pitchFamily="2" charset="0"/>
                <a:cs typeface="Arial-SGK-TV" pitchFamily="2" charset="0"/>
              </a:rPr>
              <a:t>úa</a:t>
            </a:r>
            <a:r>
              <a:rPr lang="en-US" sz="3200" b="1" noProof="0" dirty="0" smtClean="0">
                <a:latin typeface="Arial-SGK-TV" pitchFamily="2" charset="0"/>
                <a:cs typeface="Arial-SGK-TV" pitchFamily="2" charset="0"/>
              </a:rPr>
              <a:t> non </a:t>
            </a:r>
            <a:r>
              <a:rPr lang="en-US" sz="3200" b="1" noProof="0" dirty="0" err="1" smtClean="0">
                <a:latin typeface="Arial-SGK-TV" pitchFamily="2" charset="0"/>
                <a:cs typeface="Arial-SGK-TV" pitchFamily="2" charset="0"/>
              </a:rPr>
              <a:t>ngời</a:t>
            </a:r>
            <a:r>
              <a:rPr lang="en-US" sz="32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b="1" noProof="0" dirty="0" err="1" smtClean="0">
                <a:latin typeface="Arial-SGK-TV" pitchFamily="2" charset="0"/>
                <a:cs typeface="Arial-SGK-TV" pitchFamily="2" charset="0"/>
              </a:rPr>
              <a:t>lá</a:t>
            </a:r>
            <a:r>
              <a:rPr lang="en-US" sz="32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b="1" noProof="0" dirty="0" err="1" smtClean="0">
                <a:latin typeface="Arial-SGK-TV" pitchFamily="2" charset="0"/>
                <a:cs typeface="Arial-SGK-TV" pitchFamily="2" charset="0"/>
              </a:rPr>
              <a:t>biếc</a:t>
            </a:r>
            <a:r>
              <a:rPr lang="en-US" sz="3200" b="1" noProof="0" smtClean="0">
                <a:latin typeface="Arial-SGK-TV" pitchFamily="2" charset="0"/>
                <a:cs typeface="Arial-SGK-TV" pitchFamily="2" charset="0"/>
              </a:rPr>
              <a:t>,</a:t>
            </a:r>
            <a:endParaRPr lang="en-US" sz="3200" b="1" noProof="0" dirty="0" smtClean="0">
              <a:latin typeface="Arial-SGK-TV" pitchFamily="2" charset="0"/>
              <a:cs typeface="Arial-SGK-TV" pitchFamily="2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		</a:t>
            </a:r>
            <a:r>
              <a:rPr kumimoji="0" lang="en-US" sz="3200" b="1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Nắng</a:t>
            </a:r>
            <a:r>
              <a:rPr kumimoji="0" lang="en-US" sz="32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lung </a:t>
            </a:r>
            <a:r>
              <a:rPr kumimoji="0" lang="en-US" sz="3200" b="1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linh</a:t>
            </a:r>
            <a:r>
              <a:rPr kumimoji="0" lang="en-US" sz="32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200" b="1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cầu</a:t>
            </a:r>
            <a:r>
              <a:rPr kumimoji="0" lang="en-US" sz="32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200" b="1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vồng</a:t>
            </a:r>
            <a:r>
              <a:rPr kumimoji="0" lang="en-US" sz="32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.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b="1" noProof="0" dirty="0" smtClean="0">
                <a:latin typeface="Arial-SGK-TV" pitchFamily="2" charset="0"/>
                <a:cs typeface="Arial-SGK-TV" pitchFamily="2" charset="0"/>
              </a:rPr>
              <a:t>		</a:t>
            </a:r>
            <a:r>
              <a:rPr lang="en-US" sz="3200" b="1" noProof="0" dirty="0" err="1" smtClean="0">
                <a:latin typeface="Arial-SGK-TV" pitchFamily="2" charset="0"/>
                <a:cs typeface="Arial-SGK-TV" pitchFamily="2" charset="0"/>
              </a:rPr>
              <a:t>Trên</a:t>
            </a:r>
            <a:r>
              <a:rPr lang="en-US" sz="32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b="1" noProof="0" dirty="0" err="1" smtClean="0">
                <a:latin typeface="Arial-SGK-TV" pitchFamily="2" charset="0"/>
                <a:cs typeface="Arial-SGK-TV" pitchFamily="2" charset="0"/>
              </a:rPr>
              <a:t>đường</a:t>
            </a:r>
            <a:r>
              <a:rPr lang="en-US" sz="32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b="1" noProof="0" dirty="0" err="1" smtClean="0">
                <a:latin typeface="Arial-SGK-TV" pitchFamily="2" charset="0"/>
                <a:cs typeface="Arial-SGK-TV" pitchFamily="2" charset="0"/>
              </a:rPr>
              <a:t>đi</a:t>
            </a:r>
            <a:r>
              <a:rPr lang="en-US" sz="32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b="1" noProof="0" dirty="0" err="1" smtClean="0">
                <a:latin typeface="Arial-SGK-TV" pitchFamily="2" charset="0"/>
                <a:cs typeface="Arial-SGK-TV" pitchFamily="2" charset="0"/>
              </a:rPr>
              <a:t>đến</a:t>
            </a:r>
            <a:r>
              <a:rPr lang="en-US" sz="3200" b="1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b="1" noProof="0" dirty="0" err="1" smtClean="0">
                <a:latin typeface="Arial-SGK-TV" pitchFamily="2" charset="0"/>
                <a:cs typeface="Arial-SGK-TV" pitchFamily="2" charset="0"/>
              </a:rPr>
              <a:t>lớp</a:t>
            </a:r>
            <a:endParaRPr lang="en-US" sz="3200" b="1" noProof="0" dirty="0" smtClean="0">
              <a:latin typeface="Arial-SGK-TV" pitchFamily="2" charset="0"/>
              <a:cs typeface="Arial-SGK-TV" pitchFamily="2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		</a:t>
            </a:r>
            <a:r>
              <a:rPr kumimoji="0" lang="en-US" sz="3200" b="1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Hồn</a:t>
            </a:r>
            <a:r>
              <a:rPr kumimoji="0" lang="en-US" sz="32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200" b="1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em</a:t>
            </a:r>
            <a:r>
              <a:rPr kumimoji="0" lang="en-US" sz="32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200" b="1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vui</a:t>
            </a:r>
            <a:r>
              <a:rPr kumimoji="0" lang="en-US" sz="32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200" b="1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mênh</a:t>
            </a:r>
            <a:r>
              <a:rPr kumimoji="0" lang="en-US" sz="32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200" b="1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mông</a:t>
            </a:r>
            <a:r>
              <a:rPr kumimoji="0" lang="en-US" sz="32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.</a:t>
            </a:r>
            <a:endParaRPr kumimoji="0" lang="en-US" sz="2800" b="1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-SGK-TV" pitchFamily="2" charset="0"/>
              <a:cs typeface="Arial-SGK-TV" pitchFamily="2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03170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1" y="390615"/>
            <a:ext cx="11220994" cy="3151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82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39CC18D-5848-4288-8B9E-0445428FE4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363" y="90152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11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373</TotalTime>
  <Words>260</Words>
  <Application>Microsoft Office PowerPoint</Application>
  <PresentationFormat>Widescreen</PresentationFormat>
  <Paragraphs>28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Arial-SGK-TV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Duyen</dc:creator>
  <cp:lastModifiedBy>Admin</cp:lastModifiedBy>
  <cp:revision>47</cp:revision>
  <dcterms:created xsi:type="dcterms:W3CDTF">2020-08-06T11:51:30Z</dcterms:created>
  <dcterms:modified xsi:type="dcterms:W3CDTF">2025-01-13T04:59:36Z</dcterms:modified>
</cp:coreProperties>
</file>