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4" r:id="rId3"/>
    <p:sldId id="381" r:id="rId4"/>
    <p:sldId id="384" r:id="rId5"/>
    <p:sldId id="385" r:id="rId6"/>
    <p:sldId id="386" r:id="rId7"/>
    <p:sldId id="289" r:id="rId8"/>
    <p:sldId id="387" r:id="rId9"/>
    <p:sldId id="295" r:id="rId10"/>
    <p:sldId id="296" r:id="rId11"/>
    <p:sldId id="297" r:id="rId12"/>
    <p:sldId id="298" r:id="rId13"/>
    <p:sldId id="301" r:id="rId14"/>
    <p:sldId id="30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5364" autoAdjust="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3644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91967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7125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458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05160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20431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0717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6416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0699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1493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3858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5096" y="2391138"/>
            <a:ext cx="445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82: ÔN TẬP</a:t>
            </a:r>
          </a:p>
        </p:txBody>
      </p:sp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6"/>
          <a:stretch/>
        </p:blipFill>
        <p:spPr>
          <a:xfrm>
            <a:off x="1463041" y="0"/>
            <a:ext cx="9265917" cy="43483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AE1F0F-487D-46A3-8279-1173E7D038A1}"/>
              </a:ext>
            </a:extLst>
          </p:cNvPr>
          <p:cNvSpPr/>
          <p:nvPr/>
        </p:nvSpPr>
        <p:spPr>
          <a:xfrm>
            <a:off x="562708" y="4005775"/>
            <a:ext cx="11268221" cy="3119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nồng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rã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nhảu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ngâm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( Theo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7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01638" y="-132362"/>
            <a:ext cx="2968669" cy="1903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381" y="1932204"/>
            <a:ext cx="11718388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những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loài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hoa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nào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được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nói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tới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trong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đoạn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văn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? </a:t>
            </a:r>
            <a:endParaRPr lang="en-US" sz="3600" dirty="0">
              <a:latin typeface="Arial-SGK-TV" pitchFamily="2" charset="0"/>
              <a:ea typeface="Calibri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380" y="3831007"/>
            <a:ext cx="11798619" cy="158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2. Theo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em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đoạn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văn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miêu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tả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cảnh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vật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vào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mùa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nào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trong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năm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?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Vì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sao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em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Times New Roman"/>
                <a:cs typeface="Arial-SGK-TV" pitchFamily="2" charset="0"/>
              </a:rPr>
              <a:t>biết</a:t>
            </a:r>
            <a:r>
              <a:rPr lang="en-US" sz="4400" dirty="0">
                <a:latin typeface="Arial-SGK-TV" pitchFamily="2" charset="0"/>
                <a:ea typeface="Times New Roman"/>
                <a:cs typeface="Arial-SGK-TV" pitchFamily="2" charset="0"/>
              </a:rPr>
              <a:t>?</a:t>
            </a:r>
            <a:endParaRPr lang="en-US" sz="3600" dirty="0">
              <a:latin typeface="Arial-SGK-TV" pitchFamily="2" charset="0"/>
              <a:ea typeface="Calibri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AE1F0F-487D-46A3-8279-1173E7D038A1}"/>
              </a:ext>
            </a:extLst>
          </p:cNvPr>
          <p:cNvSpPr/>
          <p:nvPr/>
        </p:nvSpPr>
        <p:spPr>
          <a:xfrm>
            <a:off x="126609" y="1434905"/>
            <a:ext cx="12065391" cy="272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nồng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cau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rã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nhảu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gáy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ngâm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856AA-DC49-4B4E-986F-58404E6C7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17575" r="13282" b="17405"/>
          <a:stretch/>
        </p:blipFill>
        <p:spPr>
          <a:xfrm>
            <a:off x="126608" y="168812"/>
            <a:ext cx="9664505" cy="1589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CED41E-C948-48BA-91DF-EDA639D4EA1A}"/>
              </a:ext>
            </a:extLst>
          </p:cNvPr>
          <p:cNvSpPr txBox="1"/>
          <p:nvPr/>
        </p:nvSpPr>
        <p:spPr>
          <a:xfrm>
            <a:off x="3639519" y="4930622"/>
            <a:ext cx="1319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C4DB1-7B07-4941-8F00-634D5F17E740}"/>
              </a:ext>
            </a:extLst>
          </p:cNvPr>
          <p:cNvSpPr txBox="1"/>
          <p:nvPr/>
        </p:nvSpPr>
        <p:spPr>
          <a:xfrm>
            <a:off x="2192892" y="4157946"/>
            <a:ext cx="522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b="1" dirty="0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200" b="1" dirty="0" err="1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sz="3200" b="1" dirty="0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200" b="1" dirty="0" err="1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gáy</a:t>
            </a:r>
            <a:endParaRPr lang="en-US" sz="3200" b="1" dirty="0">
              <a:solidFill>
                <a:srgbClr val="210A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D3C2D-C76D-4282-8C64-92E7FDBDAEF9}"/>
              </a:ext>
            </a:extLst>
          </p:cNvPr>
          <p:cNvSpPr txBox="1"/>
          <p:nvPr/>
        </p:nvSpPr>
        <p:spPr>
          <a:xfrm>
            <a:off x="2028767" y="5717366"/>
            <a:ext cx="144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trầm</a:t>
            </a:r>
            <a:r>
              <a:rPr lang="en-US" sz="3200" b="1" dirty="0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35C39-2C10-47A7-87E3-500026BB8077}"/>
              </a:ext>
            </a:extLst>
          </p:cNvPr>
          <p:cNvSpPr txBox="1"/>
          <p:nvPr/>
        </p:nvSpPr>
        <p:spPr>
          <a:xfrm>
            <a:off x="2192892" y="4930622"/>
            <a:ext cx="144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91442-0AFB-4D94-93EE-A33BCA6D5EAD}"/>
              </a:ext>
            </a:extLst>
          </p:cNvPr>
          <p:cNvSpPr txBox="1"/>
          <p:nvPr/>
        </p:nvSpPr>
        <p:spPr>
          <a:xfrm>
            <a:off x="4958860" y="4937656"/>
            <a:ext cx="14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nhanh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C9601-5E1E-4DAE-AABA-74F3D331DDD2}"/>
              </a:ext>
            </a:extLst>
          </p:cNvPr>
          <p:cNvSpPr txBox="1"/>
          <p:nvPr/>
        </p:nvSpPr>
        <p:spPr>
          <a:xfrm>
            <a:off x="3475394" y="5717366"/>
            <a:ext cx="148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10ACC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en-US" sz="3200" b="1" dirty="0">
              <a:solidFill>
                <a:srgbClr val="210A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8214" r="9436" b="4788"/>
          <a:stretch/>
        </p:blipFill>
        <p:spPr>
          <a:xfrm>
            <a:off x="0" y="298138"/>
            <a:ext cx="11737713" cy="2360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6422" y="2850298"/>
            <a:ext cx="195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b="1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422" y="4135903"/>
            <a:ext cx="174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ang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39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5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A2E0AD3-A34F-4F30-B94A-94E51505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:\Users\ADMIN\Desktop\Tai nguyen thiet ke tro choi\Bảng gỗ\choi.png">
            <a:hlinkClick r:id="rId3" action="ppaction://hlinksldjump"/>
            <a:extLst>
              <a:ext uri="{FF2B5EF4-FFF2-40B4-BE49-F238E27FC236}">
                <a16:creationId xmlns:a16="http://schemas.microsoft.com/office/drawing/2014/main" id="{8655C9AE-90D1-490C-9729-31E9CB96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"/>
            <a:ext cx="17478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:\Users\ADMIN\Desktop\Tai nguyen thiet ke tro choi\Bảng gỗ\Huong dan 3.png">
            <a:hlinkClick r:id="rId5" action="ppaction://hlinksldjump"/>
            <a:extLst>
              <a:ext uri="{FF2B5EF4-FFF2-40B4-BE49-F238E27FC236}">
                <a16:creationId xmlns:a16="http://schemas.microsoft.com/office/drawing/2014/main" id="{12678822-F49B-4850-8A6E-7FF65F34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3188"/>
            <a:ext cx="16414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C:\Users\ADMIN\Desktop\453552345 (3).jpg">
            <a:extLst>
              <a:ext uri="{FF2B5EF4-FFF2-40B4-BE49-F238E27FC236}">
                <a16:creationId xmlns:a16="http://schemas.microsoft.com/office/drawing/2014/main" id="{6D62B653-7BFD-47CA-953B-533DBE57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63500"/>
            <a:ext cx="6400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CA3F6-F696-4927-A758-105A1FC5F93C}"/>
              </a:ext>
            </a:extLst>
          </p:cNvPr>
          <p:cNvSpPr txBox="1"/>
          <p:nvPr/>
        </p:nvSpPr>
        <p:spPr>
          <a:xfrm>
            <a:off x="3413711" y="981709"/>
            <a:ext cx="7220540" cy="64633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GIẢI CỨU NÀNG TIÊN CÁ</a:t>
            </a:r>
          </a:p>
        </p:txBody>
      </p:sp>
      <p:pic>
        <p:nvPicPr>
          <p:cNvPr id="21511" name="PartOfYourWorld-V.A-3565486.mp3">
            <a:hlinkClick r:id="" action="ppaction://media"/>
            <a:extLst>
              <a:ext uri="{FF2B5EF4-FFF2-40B4-BE49-F238E27FC236}">
                <a16:creationId xmlns:a16="http://schemas.microsoft.com/office/drawing/2014/main" id="{C5630459-A59C-4B12-A7F1-AEA7B06B7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>
            <a:extLst>
              <a:ext uri="{FF2B5EF4-FFF2-40B4-BE49-F238E27FC236}">
                <a16:creationId xmlns:a16="http://schemas.microsoft.com/office/drawing/2014/main" id="{8BCE3C91-551D-4DF1-BE79-06B91C04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>
            <a:extLst>
              <a:ext uri="{FF2B5EF4-FFF2-40B4-BE49-F238E27FC236}">
                <a16:creationId xmlns:a16="http://schemas.microsoft.com/office/drawing/2014/main" id="{D88EAEF6-7CDB-42F4-A551-EC0C458EB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21220" r="8096" b="9579"/>
          <a:stretch>
            <a:fillRect/>
          </a:stretch>
        </p:blipFill>
        <p:spPr bwMode="auto">
          <a:xfrm>
            <a:off x="8094663" y="3708400"/>
            <a:ext cx="3817937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5C38A6-C72D-460A-A914-65A72CC7DE1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5800" y="311150"/>
            <a:ext cx="10515600" cy="35575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rác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thải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nhựa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đăng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CE7E0422-7379-428D-AEDF-9C4D331F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>
            <a:extLst>
              <a:ext uri="{FF2B5EF4-FFF2-40B4-BE49-F238E27FC236}">
                <a16:creationId xmlns:a16="http://schemas.microsoft.com/office/drawing/2014/main" id="{D300D473-8E91-4DDB-A8B5-FFF501BF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2267" r="23473" b="3409"/>
          <a:stretch>
            <a:fillRect/>
          </a:stretch>
        </p:blipFill>
        <p:spPr bwMode="auto">
          <a:xfrm>
            <a:off x="7827963" y="1295400"/>
            <a:ext cx="435133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5F6217-8892-4FC4-B31E-93A4B29686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7200" y="457200"/>
            <a:ext cx="7696200" cy="540417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băng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giá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biển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hương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>
            <a:extLst>
              <a:ext uri="{FF2B5EF4-FFF2-40B4-BE49-F238E27FC236}">
                <a16:creationId xmlns:a16="http://schemas.microsoft.com/office/drawing/2014/main" id="{575424FB-03A4-4A34-AB28-8FE2234C9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>
            <a:extLst>
              <a:ext uri="{FF2B5EF4-FFF2-40B4-BE49-F238E27FC236}">
                <a16:creationId xmlns:a16="http://schemas.microsoft.com/office/drawing/2014/main" id="{CB542DD8-78C0-4A10-947B-F5BE2B76F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4662" b="14851"/>
          <a:stretch>
            <a:fillRect/>
          </a:stretch>
        </p:blipFill>
        <p:spPr bwMode="auto">
          <a:xfrm>
            <a:off x="9144000" y="1965325"/>
            <a:ext cx="40179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D137DA-7BF7-41E0-AE3C-EB94D3D360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5800" y="311150"/>
            <a:ext cx="6400800" cy="563231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altLang="en-US" sz="8000" dirty="0" err="1" smtClean="0">
                <a:latin typeface="Arial-SGK-TV" pitchFamily="2" charset="0"/>
                <a:cs typeface="Arial-SGK-TV" pitchFamily="2" charset="0"/>
              </a:rPr>
              <a:t>huỷ</a:t>
            </a:r>
            <a:r>
              <a:rPr lang="en-US" altLang="en-US" sz="8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thủ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giăng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lưới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hoà</a:t>
            </a:r>
            <a:r>
              <a:rPr lang="en-US" altLang="en-US" sz="8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8000" dirty="0" err="1">
                <a:latin typeface="Arial-SGK-TV" pitchFamily="2" charset="0"/>
                <a:cs typeface="Arial-SGK-TV" pitchFamily="2" charset="0"/>
              </a:rPr>
              <a:t>bình</a:t>
            </a:r>
            <a:endParaRPr lang="en-US" altLang="en-US" sz="80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" y="84839"/>
            <a:ext cx="11376076" cy="6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73142" y="254321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>
                <a:solidFill>
                  <a:prstClr val="white"/>
                </a:solidFill>
              </a:rPr>
              <a:t>1</a:t>
            </a:r>
            <a:endParaRPr lang="vi-VN" sz="4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366" y="254321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(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25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)</a:t>
            </a:r>
            <a:endParaRPr lang="vi-VN" sz="2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40" y="4323970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26287" y="466363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200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200" b="1" dirty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50951" y="543187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000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  </a:t>
            </a:r>
            <a:endParaRPr lang="vi-VN" sz="3000" b="1" dirty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587542" y="4415742"/>
            <a:ext cx="22894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HP001 4 hang 1 ô ly" panose="020B0603050302020204" pitchFamily="34" charset="0"/>
              </a:rPr>
              <a:t>1</a:t>
            </a:r>
            <a:r>
              <a:rPr lang="en-US" sz="6600" b="1" dirty="0" smtClean="0">
                <a:latin typeface="HP001 4 hang 1 ô ly" panose="020B0603050302020204" pitchFamily="34" charset="0"/>
              </a:rPr>
              <a:t>- </a:t>
            </a:r>
            <a:r>
              <a:rPr lang="en-US" sz="4000" b="1" dirty="0" err="1" smtClean="0">
                <a:latin typeface="HP001 4 hang 1 ô ly" panose="020B0603050302020204" pitchFamily="34" charset="0"/>
              </a:rPr>
              <a:t>jŎ</a:t>
            </a:r>
            <a:endParaRPr lang="en-US" sz="4000" b="1" dirty="0">
              <a:latin typeface="HP001 4 hàng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24000" y="5150372"/>
            <a:ext cx="22894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HP001 4 hang 1 ô ly" panose="020B0603050302020204" pitchFamily="34" charset="0"/>
              </a:rPr>
              <a:t>2</a:t>
            </a:r>
            <a:r>
              <a:rPr lang="en-US" sz="6600" b="1" dirty="0" smtClean="0">
                <a:latin typeface="HP001 4 hang 1 ô ly" panose="020B0603050302020204" pitchFamily="34" charset="0"/>
              </a:rPr>
              <a:t>- </a:t>
            </a:r>
            <a:r>
              <a:rPr lang="en-US" sz="3600" b="1" dirty="0" err="1" smtClean="0">
                <a:latin typeface="HP001 4 hang 1 ô ly" panose="020B0603050302020204" pitchFamily="34" charset="0"/>
              </a:rPr>
              <a:t>hai</a:t>
            </a:r>
            <a:endParaRPr lang="en-US" sz="3600" b="1" dirty="0">
              <a:latin typeface="HP001 4 hàng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733466" y="4415742"/>
            <a:ext cx="22894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HP001 4 hang 1 ô ly" panose="020B0603050302020204" pitchFamily="34" charset="0"/>
              </a:rPr>
              <a:t>3</a:t>
            </a:r>
            <a:r>
              <a:rPr lang="en-US" sz="6600" b="1" dirty="0" smtClean="0">
                <a:latin typeface="HP001 4 hang 1 ô ly" panose="020B0603050302020204" pitchFamily="34" charset="0"/>
              </a:rPr>
              <a:t>- </a:t>
            </a:r>
            <a:r>
              <a:rPr lang="en-US" sz="4000" b="1" dirty="0" err="1" smtClean="0">
                <a:latin typeface="HP001 4 hang 1 ô ly" panose="020B0603050302020204" pitchFamily="34" charset="0"/>
              </a:rPr>
              <a:t>ba</a:t>
            </a:r>
            <a:endParaRPr lang="en-US" sz="4000" b="1" dirty="0">
              <a:latin typeface="HP001 4 hàng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669924" y="5150372"/>
            <a:ext cx="22894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HP001 4 hang 1 ô ly" panose="020B0603050302020204" pitchFamily="34" charset="0"/>
              </a:rPr>
              <a:t>4</a:t>
            </a:r>
            <a:r>
              <a:rPr lang="en-US" sz="6600" b="1" dirty="0" smtClean="0">
                <a:latin typeface="HP001 4 hang 1 ô ly" panose="020B0603050302020204" pitchFamily="34" charset="0"/>
              </a:rPr>
              <a:t>- </a:t>
            </a:r>
            <a:r>
              <a:rPr lang="en-US" sz="3600" b="1" dirty="0" err="1" smtClean="0">
                <a:latin typeface="HP001 4 hang 1 ô ly" panose="020B0603050302020204" pitchFamily="34" charset="0"/>
              </a:rPr>
              <a:t>bốn</a:t>
            </a:r>
            <a:endParaRPr lang="en-US" sz="3600" b="1" dirty="0">
              <a:latin typeface="HP001 4 hàng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629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8857" r="18546"/>
          <a:stretch/>
        </p:blipFill>
        <p:spPr>
          <a:xfrm>
            <a:off x="0" y="784275"/>
            <a:ext cx="11919890" cy="2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10932" r="39590" b="12451"/>
          <a:stretch/>
        </p:blipFill>
        <p:spPr>
          <a:xfrm>
            <a:off x="0" y="1055077"/>
            <a:ext cx="7019779" cy="29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258</Words>
  <Application>Microsoft Office PowerPoint</Application>
  <PresentationFormat>Widescreen</PresentationFormat>
  <Paragraphs>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Arial-SGK-TV</vt:lpstr>
      <vt:lpstr>Calibri</vt:lpstr>
      <vt:lpstr>Calibri Light</vt:lpstr>
      <vt:lpstr>HP001</vt:lpstr>
      <vt:lpstr>HP001 4 hàng</vt:lpstr>
      <vt:lpstr>HP001 4 hang 1 ô ly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46</cp:revision>
  <dcterms:created xsi:type="dcterms:W3CDTF">2020-08-06T11:51:30Z</dcterms:created>
  <dcterms:modified xsi:type="dcterms:W3CDTF">2025-01-13T04:59:54Z</dcterms:modified>
</cp:coreProperties>
</file>