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41" r:id="rId2"/>
    <p:sldId id="342" r:id="rId3"/>
    <p:sldId id="343" r:id="rId4"/>
    <p:sldId id="344" r:id="rId5"/>
    <p:sldId id="260" r:id="rId6"/>
    <p:sldId id="336" r:id="rId7"/>
    <p:sldId id="337" r:id="rId8"/>
    <p:sldId id="338" r:id="rId9"/>
    <p:sldId id="327" r:id="rId10"/>
    <p:sldId id="331" r:id="rId11"/>
    <p:sldId id="332" r:id="rId12"/>
    <p:sldId id="339" r:id="rId13"/>
    <p:sldId id="340" r:id="rId14"/>
    <p:sldId id="345" r:id="rId15"/>
  </p:sldIdLst>
  <p:sldSz cx="9147175" cy="5145088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6BC1E4"/>
    <a:srgbClr val="EE00C1"/>
    <a:srgbClr val="FEE4E3"/>
    <a:srgbClr val="FFDA54"/>
    <a:srgbClr val="A4C636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98" d="100"/>
          <a:sy n="98" d="100"/>
        </p:scale>
        <p:origin x="210" y="84"/>
      </p:cViewPr>
      <p:guideLst>
        <p:guide orient="horz" pos="1620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176" cy="503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143397" y="787355"/>
            <a:ext cx="7012834" cy="50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B6BD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ĐỨC GIANG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3B6BDD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846760" y="1830444"/>
            <a:ext cx="5869437" cy="4506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762265" y="2744047"/>
            <a:ext cx="7622646" cy="914682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20: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92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-PDF-SGK\PNG\Bai19-3.png"/>
          <p:cNvPicPr>
            <a:picLocks noChangeAspect="1" noChangeArrowheads="1"/>
          </p:cNvPicPr>
          <p:nvPr/>
        </p:nvPicPr>
        <p:blipFill>
          <a:blip r:embed="rId3"/>
          <a:srcRect l="17788" t="82361" r="9569" b="8909"/>
          <a:stretch>
            <a:fillRect/>
          </a:stretch>
        </p:blipFill>
        <p:spPr bwMode="auto">
          <a:xfrm>
            <a:off x="122009" y="2090268"/>
            <a:ext cx="8907353" cy="1444666"/>
          </a:xfrm>
          <a:prstGeom prst="rect">
            <a:avLst/>
          </a:prstGeom>
          <a:noFill/>
        </p:spPr>
      </p:pic>
      <p:grpSp>
        <p:nvGrpSpPr>
          <p:cNvPr id="77" name="Group 76"/>
          <p:cNvGrpSpPr/>
          <p:nvPr/>
        </p:nvGrpSpPr>
        <p:grpSpPr>
          <a:xfrm>
            <a:off x="2459917" y="2178941"/>
            <a:ext cx="528551" cy="584775"/>
            <a:chOff x="5268391" y="3741912"/>
            <a:chExt cx="806199" cy="891642"/>
          </a:xfrm>
        </p:grpSpPr>
        <p:sp>
          <p:nvSpPr>
            <p:cNvPr id="78" name="Rounded Rectangle 7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80652" y="3741912"/>
              <a:ext cx="570188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459918" y="2812903"/>
            <a:ext cx="526170" cy="584775"/>
            <a:chOff x="5268391" y="3745542"/>
            <a:chExt cx="806199" cy="891642"/>
          </a:xfrm>
        </p:grpSpPr>
        <p:sp>
          <p:nvSpPr>
            <p:cNvPr id="84" name="Rounded Rectangle 8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84366" y="3745542"/>
              <a:ext cx="572768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459918" y="2808141"/>
            <a:ext cx="526170" cy="584775"/>
            <a:chOff x="5268391" y="3753914"/>
            <a:chExt cx="806199" cy="89164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53853" y="3753914"/>
              <a:ext cx="646452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459917" y="2176560"/>
            <a:ext cx="528551" cy="584775"/>
            <a:chOff x="5268391" y="3753914"/>
            <a:chExt cx="806199" cy="891642"/>
          </a:xfrm>
        </p:grpSpPr>
        <p:sp>
          <p:nvSpPr>
            <p:cNvPr id="81" name="Rounded Rectangle 8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334179" y="3753914"/>
              <a:ext cx="643539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435203" y="2184748"/>
            <a:ext cx="528551" cy="584775"/>
            <a:chOff x="5268391" y="3741912"/>
            <a:chExt cx="806199" cy="891642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80652" y="3741912"/>
              <a:ext cx="570188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435204" y="2818710"/>
            <a:ext cx="526170" cy="584775"/>
            <a:chOff x="5268391" y="3745542"/>
            <a:chExt cx="806199" cy="891642"/>
          </a:xfrm>
        </p:grpSpPr>
        <p:sp>
          <p:nvSpPr>
            <p:cNvPr id="123" name="Rounded Rectangle 12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384366" y="3745542"/>
              <a:ext cx="572768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35204" y="2813948"/>
            <a:ext cx="526170" cy="584775"/>
            <a:chOff x="5268391" y="3753914"/>
            <a:chExt cx="806199" cy="891642"/>
          </a:xfrm>
        </p:grpSpPr>
        <p:sp>
          <p:nvSpPr>
            <p:cNvPr id="126" name="Rounded Rectangle 12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353853" y="3753914"/>
              <a:ext cx="646452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389126" y="2215821"/>
            <a:ext cx="601447" cy="533482"/>
            <a:chOff x="5198108" y="3804923"/>
            <a:chExt cx="917387" cy="813432"/>
          </a:xfrm>
        </p:grpSpPr>
        <p:sp>
          <p:nvSpPr>
            <p:cNvPr id="129" name="Rounded Rectangle 1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198108" y="3804923"/>
              <a:ext cx="917387" cy="797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192687" y="2179986"/>
            <a:ext cx="528551" cy="584775"/>
            <a:chOff x="5268391" y="3741912"/>
            <a:chExt cx="806199" cy="891642"/>
          </a:xfrm>
        </p:grpSpPr>
        <p:sp>
          <p:nvSpPr>
            <p:cNvPr id="132" name="Rounded Rectangle 13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380652" y="3741912"/>
              <a:ext cx="570188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192688" y="2813948"/>
            <a:ext cx="526170" cy="584775"/>
            <a:chOff x="5268391" y="3745542"/>
            <a:chExt cx="806199" cy="891642"/>
          </a:xfrm>
        </p:grpSpPr>
        <p:sp>
          <p:nvSpPr>
            <p:cNvPr id="135" name="Rounded Rectangle 13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84366" y="3745542"/>
              <a:ext cx="572768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192688" y="2809186"/>
            <a:ext cx="526170" cy="584775"/>
            <a:chOff x="5268391" y="3753914"/>
            <a:chExt cx="806199" cy="891642"/>
          </a:xfrm>
        </p:grpSpPr>
        <p:sp>
          <p:nvSpPr>
            <p:cNvPr id="138" name="Rounded Rectangle 13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353853" y="3753914"/>
              <a:ext cx="646452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192687" y="2177605"/>
            <a:ext cx="528551" cy="584775"/>
            <a:chOff x="5268391" y="3753914"/>
            <a:chExt cx="806199" cy="891642"/>
          </a:xfrm>
        </p:grpSpPr>
        <p:sp>
          <p:nvSpPr>
            <p:cNvPr id="141" name="Rounded Rectangle 14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334179" y="3753914"/>
              <a:ext cx="657335" cy="89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09" y="548049"/>
            <a:ext cx="1673352" cy="743806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200145" y="1293928"/>
            <a:ext cx="761747" cy="369332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AA-LÀM ẢNH SLIDE\Bai20-LT-4a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828" y="1057353"/>
            <a:ext cx="5287459" cy="31027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38" name="Group 137"/>
          <p:cNvGrpSpPr/>
          <p:nvPr/>
        </p:nvGrpSpPr>
        <p:grpSpPr>
          <a:xfrm>
            <a:off x="5030087" y="1266128"/>
            <a:ext cx="867553" cy="657150"/>
            <a:chOff x="4818218" y="1344185"/>
            <a:chExt cx="867553" cy="657150"/>
          </a:xfrm>
        </p:grpSpPr>
        <p:sp>
          <p:nvSpPr>
            <p:cNvPr id="118" name="Oval 117"/>
            <p:cNvSpPr/>
            <p:nvPr/>
          </p:nvSpPr>
          <p:spPr>
            <a:xfrm>
              <a:off x="5340350" y="164465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 descr="F:\AAA-LÀM ẢNH SLIDE\Bai20-LT-4a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8218" y="1344185"/>
              <a:ext cx="867553" cy="657150"/>
            </a:xfrm>
            <a:prstGeom prst="rect">
              <a:avLst/>
            </a:prstGeom>
            <a:noFill/>
          </p:spPr>
        </p:pic>
      </p:grpSp>
      <p:grpSp>
        <p:nvGrpSpPr>
          <p:cNvPr id="137" name="Group 136"/>
          <p:cNvGrpSpPr/>
          <p:nvPr/>
        </p:nvGrpSpPr>
        <p:grpSpPr>
          <a:xfrm>
            <a:off x="4219302" y="1398240"/>
            <a:ext cx="903580" cy="600946"/>
            <a:chOff x="4007433" y="1476297"/>
            <a:chExt cx="903580" cy="600946"/>
          </a:xfrm>
        </p:grpSpPr>
        <p:sp>
          <p:nvSpPr>
            <p:cNvPr id="117" name="Oval 116"/>
            <p:cNvSpPr/>
            <p:nvPr/>
          </p:nvSpPr>
          <p:spPr>
            <a:xfrm>
              <a:off x="4216400" y="1714500"/>
              <a:ext cx="139700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125" descr="F:\AAA-LÀM ẢNH SLIDE\Bai20-LT-4a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7433" y="1476297"/>
              <a:ext cx="903580" cy="600946"/>
            </a:xfrm>
            <a:prstGeom prst="rect">
              <a:avLst/>
            </a:prstGeom>
            <a:noFill/>
          </p:spPr>
        </p:pic>
      </p:grpSp>
      <p:grpSp>
        <p:nvGrpSpPr>
          <p:cNvPr id="136" name="Group 135"/>
          <p:cNvGrpSpPr/>
          <p:nvPr/>
        </p:nvGrpSpPr>
        <p:grpSpPr>
          <a:xfrm>
            <a:off x="3490329" y="1483114"/>
            <a:ext cx="791433" cy="616954"/>
            <a:chOff x="3278460" y="1561171"/>
            <a:chExt cx="791433" cy="616954"/>
          </a:xfrm>
        </p:grpSpPr>
        <p:sp>
          <p:nvSpPr>
            <p:cNvPr id="116" name="Oval 115"/>
            <p:cNvSpPr/>
            <p:nvPr/>
          </p:nvSpPr>
          <p:spPr>
            <a:xfrm>
              <a:off x="3467100" y="1822450"/>
              <a:ext cx="127000" cy="12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 descr="F:\AAA-LÀM ẢNH SLIDE\Bai20-LT-4a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8460" y="1561171"/>
              <a:ext cx="791433" cy="616954"/>
            </a:xfrm>
            <a:prstGeom prst="rect">
              <a:avLst/>
            </a:prstGeom>
            <a:noFill/>
          </p:spPr>
        </p:pic>
      </p:grpSp>
      <p:grpSp>
        <p:nvGrpSpPr>
          <p:cNvPr id="135" name="Group 134"/>
          <p:cNvGrpSpPr/>
          <p:nvPr/>
        </p:nvGrpSpPr>
        <p:grpSpPr>
          <a:xfrm>
            <a:off x="2665239" y="1725833"/>
            <a:ext cx="824246" cy="548183"/>
            <a:chOff x="2453370" y="1803890"/>
            <a:chExt cx="824246" cy="548183"/>
          </a:xfrm>
        </p:grpSpPr>
        <p:sp>
          <p:nvSpPr>
            <p:cNvPr id="115" name="Oval 114"/>
            <p:cNvSpPr/>
            <p:nvPr/>
          </p:nvSpPr>
          <p:spPr>
            <a:xfrm>
              <a:off x="2946400" y="1974850"/>
              <a:ext cx="133350" cy="133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 descr="F:\AAA-LÀM ẢNH SLIDE\Bai20-LT-4a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452855" flipH="1">
              <a:off x="2453370" y="1803890"/>
              <a:ext cx="824246" cy="548183"/>
            </a:xfrm>
            <a:prstGeom prst="rect">
              <a:avLst/>
            </a:prstGeom>
            <a:noFill/>
          </p:spPr>
        </p:pic>
      </p:grpSp>
      <p:grpSp>
        <p:nvGrpSpPr>
          <p:cNvPr id="144" name="Group 143"/>
          <p:cNvGrpSpPr/>
          <p:nvPr/>
        </p:nvGrpSpPr>
        <p:grpSpPr>
          <a:xfrm>
            <a:off x="2283171" y="2600558"/>
            <a:ext cx="867553" cy="657150"/>
            <a:chOff x="2071302" y="2678615"/>
            <a:chExt cx="867553" cy="657150"/>
          </a:xfrm>
        </p:grpSpPr>
        <p:sp>
          <p:nvSpPr>
            <p:cNvPr id="119" name="Oval 118"/>
            <p:cNvSpPr/>
            <p:nvPr/>
          </p:nvSpPr>
          <p:spPr>
            <a:xfrm>
              <a:off x="2590800" y="295275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128" descr="F:\AAA-LÀM ẢNH SLIDE\Bai20-LT-4a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1302" y="2678615"/>
              <a:ext cx="867553" cy="657150"/>
            </a:xfrm>
            <a:prstGeom prst="rect">
              <a:avLst/>
            </a:prstGeom>
            <a:noFill/>
          </p:spPr>
        </p:pic>
      </p:grpSp>
      <p:grpSp>
        <p:nvGrpSpPr>
          <p:cNvPr id="143" name="Group 142"/>
          <p:cNvGrpSpPr/>
          <p:nvPr/>
        </p:nvGrpSpPr>
        <p:grpSpPr>
          <a:xfrm>
            <a:off x="2970831" y="2592891"/>
            <a:ext cx="887489" cy="672251"/>
            <a:chOff x="2758962" y="2670948"/>
            <a:chExt cx="887489" cy="672251"/>
          </a:xfrm>
        </p:grpSpPr>
        <p:sp>
          <p:nvSpPr>
            <p:cNvPr id="120" name="Oval 119"/>
            <p:cNvSpPr/>
            <p:nvPr/>
          </p:nvSpPr>
          <p:spPr>
            <a:xfrm>
              <a:off x="3289300" y="2959100"/>
              <a:ext cx="120650" cy="120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129" descr="F:\AAA-LÀM ẢNH SLIDE\Bai20-LT-4a(1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1106284">
              <a:off x="2758962" y="2670948"/>
              <a:ext cx="887489" cy="672251"/>
            </a:xfrm>
            <a:prstGeom prst="rect">
              <a:avLst/>
            </a:prstGeom>
            <a:noFill/>
          </p:spPr>
        </p:pic>
      </p:grpSp>
      <p:grpSp>
        <p:nvGrpSpPr>
          <p:cNvPr id="141" name="Group 140"/>
          <p:cNvGrpSpPr/>
          <p:nvPr/>
        </p:nvGrpSpPr>
        <p:grpSpPr>
          <a:xfrm>
            <a:off x="4650946" y="2678607"/>
            <a:ext cx="857751" cy="649725"/>
            <a:chOff x="4439077" y="2756664"/>
            <a:chExt cx="857751" cy="649725"/>
          </a:xfrm>
        </p:grpSpPr>
        <p:sp>
          <p:nvSpPr>
            <p:cNvPr id="122" name="Oval 121"/>
            <p:cNvSpPr/>
            <p:nvPr/>
          </p:nvSpPr>
          <p:spPr>
            <a:xfrm>
              <a:off x="4972050" y="30416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F:\AAA-LÀM ẢNH SLIDE\Bai20-LT-4a(1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39077" y="2756664"/>
              <a:ext cx="857751" cy="649725"/>
            </a:xfrm>
            <a:prstGeom prst="rect">
              <a:avLst/>
            </a:prstGeom>
            <a:noFill/>
          </p:spPr>
        </p:pic>
      </p:grpSp>
      <p:grpSp>
        <p:nvGrpSpPr>
          <p:cNvPr id="142" name="Group 141"/>
          <p:cNvGrpSpPr/>
          <p:nvPr/>
        </p:nvGrpSpPr>
        <p:grpSpPr>
          <a:xfrm>
            <a:off x="3816907" y="2589131"/>
            <a:ext cx="937746" cy="623669"/>
            <a:chOff x="3605038" y="2667188"/>
            <a:chExt cx="937746" cy="623669"/>
          </a:xfrm>
        </p:grpSpPr>
        <p:sp>
          <p:nvSpPr>
            <p:cNvPr id="121" name="Oval 120"/>
            <p:cNvSpPr/>
            <p:nvPr/>
          </p:nvSpPr>
          <p:spPr>
            <a:xfrm>
              <a:off x="4191000" y="290830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131" descr="F:\AAA-LÀM ẢNH SLIDE\Bai20-LT-4a(3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20887864" flipH="1">
              <a:off x="3605038" y="2667188"/>
              <a:ext cx="937746" cy="623669"/>
            </a:xfrm>
            <a:prstGeom prst="rect">
              <a:avLst/>
            </a:prstGeom>
            <a:noFill/>
          </p:spPr>
        </p:pic>
      </p:grpSp>
      <p:grpSp>
        <p:nvGrpSpPr>
          <p:cNvPr id="140" name="Group 139"/>
          <p:cNvGrpSpPr/>
          <p:nvPr/>
        </p:nvGrpSpPr>
        <p:grpSpPr>
          <a:xfrm>
            <a:off x="5531431" y="2725597"/>
            <a:ext cx="813611" cy="541110"/>
            <a:chOff x="5319562" y="2803654"/>
            <a:chExt cx="813611" cy="541110"/>
          </a:xfrm>
        </p:grpSpPr>
        <p:sp>
          <p:nvSpPr>
            <p:cNvPr id="123" name="Oval 122"/>
            <p:cNvSpPr/>
            <p:nvPr/>
          </p:nvSpPr>
          <p:spPr>
            <a:xfrm>
              <a:off x="5518150" y="3016250"/>
              <a:ext cx="120650" cy="120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" name="Picture 132" descr="F:\AAA-LÀM ẢNH SLIDE\Bai20-LT-4a(3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19562" y="2803654"/>
              <a:ext cx="813611" cy="541110"/>
            </a:xfrm>
            <a:prstGeom prst="rect">
              <a:avLst/>
            </a:prstGeom>
            <a:noFill/>
          </p:spPr>
        </p:pic>
      </p:grpSp>
      <p:grpSp>
        <p:nvGrpSpPr>
          <p:cNvPr id="139" name="Group 138"/>
          <p:cNvGrpSpPr/>
          <p:nvPr/>
        </p:nvGrpSpPr>
        <p:grpSpPr>
          <a:xfrm>
            <a:off x="5939607" y="2549915"/>
            <a:ext cx="817113" cy="636973"/>
            <a:chOff x="5727738" y="2627972"/>
            <a:chExt cx="817113" cy="636973"/>
          </a:xfrm>
        </p:grpSpPr>
        <p:sp>
          <p:nvSpPr>
            <p:cNvPr id="124" name="Oval 123"/>
            <p:cNvSpPr/>
            <p:nvPr/>
          </p:nvSpPr>
          <p:spPr>
            <a:xfrm>
              <a:off x="5969000" y="29337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4" name="Picture 133" descr="F:\AAA-LÀM ẢNH SLIDE\Bai20-LT-4a(2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1289040">
              <a:off x="5727738" y="2627972"/>
              <a:ext cx="817113" cy="636973"/>
            </a:xfrm>
            <a:prstGeom prst="rect">
              <a:avLst/>
            </a:prstGeom>
            <a:noFill/>
          </p:spPr>
        </p:pic>
      </p:grpSp>
      <p:grpSp>
        <p:nvGrpSpPr>
          <p:cNvPr id="145" name="Group 23"/>
          <p:cNvGrpSpPr/>
          <p:nvPr/>
        </p:nvGrpSpPr>
        <p:grpSpPr>
          <a:xfrm>
            <a:off x="3128741" y="4227894"/>
            <a:ext cx="553843" cy="592130"/>
            <a:chOff x="5268391" y="3776923"/>
            <a:chExt cx="806199" cy="841432"/>
          </a:xfrm>
        </p:grpSpPr>
        <p:sp>
          <p:nvSpPr>
            <p:cNvPr id="146" name="Rounded Rectangle 14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391042" y="3776923"/>
              <a:ext cx="544149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148" name="Group 26"/>
          <p:cNvGrpSpPr/>
          <p:nvPr/>
        </p:nvGrpSpPr>
        <p:grpSpPr>
          <a:xfrm>
            <a:off x="3128741" y="4227894"/>
            <a:ext cx="553843" cy="592130"/>
            <a:chOff x="5268391" y="3776923"/>
            <a:chExt cx="806199" cy="841432"/>
          </a:xfrm>
        </p:grpSpPr>
        <p:sp>
          <p:nvSpPr>
            <p:cNvPr id="149" name="Rounded Rectangle 14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351508" y="3776923"/>
              <a:ext cx="614151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1" name="Group 42"/>
          <p:cNvGrpSpPr/>
          <p:nvPr/>
        </p:nvGrpSpPr>
        <p:grpSpPr>
          <a:xfrm>
            <a:off x="3680769" y="4214349"/>
            <a:ext cx="553843" cy="612450"/>
            <a:chOff x="5268391" y="3748048"/>
            <a:chExt cx="806199" cy="870307"/>
          </a:xfrm>
        </p:grpSpPr>
        <p:sp>
          <p:nvSpPr>
            <p:cNvPr id="152" name="Rounded Rectangle 15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361465" y="3748048"/>
              <a:ext cx="614151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+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54" name="Group 48"/>
          <p:cNvGrpSpPr/>
          <p:nvPr/>
        </p:nvGrpSpPr>
        <p:grpSpPr>
          <a:xfrm>
            <a:off x="4794984" y="4234667"/>
            <a:ext cx="553843" cy="592130"/>
            <a:chOff x="5268391" y="3776923"/>
            <a:chExt cx="806199" cy="841432"/>
          </a:xfrm>
        </p:grpSpPr>
        <p:sp>
          <p:nvSpPr>
            <p:cNvPr id="155" name="Rounded Rectangle 15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361465" y="3776923"/>
              <a:ext cx="614151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=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57" name="Group 51"/>
          <p:cNvGrpSpPr/>
          <p:nvPr/>
        </p:nvGrpSpPr>
        <p:grpSpPr>
          <a:xfrm>
            <a:off x="5353782" y="4227894"/>
            <a:ext cx="553843" cy="592130"/>
            <a:chOff x="5268391" y="3776923"/>
            <a:chExt cx="806199" cy="841432"/>
          </a:xfrm>
        </p:grpSpPr>
        <p:sp>
          <p:nvSpPr>
            <p:cNvPr id="158" name="Rounded Rectangle 15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391042" y="3776923"/>
              <a:ext cx="544149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160" name="Group 54"/>
          <p:cNvGrpSpPr/>
          <p:nvPr/>
        </p:nvGrpSpPr>
        <p:grpSpPr>
          <a:xfrm>
            <a:off x="5321674" y="4250194"/>
            <a:ext cx="630301" cy="569829"/>
            <a:chOff x="5221656" y="3808613"/>
            <a:chExt cx="917495" cy="809742"/>
          </a:xfrm>
        </p:grpSpPr>
        <p:sp>
          <p:nvSpPr>
            <p:cNvPr id="161" name="Rounded Rectangle 16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221656" y="3808613"/>
              <a:ext cx="917495" cy="78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3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63" name="Group 23"/>
          <p:cNvGrpSpPr/>
          <p:nvPr/>
        </p:nvGrpSpPr>
        <p:grpSpPr>
          <a:xfrm>
            <a:off x="4236181" y="4231280"/>
            <a:ext cx="553843" cy="592130"/>
            <a:chOff x="5268391" y="3776923"/>
            <a:chExt cx="806199" cy="841432"/>
          </a:xfrm>
        </p:grpSpPr>
        <p:sp>
          <p:nvSpPr>
            <p:cNvPr id="164" name="Rounded Rectangle 16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391042" y="3776923"/>
              <a:ext cx="544149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166" name="Group 26"/>
          <p:cNvGrpSpPr/>
          <p:nvPr/>
        </p:nvGrpSpPr>
        <p:grpSpPr>
          <a:xfrm>
            <a:off x="4236181" y="4231280"/>
            <a:ext cx="553843" cy="592130"/>
            <a:chOff x="5268391" y="3776923"/>
            <a:chExt cx="806199" cy="841432"/>
          </a:xfrm>
        </p:grpSpPr>
        <p:sp>
          <p:nvSpPr>
            <p:cNvPr id="167" name="Rounded Rectangle 16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367740" y="3776923"/>
              <a:ext cx="614151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6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6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725" y="589024"/>
            <a:ext cx="1673352" cy="743806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>
          <a:xfrm>
            <a:off x="252172" y="1300736"/>
            <a:ext cx="761747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3"/>
          <p:cNvGrpSpPr/>
          <p:nvPr/>
        </p:nvGrpSpPr>
        <p:grpSpPr>
          <a:xfrm>
            <a:off x="3128741" y="4160988"/>
            <a:ext cx="553843" cy="592130"/>
            <a:chOff x="5268391" y="3776923"/>
            <a:chExt cx="806199" cy="841432"/>
          </a:xfrm>
        </p:grpSpPr>
        <p:sp>
          <p:nvSpPr>
            <p:cNvPr id="146" name="Rounded Rectangle 14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391042" y="3776923"/>
              <a:ext cx="544149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14" name="Group 26"/>
          <p:cNvGrpSpPr/>
          <p:nvPr/>
        </p:nvGrpSpPr>
        <p:grpSpPr>
          <a:xfrm>
            <a:off x="3096633" y="4185783"/>
            <a:ext cx="630301" cy="567336"/>
            <a:chOff x="5221640" y="3812156"/>
            <a:chExt cx="917492" cy="806199"/>
          </a:xfrm>
        </p:grpSpPr>
        <p:sp>
          <p:nvSpPr>
            <p:cNvPr id="149" name="Rounded Rectangle 14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221640" y="3824462"/>
              <a:ext cx="917492" cy="787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3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" name="Group 42"/>
          <p:cNvGrpSpPr/>
          <p:nvPr/>
        </p:nvGrpSpPr>
        <p:grpSpPr>
          <a:xfrm>
            <a:off x="3680769" y="4147443"/>
            <a:ext cx="553843" cy="612450"/>
            <a:chOff x="5268391" y="3748048"/>
            <a:chExt cx="806199" cy="870307"/>
          </a:xfrm>
        </p:grpSpPr>
        <p:sp>
          <p:nvSpPr>
            <p:cNvPr id="152" name="Rounded Rectangle 15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442624" y="3748048"/>
              <a:ext cx="490483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-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6" name="Group 48"/>
          <p:cNvGrpSpPr/>
          <p:nvPr/>
        </p:nvGrpSpPr>
        <p:grpSpPr>
          <a:xfrm>
            <a:off x="4794984" y="4167761"/>
            <a:ext cx="553843" cy="592130"/>
            <a:chOff x="5268391" y="3776923"/>
            <a:chExt cx="806199" cy="841432"/>
          </a:xfrm>
        </p:grpSpPr>
        <p:sp>
          <p:nvSpPr>
            <p:cNvPr id="155" name="Rounded Rectangle 15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361465" y="3776923"/>
              <a:ext cx="614151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=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7" name="Group 51"/>
          <p:cNvGrpSpPr/>
          <p:nvPr/>
        </p:nvGrpSpPr>
        <p:grpSpPr>
          <a:xfrm>
            <a:off x="5353782" y="4160988"/>
            <a:ext cx="553843" cy="592130"/>
            <a:chOff x="5268391" y="3776923"/>
            <a:chExt cx="806199" cy="841432"/>
          </a:xfrm>
        </p:grpSpPr>
        <p:sp>
          <p:nvSpPr>
            <p:cNvPr id="158" name="Rounded Rectangle 15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391042" y="3776923"/>
              <a:ext cx="544149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5353782" y="4160985"/>
            <a:ext cx="553843" cy="592130"/>
            <a:chOff x="5268391" y="3776922"/>
            <a:chExt cx="806199" cy="841433"/>
          </a:xfrm>
        </p:grpSpPr>
        <p:sp>
          <p:nvSpPr>
            <p:cNvPr id="161" name="Rounded Rectangle 16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383972" y="3776922"/>
              <a:ext cx="614151" cy="830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9" name="Group 23"/>
          <p:cNvGrpSpPr/>
          <p:nvPr/>
        </p:nvGrpSpPr>
        <p:grpSpPr>
          <a:xfrm>
            <a:off x="4236181" y="4175526"/>
            <a:ext cx="553843" cy="584775"/>
            <a:chOff x="5268391" y="3792769"/>
            <a:chExt cx="806199" cy="830980"/>
          </a:xfrm>
        </p:grpSpPr>
        <p:sp>
          <p:nvSpPr>
            <p:cNvPr id="164" name="Rounded Rectangle 16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374810" y="3792769"/>
              <a:ext cx="614151" cy="83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pic>
        <p:nvPicPr>
          <p:cNvPr id="5123" name="Picture 3" descr="F:\AAA-LÀM ẢNH SLIDE\Bai20-LT-4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67" y="1338147"/>
            <a:ext cx="8166961" cy="2646828"/>
          </a:xfrm>
          <a:prstGeom prst="rect">
            <a:avLst/>
          </a:prstGeom>
          <a:noFill/>
        </p:spPr>
      </p:pic>
      <p:pic>
        <p:nvPicPr>
          <p:cNvPr id="3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0" y="548049"/>
            <a:ext cx="1673352" cy="743806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22909" y="1293928"/>
            <a:ext cx="74732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AAA-PDF-SGK\PNG\Bai19-5.png"/>
          <p:cNvPicPr>
            <a:picLocks noChangeAspect="1" noChangeArrowheads="1"/>
          </p:cNvPicPr>
          <p:nvPr/>
        </p:nvPicPr>
        <p:blipFill>
          <a:blip r:embed="rId3"/>
          <a:srcRect l="17175" t="80907" r="63793" b="10000"/>
          <a:stretch>
            <a:fillRect/>
          </a:stretch>
        </p:blipFill>
        <p:spPr bwMode="auto">
          <a:xfrm>
            <a:off x="2304814" y="2569120"/>
            <a:ext cx="1757076" cy="1133301"/>
          </a:xfrm>
          <a:prstGeom prst="rect">
            <a:avLst/>
          </a:prstGeom>
          <a:noFill/>
        </p:spPr>
      </p:pic>
      <p:pic>
        <p:nvPicPr>
          <p:cNvPr id="36" name="Picture 2" descr="F:\AAA-PDF-SGK\PNG\Bai19-5.png"/>
          <p:cNvPicPr>
            <a:picLocks noChangeAspect="1" noChangeArrowheads="1"/>
          </p:cNvPicPr>
          <p:nvPr/>
        </p:nvPicPr>
        <p:blipFill>
          <a:blip r:embed="rId3"/>
          <a:srcRect l="35577" t="80907" r="49072" b="10000"/>
          <a:stretch>
            <a:fillRect/>
          </a:stretch>
        </p:blipFill>
        <p:spPr bwMode="auto">
          <a:xfrm>
            <a:off x="4003777" y="2569120"/>
            <a:ext cx="1417402" cy="1133301"/>
          </a:xfrm>
          <a:prstGeom prst="rect">
            <a:avLst/>
          </a:prstGeom>
          <a:noFill/>
        </p:spPr>
      </p:pic>
      <p:pic>
        <p:nvPicPr>
          <p:cNvPr id="38" name="Picture 2" descr="F:\AAA-PDF-SGK\PNG\Bai19-5.png"/>
          <p:cNvPicPr>
            <a:picLocks noChangeAspect="1" noChangeArrowheads="1"/>
          </p:cNvPicPr>
          <p:nvPr/>
        </p:nvPicPr>
        <p:blipFill>
          <a:blip r:embed="rId3"/>
          <a:srcRect l="66247" t="80907" r="9814" b="10000"/>
          <a:stretch>
            <a:fillRect/>
          </a:stretch>
        </p:blipFill>
        <p:spPr bwMode="auto">
          <a:xfrm>
            <a:off x="6835616" y="2569120"/>
            <a:ext cx="2210316" cy="11333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83352" y="2780968"/>
            <a:ext cx="582736" cy="531222"/>
          </a:xfrm>
          <a:prstGeom prst="rect">
            <a:avLst/>
          </a:prstGeom>
          <a:solidFill>
            <a:srgbClr val="FE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14189" y="2797309"/>
            <a:ext cx="582736" cy="531222"/>
          </a:xfrm>
          <a:prstGeom prst="rect">
            <a:avLst/>
          </a:prstGeom>
          <a:solidFill>
            <a:srgbClr val="FE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96630" y="2797309"/>
            <a:ext cx="698494" cy="531222"/>
          </a:xfrm>
          <a:prstGeom prst="rect">
            <a:avLst/>
          </a:prstGeom>
          <a:solidFill>
            <a:srgbClr val="FE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:\AAA-PDF-SGK\PNG\Bai19-5.png"/>
          <p:cNvPicPr>
            <a:picLocks noChangeAspect="1" noChangeArrowheads="1"/>
          </p:cNvPicPr>
          <p:nvPr/>
        </p:nvPicPr>
        <p:blipFill>
          <a:blip r:embed="rId3"/>
          <a:srcRect l="17175" t="73634" r="9814" b="19090"/>
          <a:stretch>
            <a:fillRect/>
          </a:stretch>
        </p:blipFill>
        <p:spPr bwMode="auto">
          <a:xfrm>
            <a:off x="2304814" y="1663006"/>
            <a:ext cx="6741118" cy="906463"/>
          </a:xfrm>
          <a:prstGeom prst="rect">
            <a:avLst/>
          </a:prstGeom>
          <a:noFill/>
        </p:spPr>
      </p:pic>
      <p:pic>
        <p:nvPicPr>
          <p:cNvPr id="37" name="Picture 2" descr="F:\AAA-PDF-SGK\PNG\Bai19-5.png"/>
          <p:cNvPicPr>
            <a:picLocks noChangeAspect="1" noChangeArrowheads="1"/>
          </p:cNvPicPr>
          <p:nvPr/>
        </p:nvPicPr>
        <p:blipFill>
          <a:blip r:embed="rId3"/>
          <a:srcRect l="50298" t="80907" r="33123" b="10000"/>
          <a:stretch>
            <a:fillRect/>
          </a:stretch>
        </p:blipFill>
        <p:spPr bwMode="auto">
          <a:xfrm>
            <a:off x="5363179" y="2569120"/>
            <a:ext cx="1530656" cy="1133301"/>
          </a:xfrm>
          <a:prstGeom prst="rect">
            <a:avLst/>
          </a:prstGeom>
          <a:noFill/>
        </p:spPr>
      </p:pic>
      <p:sp>
        <p:nvSpPr>
          <p:cNvPr id="40" name="Oval 39"/>
          <p:cNvSpPr/>
          <p:nvPr/>
        </p:nvSpPr>
        <p:spPr>
          <a:xfrm>
            <a:off x="5661102" y="2951356"/>
            <a:ext cx="423746" cy="42374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53009" y="2850884"/>
            <a:ext cx="432652" cy="432652"/>
          </a:xfrm>
          <a:prstGeom prst="ellipse">
            <a:avLst/>
          </a:prstGeom>
          <a:solidFill>
            <a:srgbClr val="A4C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8882" y="2866382"/>
            <a:ext cx="393077" cy="393077"/>
          </a:xfrm>
          <a:prstGeom prst="rect">
            <a:avLst/>
          </a:prstGeom>
          <a:solidFill>
            <a:srgbClr val="6B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19131" y="2866382"/>
            <a:ext cx="631528" cy="393077"/>
          </a:xfrm>
          <a:prstGeom prst="rect">
            <a:avLst/>
          </a:prstGeom>
          <a:solidFill>
            <a:srgbClr val="FFD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0" y="548049"/>
            <a:ext cx="1673352" cy="74380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995830" y="178717"/>
            <a:ext cx="483978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“ ?”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0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" y="0"/>
            <a:ext cx="9065987" cy="51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9471" y="1715029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NỐI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VẬN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DỤNG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20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5"/>
            <a:ext cx="9147175" cy="511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591700" y="1772197"/>
            <a:ext cx="3963775" cy="1029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3606247" cy="765599"/>
          </a:xfrm>
          <a:solidFill>
            <a:srgbClr val="92D050"/>
          </a:solidFill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135" y="1559293"/>
            <a:ext cx="1097280" cy="10587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90813" y="1559293"/>
            <a:ext cx="1222408" cy="10587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20126" y="1559293"/>
            <a:ext cx="1819175" cy="1058779"/>
          </a:xfrm>
          <a:prstGeom prst="rect">
            <a:avLst/>
          </a:prstGeom>
          <a:solidFill>
            <a:srgbClr val="73C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546207" y="1434164"/>
            <a:ext cx="1357162" cy="10491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1058779" y="3493971"/>
            <a:ext cx="1232034" cy="1164656"/>
          </a:xfrm>
          <a:prstGeom prst="cube">
            <a:avLst/>
          </a:prstGeom>
          <a:solidFill>
            <a:srgbClr val="00B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4408371" y="3590223"/>
            <a:ext cx="2329313" cy="943276"/>
          </a:xfrm>
          <a:prstGeom prst="cube">
            <a:avLst/>
          </a:prstGeom>
          <a:solidFill>
            <a:srgbClr val="EE00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AA-LÀM ẢNH SLIDE\Bai20-LT-1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571" y="1229426"/>
            <a:ext cx="3440294" cy="1648690"/>
          </a:xfrm>
          <a:prstGeom prst="rect">
            <a:avLst/>
          </a:prstGeom>
          <a:noFill/>
        </p:spPr>
      </p:pic>
      <p:pic>
        <p:nvPicPr>
          <p:cNvPr id="5" name="Picture 3" descr="F:\AAA-LÀM ẢNH SLIDE\Bai20-LT-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662" y="1264225"/>
            <a:ext cx="3136063" cy="1633702"/>
          </a:xfrm>
          <a:prstGeom prst="rect">
            <a:avLst/>
          </a:prstGeom>
          <a:noFill/>
        </p:spPr>
      </p:pic>
      <p:pic>
        <p:nvPicPr>
          <p:cNvPr id="6" name="Picture 4" descr="F:\AAA-LÀM ẢNH SLIDE\Bai20-LT-1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262" y="2993144"/>
            <a:ext cx="3280181" cy="1915654"/>
          </a:xfrm>
          <a:prstGeom prst="rect">
            <a:avLst/>
          </a:prstGeom>
          <a:noFill/>
        </p:spPr>
      </p:pic>
      <p:pic>
        <p:nvPicPr>
          <p:cNvPr id="7" name="Picture 5" descr="F:\AAA-LÀM ẢNH SLIDE\Bai20-LT-1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2887" y="3176025"/>
            <a:ext cx="3532473" cy="1715559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9993" y="92153"/>
            <a:ext cx="1440563" cy="549509"/>
          </a:xfrm>
          <a:prstGeom prst="rect">
            <a:avLst/>
          </a:prstGeom>
          <a:solidFill>
            <a:srgbClr val="6BC1E4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26751" y="1264225"/>
            <a:ext cx="470015" cy="369332"/>
          </a:xfrm>
          <a:prstGeom prst="rect">
            <a:avLst/>
          </a:prstGeom>
          <a:solidFill>
            <a:srgbClr val="6BC1E4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0" y="2991359"/>
            <a:ext cx="470015" cy="369332"/>
          </a:xfrm>
          <a:prstGeom prst="rect">
            <a:avLst/>
          </a:prstGeom>
          <a:solidFill>
            <a:srgbClr val="6BC1E4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4543124" y="1299988"/>
            <a:ext cx="470015" cy="369332"/>
          </a:xfrm>
          <a:prstGeom prst="rect">
            <a:avLst/>
          </a:prstGeom>
          <a:solidFill>
            <a:srgbClr val="6BC1E4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4416373" y="3027122"/>
            <a:ext cx="470015" cy="369332"/>
          </a:xfrm>
          <a:prstGeom prst="rect">
            <a:avLst/>
          </a:prstGeom>
          <a:solidFill>
            <a:srgbClr val="6BC1E4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3697428" y="2457758"/>
            <a:ext cx="470015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3697427" y="4522252"/>
            <a:ext cx="470015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itle 7"/>
          <p:cNvSpPr txBox="1">
            <a:spLocks/>
          </p:cNvSpPr>
          <p:nvPr/>
        </p:nvSpPr>
        <p:spPr>
          <a:xfrm>
            <a:off x="8125345" y="2457758"/>
            <a:ext cx="470015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>
          <a:xfrm>
            <a:off x="8125344" y="4522252"/>
            <a:ext cx="470015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24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20-LT-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575" y="1265813"/>
            <a:ext cx="4340146" cy="2753920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0" y="548049"/>
            <a:ext cx="1673352" cy="74380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2154722" y="363383"/>
            <a:ext cx="945313" cy="369332"/>
          </a:xfrm>
          <a:prstGeom prst="rect">
            <a:avLst/>
          </a:prstGeom>
          <a:solidFill>
            <a:srgbClr val="6BC1E4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7243788" y="3461360"/>
            <a:ext cx="751633" cy="830997"/>
            <a:chOff x="5268391" y="3761692"/>
            <a:chExt cx="806199" cy="872309"/>
          </a:xfrm>
        </p:grpSpPr>
        <p:sp>
          <p:nvSpPr>
            <p:cNvPr id="64" name="Rounded Rectangle 6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25928" y="3761692"/>
              <a:ext cx="502402" cy="87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43788" y="3427907"/>
            <a:ext cx="751633" cy="841841"/>
            <a:chOff x="5268391" y="3734662"/>
            <a:chExt cx="806199" cy="883693"/>
          </a:xfrm>
        </p:grpSpPr>
        <p:sp>
          <p:nvSpPr>
            <p:cNvPr id="67" name="Rounded Rectangle 6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2021" y="3734662"/>
              <a:ext cx="581493" cy="872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9" name="Group 13"/>
          <p:cNvGrpSpPr/>
          <p:nvPr/>
        </p:nvGrpSpPr>
        <p:grpSpPr>
          <a:xfrm>
            <a:off x="278775" y="1737647"/>
            <a:ext cx="2821260" cy="983240"/>
            <a:chOff x="425038" y="1380425"/>
            <a:chExt cx="2363645" cy="1140119"/>
          </a:xfrm>
        </p:grpSpPr>
        <p:sp>
          <p:nvSpPr>
            <p:cNvPr id="70" name="Cloud Callout 69"/>
            <p:cNvSpPr/>
            <p:nvPr/>
          </p:nvSpPr>
          <p:spPr>
            <a:xfrm>
              <a:off x="425038" y="1380425"/>
              <a:ext cx="236364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6789" y="1478592"/>
              <a:ext cx="1738853" cy="96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23738" y="3066588"/>
            <a:ext cx="1730984" cy="1730984"/>
            <a:chOff x="718686" y="3484197"/>
            <a:chExt cx="1436036" cy="1436036"/>
          </a:xfrm>
        </p:grpSpPr>
        <p:sp>
          <p:nvSpPr>
            <p:cNvPr id="73" name="Oval 72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8686" y="3484197"/>
              <a:ext cx="1436036" cy="1436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AAA-LÀM ẢNH SLIDE\Bai20-LT-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3986" y="1264225"/>
            <a:ext cx="4342057" cy="275774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7243788" y="3461360"/>
            <a:ext cx="751633" cy="830997"/>
            <a:chOff x="5268391" y="3761692"/>
            <a:chExt cx="806199" cy="872309"/>
          </a:xfrm>
        </p:grpSpPr>
        <p:sp>
          <p:nvSpPr>
            <p:cNvPr id="13" name="Rounded Rectangle 1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25928" y="3761692"/>
              <a:ext cx="502402" cy="87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43788" y="3427907"/>
            <a:ext cx="751633" cy="841841"/>
            <a:chOff x="5268391" y="3734662"/>
            <a:chExt cx="806199" cy="883693"/>
          </a:xfrm>
        </p:grpSpPr>
        <p:sp>
          <p:nvSpPr>
            <p:cNvPr id="16" name="Rounded Rectangle 1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2021" y="3734662"/>
              <a:ext cx="581493" cy="872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6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8" name="Group 13"/>
          <p:cNvGrpSpPr/>
          <p:nvPr/>
        </p:nvGrpSpPr>
        <p:grpSpPr>
          <a:xfrm>
            <a:off x="278775" y="1737647"/>
            <a:ext cx="2821260" cy="983240"/>
            <a:chOff x="425038" y="1380425"/>
            <a:chExt cx="2363645" cy="1140119"/>
          </a:xfrm>
        </p:grpSpPr>
        <p:sp>
          <p:nvSpPr>
            <p:cNvPr id="19" name="Cloud Callout 18"/>
            <p:cNvSpPr/>
            <p:nvPr/>
          </p:nvSpPr>
          <p:spPr>
            <a:xfrm>
              <a:off x="425038" y="1380425"/>
              <a:ext cx="236364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7433" y="1466756"/>
              <a:ext cx="1738853" cy="96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trong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tranh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tất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cả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thỏ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? 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3738" y="3066588"/>
            <a:ext cx="1730984" cy="1730984"/>
            <a:chOff x="718686" y="3484197"/>
            <a:chExt cx="1436036" cy="1436036"/>
          </a:xfrm>
        </p:grpSpPr>
        <p:sp>
          <p:nvSpPr>
            <p:cNvPr id="22" name="Oval 21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8686" y="3484197"/>
              <a:ext cx="1436036" cy="1436036"/>
            </a:xfrm>
            <a:prstGeom prst="rect">
              <a:avLst/>
            </a:prstGeom>
          </p:spPr>
        </p:pic>
      </p:grpSp>
      <p:pic>
        <p:nvPicPr>
          <p:cNvPr id="2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0" y="548049"/>
            <a:ext cx="1673352" cy="743806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18901" y="1293928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AAA-LÀM ẢNH SLIDE\Bai20-LT-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575" y="1265813"/>
            <a:ext cx="4340146" cy="275392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7243788" y="3461360"/>
            <a:ext cx="751633" cy="830997"/>
            <a:chOff x="5268391" y="3761692"/>
            <a:chExt cx="806199" cy="872309"/>
          </a:xfrm>
        </p:grpSpPr>
        <p:sp>
          <p:nvSpPr>
            <p:cNvPr id="13" name="Rounded Rectangle 1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25928" y="3761692"/>
              <a:ext cx="502402" cy="87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43788" y="3439057"/>
            <a:ext cx="751633" cy="830997"/>
            <a:chOff x="5268391" y="3746367"/>
            <a:chExt cx="806199" cy="872310"/>
          </a:xfrm>
        </p:grpSpPr>
        <p:sp>
          <p:nvSpPr>
            <p:cNvPr id="16" name="Rounded Rectangle 1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2021" y="3746367"/>
              <a:ext cx="581493" cy="872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8" name="Group 13"/>
          <p:cNvGrpSpPr/>
          <p:nvPr/>
        </p:nvGrpSpPr>
        <p:grpSpPr>
          <a:xfrm>
            <a:off x="278775" y="1737647"/>
            <a:ext cx="2821260" cy="983240"/>
            <a:chOff x="425038" y="1380425"/>
            <a:chExt cx="2363645" cy="1140119"/>
          </a:xfrm>
        </p:grpSpPr>
        <p:sp>
          <p:nvSpPr>
            <p:cNvPr id="19" name="Cloud Callout 18"/>
            <p:cNvSpPr/>
            <p:nvPr/>
          </p:nvSpPr>
          <p:spPr>
            <a:xfrm>
              <a:off x="425038" y="1380425"/>
              <a:ext cx="236364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6789" y="1466382"/>
              <a:ext cx="1738853" cy="96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3738" y="3066588"/>
            <a:ext cx="1730984" cy="1730984"/>
            <a:chOff x="718686" y="3484197"/>
            <a:chExt cx="1436036" cy="1436036"/>
          </a:xfrm>
        </p:grpSpPr>
        <p:sp>
          <p:nvSpPr>
            <p:cNvPr id="22" name="Oval 21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8686" y="3484197"/>
              <a:ext cx="1436036" cy="1436036"/>
            </a:xfrm>
            <a:prstGeom prst="rect">
              <a:avLst/>
            </a:prstGeom>
          </p:spPr>
        </p:pic>
      </p:grpSp>
      <p:pic>
        <p:nvPicPr>
          <p:cNvPr id="2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0" y="548049"/>
            <a:ext cx="1673352" cy="743806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18901" y="1293928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AAA-LÀM ẢNH SLIDE\Bai20-LT-1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575" y="1265813"/>
            <a:ext cx="4340146" cy="275392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7243788" y="3461360"/>
            <a:ext cx="751633" cy="830997"/>
            <a:chOff x="5268391" y="3761692"/>
            <a:chExt cx="806199" cy="872309"/>
          </a:xfrm>
        </p:grpSpPr>
        <p:sp>
          <p:nvSpPr>
            <p:cNvPr id="13" name="Rounded Rectangle 1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25928" y="3761692"/>
              <a:ext cx="502402" cy="87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43808" y="3501725"/>
            <a:ext cx="751636" cy="768016"/>
            <a:chOff x="5268391" y="3812156"/>
            <a:chExt cx="806199" cy="806199"/>
          </a:xfrm>
        </p:grpSpPr>
        <p:sp>
          <p:nvSpPr>
            <p:cNvPr id="16" name="Rounded Rectangle 1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86315" y="3863426"/>
              <a:ext cx="772340" cy="678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3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9" name="Group 13"/>
          <p:cNvGrpSpPr/>
          <p:nvPr/>
        </p:nvGrpSpPr>
        <p:grpSpPr>
          <a:xfrm>
            <a:off x="278775" y="1737647"/>
            <a:ext cx="2821260" cy="983240"/>
            <a:chOff x="425038" y="1380425"/>
            <a:chExt cx="2363645" cy="1140119"/>
          </a:xfrm>
        </p:grpSpPr>
        <p:sp>
          <p:nvSpPr>
            <p:cNvPr id="20" name="Cloud Callout 19"/>
            <p:cNvSpPr/>
            <p:nvPr/>
          </p:nvSpPr>
          <p:spPr>
            <a:xfrm>
              <a:off x="425038" y="1380425"/>
              <a:ext cx="236364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7433" y="1468691"/>
              <a:ext cx="1738853" cy="96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3738" y="3066588"/>
            <a:ext cx="1730984" cy="1730984"/>
            <a:chOff x="718686" y="3484197"/>
            <a:chExt cx="1436036" cy="1436036"/>
          </a:xfrm>
        </p:grpSpPr>
        <p:sp>
          <p:nvSpPr>
            <p:cNvPr id="22" name="Oval 21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8686" y="3484197"/>
              <a:ext cx="1436036" cy="1436036"/>
            </a:xfrm>
            <a:prstGeom prst="rect">
              <a:avLst/>
            </a:prstGeom>
          </p:spPr>
        </p:pic>
      </p:grp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0" y="548049"/>
            <a:ext cx="1673352" cy="743806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18901" y="1293928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1120" y="79245"/>
            <a:ext cx="1673352" cy="74380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841207" y="721451"/>
            <a:ext cx="5869104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45327" y="3055444"/>
            <a:ext cx="758283" cy="6356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283011" y="1384652"/>
            <a:ext cx="1358900" cy="1168400"/>
            <a:chOff x="1283011" y="1574219"/>
            <a:chExt cx="1358900" cy="1168400"/>
          </a:xfrm>
        </p:grpSpPr>
        <p:sp>
          <p:nvSpPr>
            <p:cNvPr id="29" name="Oval 28"/>
            <p:cNvSpPr/>
            <p:nvPr/>
          </p:nvSpPr>
          <p:spPr>
            <a:xfrm>
              <a:off x="1817649" y="2163337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" descr="F:\AAA-LÀM ẢNH SLIDE\Bai20-LT-2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3011" y="1574219"/>
              <a:ext cx="1358900" cy="1168400"/>
            </a:xfrm>
            <a:prstGeom prst="rect">
              <a:avLst/>
            </a:prstGeom>
            <a:noFill/>
          </p:spPr>
        </p:pic>
      </p:grpSp>
      <p:grpSp>
        <p:nvGrpSpPr>
          <p:cNvPr id="36" name="Group 35"/>
          <p:cNvGrpSpPr/>
          <p:nvPr/>
        </p:nvGrpSpPr>
        <p:grpSpPr>
          <a:xfrm>
            <a:off x="3070381" y="1380683"/>
            <a:ext cx="1354138" cy="1176338"/>
            <a:chOff x="3070381" y="1570250"/>
            <a:chExt cx="1354138" cy="1176338"/>
          </a:xfrm>
        </p:grpSpPr>
        <p:sp>
          <p:nvSpPr>
            <p:cNvPr id="28" name="Oval 27"/>
            <p:cNvSpPr/>
            <p:nvPr/>
          </p:nvSpPr>
          <p:spPr>
            <a:xfrm>
              <a:off x="3579541" y="2029522"/>
              <a:ext cx="301083" cy="301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 descr="F:\AAA-LÀM ẢNH SLIDE\Bai20-LT-2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0381" y="1570250"/>
              <a:ext cx="1354138" cy="1176338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4840248" y="1389415"/>
            <a:ext cx="1358900" cy="1158875"/>
            <a:chOff x="4840248" y="1578982"/>
            <a:chExt cx="1358900" cy="1158875"/>
          </a:xfrm>
        </p:grpSpPr>
        <p:sp>
          <p:nvSpPr>
            <p:cNvPr id="27" name="Oval 26"/>
            <p:cNvSpPr/>
            <p:nvPr/>
          </p:nvSpPr>
          <p:spPr>
            <a:xfrm>
              <a:off x="5363737" y="2096429"/>
              <a:ext cx="278780" cy="278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4" descr="F:\AAA-LÀM ẢNH SLIDE\Bai20-LT-2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40248" y="1578982"/>
              <a:ext cx="1358900" cy="1158875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6613254" y="1370365"/>
            <a:ext cx="1336675" cy="1196975"/>
            <a:chOff x="6613254" y="1559932"/>
            <a:chExt cx="1336675" cy="1196975"/>
          </a:xfrm>
        </p:grpSpPr>
        <p:sp>
          <p:nvSpPr>
            <p:cNvPr id="26" name="Oval 25"/>
            <p:cNvSpPr/>
            <p:nvPr/>
          </p:nvSpPr>
          <p:spPr>
            <a:xfrm>
              <a:off x="7181385" y="2018371"/>
              <a:ext cx="289932" cy="289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5" descr="F:\AAA-LÀM ẢNH SLIDE\Bai20-LT-2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13254" y="1559932"/>
              <a:ext cx="1336675" cy="1196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3533E-6 L -0.58784 0.255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3978E-6 L -0.20243 0.2600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3978E-6 L 0.41337 0.2668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3978E-6 L 0.39271 0.260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11623</TotalTime>
  <Words>194</Words>
  <Application>Microsoft Office PowerPoint</Application>
  <PresentationFormat>Custom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Lato</vt:lpstr>
      <vt:lpstr>Arial</vt:lpstr>
      <vt:lpstr>Calibri Light</vt:lpstr>
      <vt:lpstr>Office Theme</vt:lpstr>
      <vt:lpstr>PowerPoint Presentation</vt:lpstr>
      <vt:lpstr>PowerPoint Presentation</vt:lpstr>
      <vt:lpstr>Gọi tên các hình sau</vt:lpstr>
      <vt:lpstr>1. Số?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user</cp:lastModifiedBy>
  <cp:revision>403</cp:revision>
  <dcterms:created xsi:type="dcterms:W3CDTF">2020-02-21T03:04:01Z</dcterms:created>
  <dcterms:modified xsi:type="dcterms:W3CDTF">2022-01-12T11:39:42Z</dcterms:modified>
</cp:coreProperties>
</file>