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6" r:id="rId3"/>
    <p:sldId id="283" r:id="rId4"/>
    <p:sldId id="284" r:id="rId5"/>
    <p:sldId id="285" r:id="rId6"/>
    <p:sldId id="286" r:id="rId7"/>
    <p:sldId id="287" r:id="rId8"/>
    <p:sldId id="288" r:id="rId9"/>
    <p:sldId id="289" r:id="rId10"/>
    <p:sldId id="290" r:id="rId11"/>
    <p:sldId id="258" r:id="rId12"/>
    <p:sldId id="272" r:id="rId13"/>
    <p:sldId id="273" r:id="rId14"/>
    <p:sldId id="263" r:id="rId15"/>
    <p:sldId id="264" r:id="rId16"/>
    <p:sldId id="282" r:id="rId17"/>
    <p:sldId id="281" r:id="rId18"/>
    <p:sldId id="279" r:id="rId19"/>
    <p:sldId id="275" r:id="rId20"/>
    <p:sldId id="276" r:id="rId21"/>
    <p:sldId id="277" r:id="rId22"/>
    <p:sldId id="278" r:id="rId23"/>
    <p:sldId id="280" r:id="rId24"/>
    <p:sldId id="27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0" d="100"/>
          <a:sy n="50" d="100"/>
        </p:scale>
        <p:origin x="66" y="7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D2616-F194-4618-8F99-1B7AE26E6D0E}" type="datetimeFigureOut">
              <a:rPr lang="en-US" smtClean="0"/>
              <a:t>29/12/2023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DC672-E34B-4D8A-AF17-4E5F4B3F89D9}" type="slidenum">
              <a:rPr lang="en-US" smtClean="0"/>
              <a:t>‹#›</a:t>
            </a:fld>
            <a:endParaRPr lang="en-US"/>
          </a:p>
        </p:txBody>
      </p:sp>
    </p:spTree>
    <p:extLst>
      <p:ext uri="{BB962C8B-B14F-4D97-AF65-F5344CB8AC3E}">
        <p14:creationId xmlns:p14="http://schemas.microsoft.com/office/powerpoint/2010/main" val="3181119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8EBFA88-1FC4-45C9-8AD0-1FEC8FCAE8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8624DC-A8CD-4424-8635-5ABCB5DF2BF2}" type="slidenum">
              <a:rPr lang="en-US" altLang="vi-VN" smtClean="0"/>
              <a:pPr/>
              <a:t>24</a:t>
            </a:fld>
            <a:endParaRPr lang="en-US" altLang="vi-VN"/>
          </a:p>
        </p:txBody>
      </p:sp>
      <p:sp>
        <p:nvSpPr>
          <p:cNvPr id="38915" name="Rectangle 2">
            <a:extLst>
              <a:ext uri="{FF2B5EF4-FFF2-40B4-BE49-F238E27FC236}">
                <a16:creationId xmlns:a16="http://schemas.microsoft.com/office/drawing/2014/main" id="{53C55C39-B4F8-4E07-AC54-1BD904E41DAC}"/>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E7D46D0E-050F-4470-80C3-5BB38EAF00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156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0F593B-446B-4F0E-93E1-235EFBB2FBD7}" type="datetimeFigureOut">
              <a:rPr lang="en-US" smtClean="0"/>
              <a:t>29/12/2023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973445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0F593B-446B-4F0E-93E1-235EFBB2FBD7}" type="datetimeFigureOut">
              <a:rPr lang="en-US" smtClean="0"/>
              <a:t>29/12/2023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644615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0F593B-446B-4F0E-93E1-235EFBB2FBD7}" type="datetimeFigureOut">
              <a:rPr lang="en-US" smtClean="0"/>
              <a:t>29/12/2023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2056975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0F593B-446B-4F0E-93E1-235EFBB2FBD7}" type="datetimeFigureOut">
              <a:rPr lang="en-US" smtClean="0"/>
              <a:t>29/12/2023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75657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0F593B-446B-4F0E-93E1-235EFBB2FBD7}" type="datetimeFigureOut">
              <a:rPr lang="en-US" smtClean="0"/>
              <a:t>29/12/2023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4144082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0F593B-446B-4F0E-93E1-235EFBB2FBD7}" type="datetimeFigureOut">
              <a:rPr lang="en-US" smtClean="0"/>
              <a:t>29/12/2023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349437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0F593B-446B-4F0E-93E1-235EFBB2FBD7}" type="datetimeFigureOut">
              <a:rPr lang="en-US" smtClean="0"/>
              <a:t>29/12/2023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358161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0F593B-446B-4F0E-93E1-235EFBB2FBD7}" type="datetimeFigureOut">
              <a:rPr lang="en-US" smtClean="0"/>
              <a:t>29/12/2023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125065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0F593B-446B-4F0E-93E1-235EFBB2FBD7}" type="datetimeFigureOut">
              <a:rPr lang="en-US" smtClean="0"/>
              <a:t>29/12/2023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275294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0F593B-446B-4F0E-93E1-235EFBB2FBD7}" type="datetimeFigureOut">
              <a:rPr lang="en-US" smtClean="0"/>
              <a:t>29/12/2023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356219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0F593B-446B-4F0E-93E1-235EFBB2FBD7}" type="datetimeFigureOut">
              <a:rPr lang="en-US" smtClean="0"/>
              <a:t>29/12/2023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6884F-1E93-43D1-80FC-1BBA75BEB926}" type="slidenum">
              <a:rPr lang="en-US" smtClean="0"/>
              <a:t>‹#›</a:t>
            </a:fld>
            <a:endParaRPr lang="en-US"/>
          </a:p>
        </p:txBody>
      </p:sp>
    </p:spTree>
    <p:extLst>
      <p:ext uri="{BB962C8B-B14F-4D97-AF65-F5344CB8AC3E}">
        <p14:creationId xmlns:p14="http://schemas.microsoft.com/office/powerpoint/2010/main" val="370203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F593B-446B-4F0E-93E1-235EFBB2FBD7}" type="datetimeFigureOut">
              <a:rPr lang="en-US" smtClean="0"/>
              <a:t>29/12/2023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6884F-1E93-43D1-80FC-1BBA75BEB926}" type="slidenum">
              <a:rPr lang="en-US" smtClean="0"/>
              <a:t>‹#›</a:t>
            </a:fld>
            <a:endParaRPr lang="en-US"/>
          </a:p>
        </p:txBody>
      </p:sp>
    </p:spTree>
    <p:extLst>
      <p:ext uri="{BB962C8B-B14F-4D97-AF65-F5344CB8AC3E}">
        <p14:creationId xmlns:p14="http://schemas.microsoft.com/office/powerpoint/2010/main" val="1591941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3.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3.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slide" Target="slide4.xml"/><Relationship Id="rId17"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slide" Target="slide5.xml"/><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6.png"/><Relationship Id="rId19" Type="http://schemas.openxmlformats.org/officeDocument/2006/relationships/slide" Target="slide11.xml"/><Relationship Id="rId4" Type="http://schemas.openxmlformats.org/officeDocument/2006/relationships/slide" Target="slide9.xml"/><Relationship Id="rId9" Type="http://schemas.openxmlformats.org/officeDocument/2006/relationships/slide" Target="slide6.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llo Kitty HD Wallpaper | Background Image | 2048x1536 | ID:3030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41" y="-2316844"/>
            <a:ext cx="12934282" cy="970071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61D90F77-5E6B-470C-85C6-AAF3BE020A04}"/>
              </a:ext>
            </a:extLst>
          </p:cNvPr>
          <p:cNvSpPr txBox="1"/>
          <p:nvPr/>
        </p:nvSpPr>
        <p:spPr>
          <a:xfrm>
            <a:off x="2107809" y="323557"/>
            <a:ext cx="7976382" cy="1077218"/>
          </a:xfrm>
          <a:prstGeom prst="rect">
            <a:avLst/>
          </a:prstGeom>
          <a:noFill/>
        </p:spPr>
        <p:txBody>
          <a:bodyPr wrap="square" rtlCol="0">
            <a:spAutoFit/>
          </a:bodyPr>
          <a:lstStyle/>
          <a:p>
            <a:pPr algn="ctr"/>
            <a:r>
              <a:rPr lang="vi-VN" sz="2800" b="1" dirty="0"/>
              <a:t>PHÒNG GIÁO DỤC &amp; ĐÀO TẠO LONG BIÊN</a:t>
            </a:r>
          </a:p>
          <a:p>
            <a:pPr algn="ctr"/>
            <a:r>
              <a:rPr lang="vi-VN" sz="3200" b="1" dirty="0"/>
              <a:t>TRƯỜNG TIỂU HỌC </a:t>
            </a:r>
            <a:r>
              <a:rPr lang="en-US" sz="3600" b="1" dirty="0">
                <a:cs typeface="Times New Roman" panose="02020603050405020304" pitchFamily="18" charset="0"/>
              </a:rPr>
              <a:t>ĐỨC GIANG</a:t>
            </a:r>
            <a:endParaRPr lang="vi-VN" sz="3200" b="1" dirty="0">
              <a:cs typeface="Times New Roman" panose="02020603050405020304" pitchFamily="18" charset="0"/>
            </a:endParaRPr>
          </a:p>
        </p:txBody>
      </p:sp>
      <p:sp>
        <p:nvSpPr>
          <p:cNvPr id="5" name="Hộp Văn bản 4">
            <a:extLst>
              <a:ext uri="{FF2B5EF4-FFF2-40B4-BE49-F238E27FC236}">
                <a16:creationId xmlns:a16="http://schemas.microsoft.com/office/drawing/2014/main" id="{C11F8414-431B-4993-9DBD-467D26AA11B8}"/>
              </a:ext>
            </a:extLst>
          </p:cNvPr>
          <p:cNvSpPr txBox="1"/>
          <p:nvPr/>
        </p:nvSpPr>
        <p:spPr>
          <a:xfrm>
            <a:off x="2286335" y="2533512"/>
            <a:ext cx="7976382" cy="1323439"/>
          </a:xfrm>
          <a:prstGeom prst="rect">
            <a:avLst/>
          </a:prstGeom>
          <a:noFill/>
        </p:spPr>
        <p:txBody>
          <a:bodyPr wrap="square" rtlCol="0">
            <a:spAutoFit/>
          </a:bodyPr>
          <a:lstStyle/>
          <a:p>
            <a:pPr algn="ctr"/>
            <a:r>
              <a:rPr lang="vi-VN" sz="4000" b="1" dirty="0"/>
              <a:t>TIẾNG VIỆT   LỚP 1</a:t>
            </a:r>
          </a:p>
          <a:p>
            <a:pPr algn="ctr"/>
            <a:r>
              <a:rPr lang="vi-VN" sz="4000" b="1" dirty="0">
                <a:latin typeface="+mj-lt"/>
                <a:cs typeface="Arial-SGK-TV" pitchFamily="2" charset="0"/>
              </a:rPr>
              <a:t>Bài </a:t>
            </a:r>
            <a:r>
              <a:rPr lang="en-US" sz="4000" b="1" dirty="0">
                <a:latin typeface="Times New Roman" panose="02020603050405020304" pitchFamily="18" charset="0"/>
                <a:cs typeface="Times New Roman" panose="02020603050405020304" pitchFamily="18" charset="0"/>
              </a:rPr>
              <a:t>80</a:t>
            </a:r>
            <a:r>
              <a:rPr lang="vi-VN" sz="4000" b="1" dirty="0">
                <a:latin typeface="+mj-lt"/>
                <a:cs typeface="Arial-SGK-TV" pitchFamily="2" charset="0"/>
              </a:rPr>
              <a:t> :  Ôn tập và kể chuyện</a:t>
            </a:r>
          </a:p>
        </p:txBody>
      </p:sp>
    </p:spTree>
    <p:extLst>
      <p:ext uri="{BB962C8B-B14F-4D97-AF65-F5344CB8AC3E}">
        <p14:creationId xmlns:p14="http://schemas.microsoft.com/office/powerpoint/2010/main" val="329997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llo Kitty HD Wallpaper | Background Image | 2048x1536 | ID:3030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41" y="-2316844"/>
            <a:ext cx="12934282" cy="970071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61D90F77-5E6B-470C-85C6-AAF3BE020A04}"/>
              </a:ext>
            </a:extLst>
          </p:cNvPr>
          <p:cNvSpPr txBox="1"/>
          <p:nvPr/>
        </p:nvSpPr>
        <p:spPr>
          <a:xfrm>
            <a:off x="2107809" y="323557"/>
            <a:ext cx="7976382" cy="1077218"/>
          </a:xfrm>
          <a:prstGeom prst="rect">
            <a:avLst/>
          </a:prstGeom>
          <a:noFill/>
        </p:spPr>
        <p:txBody>
          <a:bodyPr wrap="square" rtlCol="0">
            <a:spAutoFit/>
          </a:bodyPr>
          <a:lstStyle/>
          <a:p>
            <a:pPr algn="ctr"/>
            <a:r>
              <a:rPr lang="vi-VN" sz="2800" b="1" dirty="0"/>
              <a:t>PHÒNG GIÁO DỤC &amp; ĐÀO TẠO LONG BIÊN</a:t>
            </a:r>
          </a:p>
          <a:p>
            <a:pPr algn="ctr"/>
            <a:r>
              <a:rPr lang="vi-VN" sz="3200" b="1" dirty="0"/>
              <a:t>TRƯỜNG TIỂU HỌC </a:t>
            </a:r>
            <a:r>
              <a:rPr lang="en-US" sz="3600" b="1" dirty="0">
                <a:cs typeface="Times New Roman" panose="02020603050405020304" pitchFamily="18" charset="0"/>
              </a:rPr>
              <a:t>ĐỨC GIANG</a:t>
            </a:r>
            <a:endParaRPr lang="vi-VN" sz="3200" b="1" dirty="0">
              <a:cs typeface="Times New Roman" panose="02020603050405020304" pitchFamily="18" charset="0"/>
            </a:endParaRPr>
          </a:p>
        </p:txBody>
      </p:sp>
      <p:sp>
        <p:nvSpPr>
          <p:cNvPr id="5" name="Hộp Văn bản 4">
            <a:extLst>
              <a:ext uri="{FF2B5EF4-FFF2-40B4-BE49-F238E27FC236}">
                <a16:creationId xmlns:a16="http://schemas.microsoft.com/office/drawing/2014/main" id="{C11F8414-431B-4993-9DBD-467D26AA11B8}"/>
              </a:ext>
            </a:extLst>
          </p:cNvPr>
          <p:cNvSpPr txBox="1"/>
          <p:nvPr/>
        </p:nvSpPr>
        <p:spPr>
          <a:xfrm>
            <a:off x="2286335" y="2533512"/>
            <a:ext cx="7976382" cy="1323439"/>
          </a:xfrm>
          <a:prstGeom prst="rect">
            <a:avLst/>
          </a:prstGeom>
          <a:noFill/>
        </p:spPr>
        <p:txBody>
          <a:bodyPr wrap="square" rtlCol="0">
            <a:spAutoFit/>
          </a:bodyPr>
          <a:lstStyle/>
          <a:p>
            <a:pPr algn="ctr"/>
            <a:r>
              <a:rPr lang="vi-VN" sz="4000" b="1" dirty="0"/>
              <a:t>TIẾNG VIỆT   LỚP 1</a:t>
            </a:r>
          </a:p>
          <a:p>
            <a:pPr algn="ctr"/>
            <a:r>
              <a:rPr lang="vi-VN" sz="4000" b="1" dirty="0">
                <a:latin typeface="+mj-lt"/>
                <a:cs typeface="Arial-SGK-TV" pitchFamily="2" charset="0"/>
              </a:rPr>
              <a:t>Bài </a:t>
            </a:r>
            <a:r>
              <a:rPr lang="en-US" sz="4000" b="1" dirty="0">
                <a:latin typeface="Times New Roman" panose="02020603050405020304" pitchFamily="18" charset="0"/>
                <a:cs typeface="Times New Roman" panose="02020603050405020304" pitchFamily="18" charset="0"/>
              </a:rPr>
              <a:t>80</a:t>
            </a:r>
            <a:r>
              <a:rPr lang="vi-VN" sz="4000" b="1" dirty="0">
                <a:latin typeface="+mj-lt"/>
                <a:cs typeface="Arial-SGK-TV" pitchFamily="2" charset="0"/>
              </a:rPr>
              <a:t> :  Ôn tập và kể chuyện</a:t>
            </a:r>
          </a:p>
        </p:txBody>
      </p:sp>
    </p:spTree>
    <p:extLst>
      <p:ext uri="{BB962C8B-B14F-4D97-AF65-F5344CB8AC3E}">
        <p14:creationId xmlns:p14="http://schemas.microsoft.com/office/powerpoint/2010/main" val="1475368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484" y="2475914"/>
            <a:ext cx="11713029" cy="2067951"/>
          </a:xfrm>
          <a:solidFill>
            <a:schemeClr val="bg1"/>
          </a:solidFill>
        </p:spPr>
        <p:txBody>
          <a:bodyPr>
            <a:noAutofit/>
          </a:bodyPr>
          <a:lstStyle/>
          <a:p>
            <a:pPr marL="0" indent="0">
              <a:lnSpc>
                <a:spcPct val="150000"/>
              </a:lnSpc>
              <a:buNone/>
            </a:pPr>
            <a:r>
              <a:rPr lang="en-US" sz="7200" dirty="0" err="1">
                <a:latin typeface="Arial-SGK-TV" pitchFamily="2" charset="0"/>
                <a:cs typeface="Arial-SGK-TV" pitchFamily="2" charset="0"/>
              </a:rPr>
              <a:t>oai</a:t>
            </a:r>
            <a:r>
              <a:rPr lang="en-US" sz="7200" dirty="0">
                <a:latin typeface="Arial-SGK-TV" pitchFamily="2" charset="0"/>
                <a:cs typeface="Arial-SGK-TV" pitchFamily="2" charset="0"/>
              </a:rPr>
              <a:t>        </a:t>
            </a:r>
            <a:r>
              <a:rPr lang="en-US" sz="7200" dirty="0" err="1">
                <a:latin typeface="Arial-SGK-TV" pitchFamily="2" charset="0"/>
                <a:cs typeface="Arial-SGK-TV" pitchFamily="2" charset="0"/>
              </a:rPr>
              <a:t>uê</a:t>
            </a:r>
            <a:r>
              <a:rPr lang="en-US" sz="7200" dirty="0">
                <a:latin typeface="Arial-SGK-TV" pitchFamily="2" charset="0"/>
                <a:cs typeface="Arial-SGK-TV" pitchFamily="2" charset="0"/>
              </a:rPr>
              <a:t>         </a:t>
            </a:r>
            <a:r>
              <a:rPr lang="en-US" sz="7200" dirty="0" err="1">
                <a:latin typeface="Arial-SGK-TV" pitchFamily="2" charset="0"/>
                <a:cs typeface="Arial-SGK-TV" pitchFamily="2" charset="0"/>
              </a:rPr>
              <a:t>uy</a:t>
            </a:r>
            <a:endParaRPr lang="en-US" sz="7200" dirty="0">
              <a:latin typeface="Arial-SGK-TV" pitchFamily="2" charset="0"/>
              <a:cs typeface="Arial-SGK-TV" pitchFamily="2" charset="0"/>
            </a:endParaRPr>
          </a:p>
        </p:txBody>
      </p:sp>
      <p:sp>
        <p:nvSpPr>
          <p:cNvPr id="4" name="Content Placeholder 2">
            <a:extLst>
              <a:ext uri="{FF2B5EF4-FFF2-40B4-BE49-F238E27FC236}">
                <a16:creationId xmlns:a16="http://schemas.microsoft.com/office/drawing/2014/main" id="{2F58A82C-8132-4CC6-8890-FA7BF91F7CEB}"/>
              </a:ext>
            </a:extLst>
          </p:cNvPr>
          <p:cNvSpPr txBox="1">
            <a:spLocks/>
          </p:cNvSpPr>
          <p:nvPr/>
        </p:nvSpPr>
        <p:spPr>
          <a:xfrm>
            <a:off x="239484" y="288163"/>
            <a:ext cx="11713029" cy="194759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7200" dirty="0" err="1">
                <a:latin typeface="Arial-SGK-TV" pitchFamily="2" charset="0"/>
                <a:cs typeface="Arial-SGK-TV" pitchFamily="2" charset="0"/>
              </a:rPr>
              <a:t>oan</a:t>
            </a:r>
            <a:r>
              <a:rPr lang="en-US" sz="7200" dirty="0">
                <a:latin typeface="Arial-SGK-TV" pitchFamily="2" charset="0"/>
                <a:cs typeface="Arial-SGK-TV" pitchFamily="2" charset="0"/>
              </a:rPr>
              <a:t>    	 </a:t>
            </a:r>
            <a:r>
              <a:rPr lang="en-US" sz="7200" dirty="0" err="1">
                <a:latin typeface="Arial-SGK-TV" pitchFamily="2" charset="0"/>
                <a:cs typeface="Arial-SGK-TV" pitchFamily="2" charset="0"/>
              </a:rPr>
              <a:t>oăn</a:t>
            </a:r>
            <a:r>
              <a:rPr lang="en-US" sz="7200" dirty="0">
                <a:latin typeface="Arial-SGK-TV" pitchFamily="2" charset="0"/>
                <a:cs typeface="Arial-SGK-TV" pitchFamily="2" charset="0"/>
              </a:rPr>
              <a:t>   		oat        </a:t>
            </a:r>
            <a:r>
              <a:rPr lang="en-US" sz="7200" dirty="0" err="1">
                <a:latin typeface="Arial-SGK-TV" pitchFamily="2" charset="0"/>
                <a:cs typeface="Arial-SGK-TV" pitchFamily="2" charset="0"/>
              </a:rPr>
              <a:t>oăt</a:t>
            </a:r>
            <a:endParaRPr lang="en-US" sz="7200" dirty="0">
              <a:latin typeface="Arial-SGK-TV" pitchFamily="2" charset="0"/>
              <a:cs typeface="Arial-SGK-TV" pitchFamily="2" charset="0"/>
            </a:endParaRPr>
          </a:p>
        </p:txBody>
      </p:sp>
      <p:sp>
        <p:nvSpPr>
          <p:cNvPr id="5" name="Content Placeholder 2">
            <a:extLst>
              <a:ext uri="{FF2B5EF4-FFF2-40B4-BE49-F238E27FC236}">
                <a16:creationId xmlns:a16="http://schemas.microsoft.com/office/drawing/2014/main" id="{D8143D68-E711-46CF-809C-AF5D68805349}"/>
              </a:ext>
            </a:extLst>
          </p:cNvPr>
          <p:cNvSpPr txBox="1">
            <a:spLocks/>
          </p:cNvSpPr>
          <p:nvPr/>
        </p:nvSpPr>
        <p:spPr>
          <a:xfrm>
            <a:off x="239485" y="4706427"/>
            <a:ext cx="11713029" cy="186341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7200" dirty="0" err="1">
                <a:latin typeface="Arial-SGK-TV" pitchFamily="2" charset="0"/>
                <a:cs typeface="Arial-SGK-TV" pitchFamily="2" charset="0"/>
              </a:rPr>
              <a:t>uân</a:t>
            </a:r>
            <a:r>
              <a:rPr lang="en-US" sz="7200" dirty="0">
                <a:latin typeface="Arial-SGK-TV" pitchFamily="2" charset="0"/>
                <a:cs typeface="Arial-SGK-TV" pitchFamily="2" charset="0"/>
              </a:rPr>
              <a:t>      </a:t>
            </a:r>
            <a:r>
              <a:rPr lang="en-US" sz="7200" dirty="0" err="1">
                <a:latin typeface="Arial-SGK-TV" pitchFamily="2" charset="0"/>
                <a:cs typeface="Arial-SGK-TV" pitchFamily="2" charset="0"/>
              </a:rPr>
              <a:t>uât</a:t>
            </a:r>
            <a:r>
              <a:rPr lang="en-US" sz="7200" dirty="0">
                <a:latin typeface="Arial-SGK-TV" pitchFamily="2" charset="0"/>
                <a:cs typeface="Arial-SGK-TV" pitchFamily="2" charset="0"/>
              </a:rPr>
              <a:t>     	</a:t>
            </a:r>
            <a:r>
              <a:rPr lang="en-US" sz="7200" dirty="0" err="1">
                <a:latin typeface="Arial-SGK-TV" pitchFamily="2" charset="0"/>
                <a:cs typeface="Arial-SGK-TV" pitchFamily="2" charset="0"/>
              </a:rPr>
              <a:t>uyên</a:t>
            </a:r>
            <a:r>
              <a:rPr lang="en-US" sz="7200" dirty="0">
                <a:latin typeface="Arial-SGK-TV" pitchFamily="2" charset="0"/>
                <a:cs typeface="Arial-SGK-TV" pitchFamily="2" charset="0"/>
              </a:rPr>
              <a:t> 	  </a:t>
            </a:r>
            <a:r>
              <a:rPr lang="en-US" sz="7200" dirty="0" err="1">
                <a:latin typeface="Arial-SGK-TV" pitchFamily="2" charset="0"/>
                <a:cs typeface="Arial-SGK-TV" pitchFamily="2" charset="0"/>
              </a:rPr>
              <a:t>uyêt</a:t>
            </a:r>
            <a:endParaRPr lang="en-US" sz="7200" dirty="0">
              <a:latin typeface="Arial-SGK-TV" pitchFamily="2" charset="0"/>
              <a:cs typeface="Arial-SGK-TV" pitchFamily="2" charset="0"/>
            </a:endParaRPr>
          </a:p>
        </p:txBody>
      </p:sp>
    </p:spTree>
    <p:extLst>
      <p:ext uri="{BB962C8B-B14F-4D97-AF65-F5344CB8AC3E}">
        <p14:creationId xmlns:p14="http://schemas.microsoft.com/office/powerpoint/2010/main" val="83129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outHorizontal)">
                                      <p:cBhvr>
                                        <p:cTn id="12" dur="500"/>
                                        <p:tgtEl>
                                          <p:spTgt spid="3">
                                            <p:bg/>
                                          </p:spTgt>
                                        </p:tgtEl>
                                      </p:cBhvr>
                                    </p:animEffect>
                                  </p:childTnLst>
                                </p:cTn>
                              </p:par>
                              <p:par>
                                <p:cTn id="13" presetID="16" presetClass="entr" presetSubtype="42"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out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8E6D6-9785-43A7-B78A-D41C2780D88D}"/>
              </a:ext>
            </a:extLst>
          </p:cNvPr>
          <p:cNvPicPr>
            <a:picLocks noChangeAspect="1"/>
          </p:cNvPicPr>
          <p:nvPr/>
        </p:nvPicPr>
        <p:blipFill>
          <a:blip r:embed="rId2"/>
          <a:stretch>
            <a:fillRect/>
          </a:stretch>
        </p:blipFill>
        <p:spPr>
          <a:xfrm>
            <a:off x="0" y="1508125"/>
            <a:ext cx="12192000" cy="3532262"/>
          </a:xfrm>
          <a:prstGeom prst="rect">
            <a:avLst/>
          </a:prstGeom>
        </p:spPr>
      </p:pic>
    </p:spTree>
    <p:extLst>
      <p:ext uri="{BB962C8B-B14F-4D97-AF65-F5344CB8AC3E}">
        <p14:creationId xmlns:p14="http://schemas.microsoft.com/office/powerpoint/2010/main" val="1680309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3" name="Oval 2"/>
          <p:cNvSpPr/>
          <p:nvPr/>
        </p:nvSpPr>
        <p:spPr>
          <a:xfrm>
            <a:off x="596462" y="522780"/>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
        <p:nvSpPr>
          <p:cNvPr id="5" name="Oval 4"/>
          <p:cNvSpPr/>
          <p:nvPr/>
        </p:nvSpPr>
        <p:spPr>
          <a:xfrm>
            <a:off x="9125607" y="2616747"/>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8</a:t>
            </a:r>
            <a:endParaRPr lang="en-US" b="1" dirty="0">
              <a:solidFill>
                <a:srgbClr val="FF0000"/>
              </a:solidFill>
            </a:endParaRPr>
          </a:p>
        </p:txBody>
      </p:sp>
      <p:sp>
        <p:nvSpPr>
          <p:cNvPr id="6" name="Oval 5"/>
          <p:cNvSpPr/>
          <p:nvPr/>
        </p:nvSpPr>
        <p:spPr>
          <a:xfrm>
            <a:off x="6356131" y="2446173"/>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
        <p:nvSpPr>
          <p:cNvPr id="7" name="Oval 6"/>
          <p:cNvSpPr/>
          <p:nvPr/>
        </p:nvSpPr>
        <p:spPr>
          <a:xfrm>
            <a:off x="3988672" y="3797902"/>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8" name="Oval 7"/>
          <p:cNvSpPr/>
          <p:nvPr/>
        </p:nvSpPr>
        <p:spPr>
          <a:xfrm>
            <a:off x="1079937" y="3026869"/>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9" name="Oval 8"/>
          <p:cNvSpPr/>
          <p:nvPr/>
        </p:nvSpPr>
        <p:spPr>
          <a:xfrm>
            <a:off x="9934903" y="225645"/>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10" name="Oval 9"/>
          <p:cNvSpPr/>
          <p:nvPr/>
        </p:nvSpPr>
        <p:spPr>
          <a:xfrm>
            <a:off x="7186449" y="778915"/>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12" name="Oval 11"/>
          <p:cNvSpPr/>
          <p:nvPr/>
        </p:nvSpPr>
        <p:spPr>
          <a:xfrm>
            <a:off x="2388476" y="4973911"/>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9</a:t>
            </a:r>
            <a:endParaRPr lang="en-US" b="1" dirty="0">
              <a:solidFill>
                <a:srgbClr val="FF0000"/>
              </a:solidFill>
            </a:endParaRPr>
          </a:p>
        </p:txBody>
      </p:sp>
      <p:sp>
        <p:nvSpPr>
          <p:cNvPr id="13" name="Oval 12"/>
          <p:cNvSpPr/>
          <p:nvPr/>
        </p:nvSpPr>
        <p:spPr>
          <a:xfrm>
            <a:off x="6356131" y="4765181"/>
            <a:ext cx="622738"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10</a:t>
            </a:r>
            <a:endParaRPr lang="en-US" b="1" dirty="0">
              <a:solidFill>
                <a:srgbClr val="FF0000"/>
              </a:solidFill>
            </a:endParaRPr>
          </a:p>
        </p:txBody>
      </p:sp>
      <p:sp>
        <p:nvSpPr>
          <p:cNvPr id="14" name="Oval 13"/>
          <p:cNvSpPr/>
          <p:nvPr/>
        </p:nvSpPr>
        <p:spPr>
          <a:xfrm>
            <a:off x="9693165" y="5057994"/>
            <a:ext cx="725213"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11</a:t>
            </a:r>
            <a:endParaRPr lang="en-US" b="1" dirty="0">
              <a:solidFill>
                <a:srgbClr val="FF0000"/>
              </a:solidFill>
            </a:endParaRPr>
          </a:p>
        </p:txBody>
      </p:sp>
      <p:sp>
        <p:nvSpPr>
          <p:cNvPr id="18" name="Oval 17"/>
          <p:cNvSpPr/>
          <p:nvPr/>
        </p:nvSpPr>
        <p:spPr>
          <a:xfrm>
            <a:off x="3296119" y="1428038"/>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Tree>
    <p:extLst>
      <p:ext uri="{BB962C8B-B14F-4D97-AF65-F5344CB8AC3E}">
        <p14:creationId xmlns:p14="http://schemas.microsoft.com/office/powerpoint/2010/main" val="25722756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569" y="249441"/>
            <a:ext cx="11816862" cy="6758645"/>
          </a:xfrm>
          <a:prstGeom prst="rect">
            <a:avLst/>
          </a:prstGeom>
          <a:noFill/>
          <a:ln>
            <a:noFill/>
          </a:ln>
        </p:spPr>
        <p:txBody>
          <a:bodyPr wrap="square" rtlCol="0">
            <a:spAutoFit/>
          </a:bodyPr>
          <a:lstStyle/>
          <a:p>
            <a:pPr algn="just">
              <a:lnSpc>
                <a:spcPct val="114000"/>
              </a:lnSpc>
            </a:pPr>
            <a:r>
              <a:rPr lang="en-US" sz="4800" dirty="0">
                <a:latin typeface="Arial-SGK-TV" pitchFamily="2" charset="0"/>
                <a:cs typeface="Arial-SGK-TV" pitchFamily="2" charset="0"/>
              </a:rPr>
              <a:t>	Mỗi lần về quê, Hà lại được bà kể cho nghe nhiều câu chuyện hay. Nào là truyền thuyết về Lạc Long Quân, truyền thuyết Thánh Gióng, truyền thuyết về hồ Hoàn Kiếm. Nào là sự tích cây quất, sự tích cây xoài,... Giọng kể của bà trầm ấm. Hà bị cuốn vào các câu chuyện suốt từ đầu cho đến cuối.</a:t>
            </a:r>
          </a:p>
        </p:txBody>
      </p:sp>
      <p:cxnSp>
        <p:nvCxnSpPr>
          <p:cNvPr id="8" name="Straight Connector 7"/>
          <p:cNvCxnSpPr/>
          <p:nvPr/>
        </p:nvCxnSpPr>
        <p:spPr>
          <a:xfrm>
            <a:off x="4679232" y="1870053"/>
            <a:ext cx="1998857" cy="5023"/>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10242746" y="1819814"/>
            <a:ext cx="1685169" cy="2186"/>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237341" y="2647663"/>
            <a:ext cx="3617339" cy="29145"/>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6263473" y="2682967"/>
            <a:ext cx="1389352" cy="13452"/>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7334" y="3472657"/>
            <a:ext cx="3541098" cy="5023"/>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8358" y="5147649"/>
            <a:ext cx="1122065" cy="21337"/>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20951" y="4300371"/>
            <a:ext cx="1183024" cy="14943"/>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22132" y="1044081"/>
            <a:ext cx="1079862" cy="18081"/>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468280" y="3465837"/>
            <a:ext cx="1437296" cy="18081"/>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1136" y="5951213"/>
            <a:ext cx="1306633" cy="18081"/>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61338" y="5954334"/>
            <a:ext cx="1856935" cy="17190"/>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43126" y="2617819"/>
            <a:ext cx="1739129" cy="24066"/>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1692166" y="1145628"/>
            <a:ext cx="168165" cy="6741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394028" y="5460124"/>
            <a:ext cx="168165" cy="6741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29215" y="359960"/>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
        <p:nvSpPr>
          <p:cNvPr id="25" name="Oval 24"/>
          <p:cNvSpPr/>
          <p:nvPr/>
        </p:nvSpPr>
        <p:spPr>
          <a:xfrm>
            <a:off x="7753866" y="974622"/>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26" name="Oval 25"/>
          <p:cNvSpPr/>
          <p:nvPr/>
        </p:nvSpPr>
        <p:spPr>
          <a:xfrm>
            <a:off x="1618593" y="3492637"/>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27" name="Oval 26"/>
          <p:cNvSpPr/>
          <p:nvPr/>
        </p:nvSpPr>
        <p:spPr>
          <a:xfrm>
            <a:off x="1982255" y="4343389"/>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28" name="Oval 27"/>
          <p:cNvSpPr/>
          <p:nvPr/>
        </p:nvSpPr>
        <p:spPr>
          <a:xfrm>
            <a:off x="9984805" y="4343389"/>
            <a:ext cx="483475" cy="402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rPr>
              <a:t>5</a:t>
            </a:r>
            <a:endParaRPr lang="en-US" b="1" dirty="0">
              <a:solidFill>
                <a:srgbClr val="FF0000"/>
              </a:solidFill>
            </a:endParaRPr>
          </a:p>
        </p:txBody>
      </p:sp>
    </p:spTree>
    <p:extLst>
      <p:ext uri="{BB962C8B-B14F-4D97-AF65-F5344CB8AC3E}">
        <p14:creationId xmlns:p14="http://schemas.microsoft.com/office/powerpoint/2010/main" val="143347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B8E9F-866C-4E91-AF8D-1D8FDF9E3D2E}"/>
              </a:ext>
            </a:extLst>
          </p:cNvPr>
          <p:cNvPicPr>
            <a:picLocks noChangeAspect="1"/>
          </p:cNvPicPr>
          <p:nvPr/>
        </p:nvPicPr>
        <p:blipFill>
          <a:blip r:embed="rId2"/>
          <a:stretch>
            <a:fillRect/>
          </a:stretch>
        </p:blipFill>
        <p:spPr>
          <a:xfrm>
            <a:off x="0" y="1391062"/>
            <a:ext cx="12192000" cy="2725377"/>
          </a:xfrm>
          <a:prstGeom prst="rect">
            <a:avLst/>
          </a:prstGeom>
        </p:spPr>
      </p:pic>
    </p:spTree>
    <p:extLst>
      <p:ext uri="{BB962C8B-B14F-4D97-AF65-F5344CB8AC3E}">
        <p14:creationId xmlns:p14="http://schemas.microsoft.com/office/powerpoint/2010/main" val="1973298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88A2D-656E-4D54-B368-3BB13596C880}"/>
              </a:ext>
            </a:extLst>
          </p:cNvPr>
          <p:cNvPicPr>
            <a:picLocks noChangeAspect="1"/>
          </p:cNvPicPr>
          <p:nvPr/>
        </p:nvPicPr>
        <p:blipFill>
          <a:blip r:embed="rId2"/>
          <a:stretch>
            <a:fillRect/>
          </a:stretch>
        </p:blipFill>
        <p:spPr>
          <a:xfrm>
            <a:off x="28575" y="1104900"/>
            <a:ext cx="12134850" cy="4648200"/>
          </a:xfrm>
          <a:prstGeom prst="rect">
            <a:avLst/>
          </a:prstGeom>
        </p:spPr>
      </p:pic>
    </p:spTree>
    <p:extLst>
      <p:ext uri="{BB962C8B-B14F-4D97-AF65-F5344CB8AC3E}">
        <p14:creationId xmlns:p14="http://schemas.microsoft.com/office/powerpoint/2010/main" val="2883928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_ CẶP SỪNG VÀ ĐÔI CHÂN _ Lớp 1 _ Sách Kết nối tri thức với cuộc sống">
            <a:hlinkClick r:id="" action="ppaction://media"/>
            <a:extLst>
              <a:ext uri="{FF2B5EF4-FFF2-40B4-BE49-F238E27FC236}">
                <a16:creationId xmlns:a16="http://schemas.microsoft.com/office/drawing/2014/main" id="{F904320D-C615-43F1-B4ED-A7C07775DA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84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7" y="0"/>
            <a:ext cx="2022622" cy="78779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216" y="149629"/>
            <a:ext cx="6302228" cy="6708371"/>
          </a:xfrm>
          <a:prstGeom prst="rect">
            <a:avLst/>
          </a:prstGeom>
        </p:spPr>
      </p:pic>
    </p:spTree>
    <p:extLst>
      <p:ext uri="{BB962C8B-B14F-4D97-AF65-F5344CB8AC3E}">
        <p14:creationId xmlns:p14="http://schemas.microsoft.com/office/powerpoint/2010/main" val="3087134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5403" y="5697416"/>
            <a:ext cx="7399606" cy="954107"/>
          </a:xfrm>
          <a:prstGeom prst="rect">
            <a:avLst/>
          </a:prstGeom>
          <a:noFill/>
        </p:spPr>
        <p:txBody>
          <a:bodyPr wrap="square" rtlCol="0">
            <a:spAutoFit/>
          </a:bodyPr>
          <a:lstStyle/>
          <a:p>
            <a:r>
              <a:rPr lang="en-US" sz="2800" b="1" dirty="0">
                <a:latin typeface="Arial-SGK-TV" pitchFamily="2" charset="0"/>
                <a:cs typeface="Arial-SGK-TV" pitchFamily="2" charset="0"/>
              </a:rPr>
              <a:t>Hươu có thích cặp sừng và đôi chân của mình không?</a:t>
            </a:r>
          </a:p>
        </p:txBody>
      </p:sp>
      <p:pic>
        <p:nvPicPr>
          <p:cNvPr id="5" name="Picture 4">
            <a:extLst>
              <a:ext uri="{FF2B5EF4-FFF2-40B4-BE49-F238E27FC236}">
                <a16:creationId xmlns:a16="http://schemas.microsoft.com/office/drawing/2014/main" id="{7C80F04D-89B2-4C65-9A05-17B36B8CF5EC}"/>
              </a:ext>
            </a:extLst>
          </p:cNvPr>
          <p:cNvPicPr>
            <a:picLocks noChangeAspect="1"/>
          </p:cNvPicPr>
          <p:nvPr/>
        </p:nvPicPr>
        <p:blipFill>
          <a:blip r:embed="rId4"/>
          <a:stretch>
            <a:fillRect/>
          </a:stretch>
        </p:blipFill>
        <p:spPr>
          <a:xfrm>
            <a:off x="2724444" y="0"/>
            <a:ext cx="6682153" cy="5827716"/>
          </a:xfrm>
          <a:prstGeom prst="rect">
            <a:avLst/>
          </a:prstGeom>
        </p:spPr>
      </p:pic>
      <p:pic>
        <p:nvPicPr>
          <p:cNvPr id="6" name="Đoạn 1">
            <a:hlinkClick r:id="" action="ppaction://media"/>
            <a:extLst>
              <a:ext uri="{FF2B5EF4-FFF2-40B4-BE49-F238E27FC236}">
                <a16:creationId xmlns:a16="http://schemas.microsoft.com/office/drawing/2014/main" id="{2C6DBB98-1623-4A99-AA3E-CF4F7323D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7354" y="4376225"/>
            <a:ext cx="609600" cy="609600"/>
          </a:xfrm>
          <a:prstGeom prst="rect">
            <a:avLst/>
          </a:prstGeom>
        </p:spPr>
      </p:pic>
    </p:spTree>
    <p:extLst>
      <p:ext uri="{BB962C8B-B14F-4D97-AF65-F5344CB8AC3E}">
        <p14:creationId xmlns:p14="http://schemas.microsoft.com/office/powerpoint/2010/main" val="281738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EDBC72-4EAE-45CF-8315-1690EF782F61}"/>
              </a:ext>
            </a:extLst>
          </p:cNvPr>
          <p:cNvSpPr/>
          <p:nvPr/>
        </p:nvSpPr>
        <p:spPr>
          <a:xfrm>
            <a:off x="1688123" y="1055077"/>
            <a:ext cx="9228406" cy="1223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70C0"/>
                </a:solidFill>
              </a:rPr>
              <a:t>KHỞI ĐỘNG</a:t>
            </a:r>
          </a:p>
        </p:txBody>
      </p:sp>
      <p:sp>
        <p:nvSpPr>
          <p:cNvPr id="5" name="Rectangle 4">
            <a:extLst>
              <a:ext uri="{FF2B5EF4-FFF2-40B4-BE49-F238E27FC236}">
                <a16:creationId xmlns:a16="http://schemas.microsoft.com/office/drawing/2014/main" id="{14FE1C58-38B3-4F92-AEE7-5ED8B26653C8}"/>
              </a:ext>
            </a:extLst>
          </p:cNvPr>
          <p:cNvSpPr/>
          <p:nvPr/>
        </p:nvSpPr>
        <p:spPr>
          <a:xfrm>
            <a:off x="602567" y="3193367"/>
            <a:ext cx="9228406" cy="2771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a:solidFill>
                  <a:srgbClr val="FF0000"/>
                </a:solidFill>
                <a:latin typeface="#9Slide05 Beautiful Caps" panose="02040603050506020204" pitchFamily="18" charset="0"/>
              </a:rPr>
              <a:t>Nuôi</a:t>
            </a:r>
            <a:r>
              <a:rPr lang="en-US" sz="11500" b="1" dirty="0">
                <a:solidFill>
                  <a:srgbClr val="FF0000"/>
                </a:solidFill>
                <a:latin typeface="#9Slide05 Beautiful Caps" panose="02040603050506020204" pitchFamily="18" charset="0"/>
              </a:rPr>
              <a:t> </a:t>
            </a:r>
            <a:r>
              <a:rPr lang="en-US" sz="11500" b="1" dirty="0" err="1">
                <a:solidFill>
                  <a:srgbClr val="FF0000"/>
                </a:solidFill>
                <a:latin typeface="#9Slide05 Beautiful Caps" panose="02040603050506020204" pitchFamily="18" charset="0"/>
              </a:rPr>
              <a:t>cá</a:t>
            </a:r>
            <a:endParaRPr lang="en-US" sz="11500" b="1" dirty="0">
              <a:solidFill>
                <a:srgbClr val="FF0000"/>
              </a:solidFill>
              <a:latin typeface="#9Slide05 Beautiful Caps" panose="02040603050506020204" pitchFamily="18" charset="0"/>
            </a:endParaRPr>
          </a:p>
        </p:txBody>
      </p:sp>
    </p:spTree>
    <p:extLst>
      <p:ext uri="{BB962C8B-B14F-4D97-AF65-F5344CB8AC3E}">
        <p14:creationId xmlns:p14="http://schemas.microsoft.com/office/powerpoint/2010/main" val="301728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5403" y="5697416"/>
            <a:ext cx="7399606" cy="954107"/>
          </a:xfrm>
          <a:prstGeom prst="rect">
            <a:avLst/>
          </a:prstGeom>
          <a:noFill/>
        </p:spPr>
        <p:txBody>
          <a:bodyPr wrap="square" rtlCol="0">
            <a:spAutoFit/>
          </a:bodyPr>
          <a:lstStyle/>
          <a:p>
            <a:r>
              <a:rPr lang="en-US" sz="2800" b="1" dirty="0">
                <a:latin typeface="Arial-SGK-TV" pitchFamily="2" charset="0"/>
                <a:cs typeface="Arial-SGK-TV" pitchFamily="2" charset="0"/>
              </a:rPr>
              <a:t>Khi tha thẩn trong rừng, hươu gặp phải chuyện gì?</a:t>
            </a:r>
          </a:p>
        </p:txBody>
      </p:sp>
      <p:pic>
        <p:nvPicPr>
          <p:cNvPr id="5" name="Picture 4">
            <a:extLst>
              <a:ext uri="{FF2B5EF4-FFF2-40B4-BE49-F238E27FC236}">
                <a16:creationId xmlns:a16="http://schemas.microsoft.com/office/drawing/2014/main" id="{84B5D8AA-4FC7-4761-9940-771BAE42990E}"/>
              </a:ext>
            </a:extLst>
          </p:cNvPr>
          <p:cNvPicPr>
            <a:picLocks noChangeAspect="1"/>
          </p:cNvPicPr>
          <p:nvPr/>
        </p:nvPicPr>
        <p:blipFill>
          <a:blip r:embed="rId4"/>
          <a:stretch>
            <a:fillRect/>
          </a:stretch>
        </p:blipFill>
        <p:spPr>
          <a:xfrm>
            <a:off x="2785403" y="205238"/>
            <a:ext cx="5922499" cy="5454397"/>
          </a:xfrm>
          <a:prstGeom prst="rect">
            <a:avLst/>
          </a:prstGeom>
        </p:spPr>
      </p:pic>
      <p:pic>
        <p:nvPicPr>
          <p:cNvPr id="6" name="Đoạn 2">
            <a:hlinkClick r:id="" action="ppaction://media"/>
            <a:extLst>
              <a:ext uri="{FF2B5EF4-FFF2-40B4-BE49-F238E27FC236}">
                <a16:creationId xmlns:a16="http://schemas.microsoft.com/office/drawing/2014/main" id="{7BD4E0D5-70C3-49A2-A0A3-1C8BD79311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8234" y="4830948"/>
            <a:ext cx="609600" cy="609600"/>
          </a:xfrm>
          <a:prstGeom prst="rect">
            <a:avLst/>
          </a:prstGeom>
        </p:spPr>
      </p:pic>
    </p:spTree>
    <p:extLst>
      <p:ext uri="{BB962C8B-B14F-4D97-AF65-F5344CB8AC3E}">
        <p14:creationId xmlns:p14="http://schemas.microsoft.com/office/powerpoint/2010/main" val="30573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1170" y="5809957"/>
            <a:ext cx="7835704" cy="523220"/>
          </a:xfrm>
          <a:prstGeom prst="rect">
            <a:avLst/>
          </a:prstGeom>
          <a:noFill/>
        </p:spPr>
        <p:txBody>
          <a:bodyPr wrap="square" rtlCol="0">
            <a:spAutoFit/>
          </a:bodyPr>
          <a:lstStyle/>
          <a:p>
            <a:r>
              <a:rPr lang="en-US" sz="2800" b="1" dirty="0">
                <a:latin typeface="Arial-SGK-TV" pitchFamily="2" charset="0"/>
                <a:cs typeface="Arial-SGK-TV" pitchFamily="2" charset="0"/>
              </a:rPr>
              <a:t>Cặp sừng hay đôi chân giúp hươu thoát nạn?</a:t>
            </a:r>
          </a:p>
        </p:txBody>
      </p:sp>
      <p:pic>
        <p:nvPicPr>
          <p:cNvPr id="5" name="Picture 4">
            <a:extLst>
              <a:ext uri="{FF2B5EF4-FFF2-40B4-BE49-F238E27FC236}">
                <a16:creationId xmlns:a16="http://schemas.microsoft.com/office/drawing/2014/main" id="{01D167FC-DDC8-456C-A85A-BD5779228451}"/>
              </a:ext>
            </a:extLst>
          </p:cNvPr>
          <p:cNvPicPr>
            <a:picLocks noChangeAspect="1"/>
          </p:cNvPicPr>
          <p:nvPr/>
        </p:nvPicPr>
        <p:blipFill>
          <a:blip r:embed="rId4"/>
          <a:stretch>
            <a:fillRect/>
          </a:stretch>
        </p:blipFill>
        <p:spPr>
          <a:xfrm>
            <a:off x="2627677" y="154745"/>
            <a:ext cx="6460052" cy="5800863"/>
          </a:xfrm>
          <a:prstGeom prst="rect">
            <a:avLst/>
          </a:prstGeom>
        </p:spPr>
      </p:pic>
      <p:pic>
        <p:nvPicPr>
          <p:cNvPr id="6" name="Đoạn 3">
            <a:hlinkClick r:id="" action="ppaction://media"/>
            <a:extLst>
              <a:ext uri="{FF2B5EF4-FFF2-40B4-BE49-F238E27FC236}">
                <a16:creationId xmlns:a16="http://schemas.microsoft.com/office/drawing/2014/main" id="{F92667FF-FA91-41D6-9EA0-D984CAF86B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3381" y="5809957"/>
            <a:ext cx="609600" cy="609600"/>
          </a:xfrm>
          <a:prstGeom prst="rect">
            <a:avLst/>
          </a:prstGeom>
        </p:spPr>
      </p:pic>
    </p:spTree>
    <p:extLst>
      <p:ext uri="{BB962C8B-B14F-4D97-AF65-F5344CB8AC3E}">
        <p14:creationId xmlns:p14="http://schemas.microsoft.com/office/powerpoint/2010/main" val="140426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5403" y="5697416"/>
            <a:ext cx="4543865" cy="523220"/>
          </a:xfrm>
          <a:prstGeom prst="rect">
            <a:avLst/>
          </a:prstGeom>
          <a:noFill/>
        </p:spPr>
        <p:txBody>
          <a:bodyPr wrap="square" rtlCol="0">
            <a:spAutoFit/>
          </a:bodyPr>
          <a:lstStyle/>
          <a:p>
            <a:r>
              <a:rPr lang="en-US" sz="2800" b="1" dirty="0">
                <a:latin typeface="Arial-SGK-TV" pitchFamily="2" charset="0"/>
                <a:cs typeface="Arial-SGK-TV" pitchFamily="2" charset="0"/>
              </a:rPr>
              <a:t>Thoát nạn, hươu nghĩ gì?</a:t>
            </a:r>
          </a:p>
        </p:txBody>
      </p:sp>
      <p:pic>
        <p:nvPicPr>
          <p:cNvPr id="5" name="Picture 4">
            <a:extLst>
              <a:ext uri="{FF2B5EF4-FFF2-40B4-BE49-F238E27FC236}">
                <a16:creationId xmlns:a16="http://schemas.microsoft.com/office/drawing/2014/main" id="{1484308E-5CD2-4690-8749-42C234586C6C}"/>
              </a:ext>
            </a:extLst>
          </p:cNvPr>
          <p:cNvPicPr>
            <a:picLocks noChangeAspect="1"/>
          </p:cNvPicPr>
          <p:nvPr/>
        </p:nvPicPr>
        <p:blipFill>
          <a:blip r:embed="rId4"/>
          <a:stretch>
            <a:fillRect/>
          </a:stretch>
        </p:blipFill>
        <p:spPr>
          <a:xfrm>
            <a:off x="2351088" y="126946"/>
            <a:ext cx="6159050" cy="5570470"/>
          </a:xfrm>
          <a:prstGeom prst="rect">
            <a:avLst/>
          </a:prstGeom>
        </p:spPr>
      </p:pic>
      <p:pic>
        <p:nvPicPr>
          <p:cNvPr id="6" name="Đoạn 4">
            <a:hlinkClick r:id="" action="ppaction://media"/>
            <a:extLst>
              <a:ext uri="{FF2B5EF4-FFF2-40B4-BE49-F238E27FC236}">
                <a16:creationId xmlns:a16="http://schemas.microsoft.com/office/drawing/2014/main" id="{2D40641C-7D77-4C88-BB8F-B4D0C69D76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0538" y="5764238"/>
            <a:ext cx="609600" cy="609600"/>
          </a:xfrm>
          <a:prstGeom prst="rect">
            <a:avLst/>
          </a:prstGeom>
        </p:spPr>
      </p:pic>
    </p:spTree>
    <p:extLst>
      <p:ext uri="{BB962C8B-B14F-4D97-AF65-F5344CB8AC3E}">
        <p14:creationId xmlns:p14="http://schemas.microsoft.com/office/powerpoint/2010/main" val="9224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73" y="0"/>
            <a:ext cx="2022622" cy="5048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095" y="28135"/>
            <a:ext cx="6330462" cy="6738425"/>
          </a:xfrm>
          <a:prstGeom prst="rect">
            <a:avLst/>
          </a:prstGeom>
        </p:spPr>
      </p:pic>
    </p:spTree>
    <p:extLst>
      <p:ext uri="{BB962C8B-B14F-4D97-AF65-F5344CB8AC3E}">
        <p14:creationId xmlns:p14="http://schemas.microsoft.com/office/powerpoint/2010/main" val="1457521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10" name="Rectangle 2">
            <a:extLst>
              <a:ext uri="{FF2B5EF4-FFF2-40B4-BE49-F238E27FC236}">
                <a16:creationId xmlns:a16="http://schemas.microsoft.com/office/drawing/2014/main" id="{EF6EDE1F-9DE4-4193-9161-CAA38AAAB357}"/>
              </a:ext>
            </a:extLst>
          </p:cNvPr>
          <p:cNvSpPr txBox="1">
            <a:spLocks noChangeArrowheads="1"/>
          </p:cNvSpPr>
          <p:nvPr/>
        </p:nvSpPr>
        <p:spPr>
          <a:xfrm>
            <a:off x="657224" y="499533"/>
            <a:ext cx="10772775" cy="165819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altLang="vi-VN"/>
              <a:t> </a:t>
            </a:r>
          </a:p>
        </p:txBody>
      </p:sp>
      <p:pic>
        <p:nvPicPr>
          <p:cNvPr id="11" name="Picture 2" descr="Cartoon happy kids on the rainbow Royalty Free Vecto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9680449"/>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a:extLst>
              <a:ext uri="{FF2B5EF4-FFF2-40B4-BE49-F238E27FC236}">
                <a16:creationId xmlns:a16="http://schemas.microsoft.com/office/drawing/2014/main" id="{C90E0876-D01D-4673-ABEF-F7A5065069D1}"/>
              </a:ext>
            </a:extLst>
          </p:cNvPr>
          <p:cNvSpPr>
            <a:spLocks noChangeArrowheads="1" noChangeShapeType="1" noTextEdit="1"/>
          </p:cNvSpPr>
          <p:nvPr/>
        </p:nvSpPr>
        <p:spPr bwMode="auto">
          <a:xfrm>
            <a:off x="1206137" y="3940629"/>
            <a:ext cx="9753600" cy="1371600"/>
          </a:xfrm>
          <a:prstGeom prst="rect">
            <a:avLst/>
          </a:prstGeom>
        </p:spPr>
        <p:txBody>
          <a:bodyPr wrap="none" fromWordArt="1">
            <a:prstTxWarp prst="textCurveUp">
              <a:avLst>
                <a:gd name="adj" fmla="val 6500"/>
              </a:avLst>
            </a:prstTxWarp>
          </a:bodyPr>
          <a:lstStyle/>
          <a:p>
            <a:pPr algn="ctr"/>
            <a:r>
              <a:rPr lang="vi-VN" sz="3600" kern="10" dirty="0">
                <a:ln w="9525">
                  <a:solidFill>
                    <a:schemeClr val="tx1"/>
                  </a:solidFill>
                  <a:round/>
                  <a:headEnd/>
                  <a:tailEnd/>
                </a:ln>
                <a:solidFill>
                  <a:schemeClr val="bg1"/>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Tạm biệt các em!</a:t>
            </a:r>
          </a:p>
        </p:txBody>
      </p:sp>
    </p:spTree>
    <p:extLst>
      <p:ext uri="{BB962C8B-B14F-4D97-AF65-F5344CB8AC3E}">
        <p14:creationId xmlns:p14="http://schemas.microsoft.com/office/powerpoint/2010/main" val="183529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ke.png"/>
          <p:cNvPicPr>
            <a:picLocks noChangeAspect="1"/>
          </p:cNvPicPr>
          <p:nvPr/>
        </p:nvPicPr>
        <p:blipFill>
          <a:blip r:embed="rId2" cstate="print"/>
          <a:stretch>
            <a:fillRect/>
          </a:stretch>
        </p:blipFill>
        <p:spPr>
          <a:xfrm>
            <a:off x="0" y="381001"/>
            <a:ext cx="12192000" cy="3191758"/>
          </a:xfrm>
          <a:prstGeom prst="rect">
            <a:avLst/>
          </a:prstGeom>
        </p:spPr>
      </p:pic>
      <p:pic>
        <p:nvPicPr>
          <p:cNvPr id="15" name="Picture 14" descr="hey.png"/>
          <p:cNvPicPr>
            <a:picLocks noChangeAspect="1"/>
          </p:cNvPicPr>
          <p:nvPr/>
        </p:nvPicPr>
        <p:blipFill>
          <a:blip r:embed="rId3" cstate="print"/>
          <a:stretch>
            <a:fillRect/>
          </a:stretch>
        </p:blipFill>
        <p:spPr>
          <a:xfrm>
            <a:off x="0" y="3886200"/>
            <a:ext cx="12192000" cy="3248338"/>
          </a:xfrm>
          <a:prstGeom prst="rect">
            <a:avLst/>
          </a:prstGeom>
        </p:spPr>
      </p:pic>
      <p:pic>
        <p:nvPicPr>
          <p:cNvPr id="21" name="Picture 20" descr="ductri.png">
            <a:hlinkClick r:id="rId4" action="ppaction://hlinksldjump"/>
          </p:cNvPr>
          <p:cNvPicPr>
            <a:picLocks noChangeAspect="1"/>
          </p:cNvPicPr>
          <p:nvPr/>
        </p:nvPicPr>
        <p:blipFill>
          <a:blip r:embed="rId5" cstate="print"/>
          <a:stretch>
            <a:fillRect/>
          </a:stretch>
        </p:blipFill>
        <p:spPr>
          <a:xfrm>
            <a:off x="10272978" y="4811047"/>
            <a:ext cx="1678144" cy="1772878"/>
          </a:xfrm>
          <a:prstGeom prst="rect">
            <a:avLst/>
          </a:prstGeom>
        </p:spPr>
      </p:pic>
      <p:pic>
        <p:nvPicPr>
          <p:cNvPr id="22" name="Picture 21" descr="ductri.png">
            <a:hlinkClick r:id="rId6" action="ppaction://hlinksldjump"/>
          </p:cNvPr>
          <p:cNvPicPr>
            <a:picLocks noChangeAspect="1"/>
          </p:cNvPicPr>
          <p:nvPr/>
        </p:nvPicPr>
        <p:blipFill>
          <a:blip r:embed="rId7" cstate="print"/>
          <a:stretch>
            <a:fillRect/>
          </a:stretch>
        </p:blipFill>
        <p:spPr>
          <a:xfrm>
            <a:off x="5715000" y="4811047"/>
            <a:ext cx="1752600" cy="1851537"/>
          </a:xfrm>
          <a:prstGeom prst="rect">
            <a:avLst/>
          </a:prstGeom>
        </p:spPr>
      </p:pic>
      <p:pic>
        <p:nvPicPr>
          <p:cNvPr id="23" name="Picture 22" descr="ductri.png">
            <a:hlinkClick r:id="rId8" action="ppaction://hlinksldjump"/>
          </p:cNvPr>
          <p:cNvPicPr>
            <a:picLocks noChangeAspect="1"/>
          </p:cNvPicPr>
          <p:nvPr/>
        </p:nvPicPr>
        <p:blipFill>
          <a:blip r:embed="rId7" cstate="print"/>
          <a:stretch>
            <a:fillRect/>
          </a:stretch>
        </p:blipFill>
        <p:spPr>
          <a:xfrm>
            <a:off x="2283038" y="4771717"/>
            <a:ext cx="1752600" cy="1851537"/>
          </a:xfrm>
          <a:prstGeom prst="rect">
            <a:avLst/>
          </a:prstGeom>
        </p:spPr>
      </p:pic>
      <p:pic>
        <p:nvPicPr>
          <p:cNvPr id="24" name="Picture 23" descr="ductri.png">
            <a:hlinkClick r:id="rId9" action="ppaction://hlinksldjump"/>
          </p:cNvPr>
          <p:cNvPicPr>
            <a:picLocks noChangeAspect="1"/>
          </p:cNvPicPr>
          <p:nvPr/>
        </p:nvPicPr>
        <p:blipFill>
          <a:blip r:embed="rId10" cstate="print"/>
          <a:stretch>
            <a:fillRect/>
          </a:stretch>
        </p:blipFill>
        <p:spPr>
          <a:xfrm>
            <a:off x="10737834" y="1386631"/>
            <a:ext cx="1608344" cy="1699137"/>
          </a:xfrm>
          <a:prstGeom prst="rect">
            <a:avLst/>
          </a:prstGeom>
        </p:spPr>
      </p:pic>
      <p:pic>
        <p:nvPicPr>
          <p:cNvPr id="25" name="Picture 24" descr="ductri.png">
            <a:hlinkClick r:id="rId11" action="ppaction://hlinksldjump"/>
          </p:cNvPr>
          <p:cNvPicPr>
            <a:picLocks noChangeAspect="1"/>
          </p:cNvPicPr>
          <p:nvPr/>
        </p:nvPicPr>
        <p:blipFill>
          <a:blip r:embed="rId10" cstate="print"/>
          <a:stretch>
            <a:fillRect/>
          </a:stretch>
        </p:blipFill>
        <p:spPr>
          <a:xfrm>
            <a:off x="6559402" y="1421764"/>
            <a:ext cx="1608344" cy="1699137"/>
          </a:xfrm>
          <a:prstGeom prst="rect">
            <a:avLst/>
          </a:prstGeom>
        </p:spPr>
      </p:pic>
      <p:pic>
        <p:nvPicPr>
          <p:cNvPr id="26" name="Picture 25" descr="ductri.png">
            <a:hlinkClick r:id="rId12" action="ppaction://hlinksldjump"/>
          </p:cNvPr>
          <p:cNvPicPr>
            <a:picLocks noChangeAspect="1"/>
          </p:cNvPicPr>
          <p:nvPr/>
        </p:nvPicPr>
        <p:blipFill>
          <a:blip r:embed="rId10" cstate="print"/>
          <a:stretch>
            <a:fillRect/>
          </a:stretch>
        </p:blipFill>
        <p:spPr>
          <a:xfrm>
            <a:off x="3611356" y="1441201"/>
            <a:ext cx="1608344" cy="1699137"/>
          </a:xfrm>
          <a:prstGeom prst="rect">
            <a:avLst/>
          </a:prstGeom>
        </p:spPr>
      </p:pic>
      <p:sp>
        <p:nvSpPr>
          <p:cNvPr id="33" name="Oval 32"/>
          <p:cNvSpPr/>
          <p:nvPr/>
        </p:nvSpPr>
        <p:spPr>
          <a:xfrm>
            <a:off x="3924300" y="-44121"/>
            <a:ext cx="1295400" cy="8382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27" name="Picture 26" descr="ca.png"/>
          <p:cNvPicPr>
            <a:picLocks noChangeAspect="1"/>
          </p:cNvPicPr>
          <p:nvPr/>
        </p:nvPicPr>
        <p:blipFill>
          <a:blip r:embed="rId13" cstate="print"/>
          <a:stretch>
            <a:fillRect/>
          </a:stretch>
        </p:blipFill>
        <p:spPr>
          <a:xfrm>
            <a:off x="4076700" y="-44120"/>
            <a:ext cx="990600" cy="922283"/>
          </a:xfrm>
          <a:prstGeom prst="rect">
            <a:avLst/>
          </a:prstGeom>
        </p:spPr>
      </p:pic>
      <p:sp>
        <p:nvSpPr>
          <p:cNvPr id="34" name="Oval 33"/>
          <p:cNvSpPr/>
          <p:nvPr/>
        </p:nvSpPr>
        <p:spPr>
          <a:xfrm>
            <a:off x="6737561" y="22724"/>
            <a:ext cx="1295400" cy="7620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28" name="Picture 27" descr="uh2.png"/>
          <p:cNvPicPr>
            <a:picLocks noChangeAspect="1"/>
          </p:cNvPicPr>
          <p:nvPr/>
        </p:nvPicPr>
        <p:blipFill>
          <a:blip r:embed="rId14" cstate="print"/>
          <a:stretch>
            <a:fillRect/>
          </a:stretch>
        </p:blipFill>
        <p:spPr>
          <a:xfrm flipH="1">
            <a:off x="7042361" y="22724"/>
            <a:ext cx="816862" cy="749810"/>
          </a:xfrm>
          <a:prstGeom prst="rect">
            <a:avLst/>
          </a:prstGeom>
        </p:spPr>
      </p:pic>
      <p:sp>
        <p:nvSpPr>
          <p:cNvPr id="35" name="Oval 34"/>
          <p:cNvSpPr/>
          <p:nvPr/>
        </p:nvSpPr>
        <p:spPr>
          <a:xfrm>
            <a:off x="10846222" y="9373"/>
            <a:ext cx="1219200" cy="762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2" name="Picture 31" descr="ca1.png"/>
          <p:cNvPicPr>
            <a:picLocks noChangeAspect="1"/>
          </p:cNvPicPr>
          <p:nvPr/>
        </p:nvPicPr>
        <p:blipFill>
          <a:blip r:embed="rId15" cstate="print"/>
          <a:stretch>
            <a:fillRect/>
          </a:stretch>
        </p:blipFill>
        <p:spPr>
          <a:xfrm flipH="1">
            <a:off x="10960522" y="41704"/>
            <a:ext cx="990600" cy="849353"/>
          </a:xfrm>
          <a:prstGeom prst="rect">
            <a:avLst/>
          </a:prstGeom>
        </p:spPr>
      </p:pic>
      <p:sp>
        <p:nvSpPr>
          <p:cNvPr id="36" name="Oval 35"/>
          <p:cNvSpPr/>
          <p:nvPr/>
        </p:nvSpPr>
        <p:spPr>
          <a:xfrm>
            <a:off x="2619974" y="3038146"/>
            <a:ext cx="1295400" cy="914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 name="Oval 36"/>
          <p:cNvSpPr/>
          <p:nvPr/>
        </p:nvSpPr>
        <p:spPr>
          <a:xfrm>
            <a:off x="5966490" y="3140338"/>
            <a:ext cx="1295400" cy="914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8" name="Oval 37"/>
          <p:cNvSpPr/>
          <p:nvPr/>
        </p:nvSpPr>
        <p:spPr>
          <a:xfrm>
            <a:off x="10336001" y="3003342"/>
            <a:ext cx="1295400" cy="914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 name="Picture 29" descr="uh.png"/>
          <p:cNvPicPr>
            <a:picLocks noChangeAspect="1"/>
          </p:cNvPicPr>
          <p:nvPr/>
        </p:nvPicPr>
        <p:blipFill>
          <a:blip r:embed="rId16" cstate="print"/>
          <a:stretch>
            <a:fillRect/>
          </a:stretch>
        </p:blipFill>
        <p:spPr>
          <a:xfrm>
            <a:off x="2944318" y="2930286"/>
            <a:ext cx="914400" cy="996461"/>
          </a:xfrm>
          <a:prstGeom prst="rect">
            <a:avLst/>
          </a:prstGeom>
        </p:spPr>
      </p:pic>
      <p:pic>
        <p:nvPicPr>
          <p:cNvPr id="29" name="Picture 28" descr="uh3.png"/>
          <p:cNvPicPr>
            <a:picLocks noChangeAspect="1"/>
          </p:cNvPicPr>
          <p:nvPr/>
        </p:nvPicPr>
        <p:blipFill>
          <a:blip r:embed="rId17" cstate="print"/>
          <a:stretch>
            <a:fillRect/>
          </a:stretch>
        </p:blipFill>
        <p:spPr>
          <a:xfrm>
            <a:off x="6089358" y="3197350"/>
            <a:ext cx="998331" cy="688850"/>
          </a:xfrm>
          <a:prstGeom prst="rect">
            <a:avLst/>
          </a:prstGeom>
        </p:spPr>
      </p:pic>
      <p:pic>
        <p:nvPicPr>
          <p:cNvPr id="31" name="Picture 30" descr="chuyen.png"/>
          <p:cNvPicPr>
            <a:picLocks noChangeAspect="1"/>
          </p:cNvPicPr>
          <p:nvPr/>
        </p:nvPicPr>
        <p:blipFill>
          <a:blip r:embed="rId18" cstate="print"/>
          <a:stretch>
            <a:fillRect/>
          </a:stretch>
        </p:blipFill>
        <p:spPr>
          <a:xfrm flipH="1">
            <a:off x="10385810" y="2966084"/>
            <a:ext cx="1066800" cy="970268"/>
          </a:xfrm>
          <a:prstGeom prst="rect">
            <a:avLst/>
          </a:prstGeom>
        </p:spPr>
      </p:pic>
      <p:sp>
        <p:nvSpPr>
          <p:cNvPr id="2" name="Rectangle 1">
            <a:extLst>
              <a:ext uri="{FF2B5EF4-FFF2-40B4-BE49-F238E27FC236}">
                <a16:creationId xmlns:a16="http://schemas.microsoft.com/office/drawing/2014/main" id="{3327D6D4-74F4-42C1-A577-7CB8E75B87AD}"/>
              </a:ext>
            </a:extLst>
          </p:cNvPr>
          <p:cNvSpPr/>
          <p:nvPr/>
        </p:nvSpPr>
        <p:spPr>
          <a:xfrm>
            <a:off x="4682777" y="2180493"/>
            <a:ext cx="404789" cy="368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p>
        </p:txBody>
      </p:sp>
      <p:sp>
        <p:nvSpPr>
          <p:cNvPr id="39" name="Rectangle 38">
            <a:extLst>
              <a:ext uri="{FF2B5EF4-FFF2-40B4-BE49-F238E27FC236}">
                <a16:creationId xmlns:a16="http://schemas.microsoft.com/office/drawing/2014/main" id="{A95EEDC3-AA79-497B-B3E5-DF703CD216E5}"/>
              </a:ext>
            </a:extLst>
          </p:cNvPr>
          <p:cNvSpPr/>
          <p:nvPr/>
        </p:nvSpPr>
        <p:spPr>
          <a:xfrm>
            <a:off x="7678623" y="2180493"/>
            <a:ext cx="404789" cy="368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2</a:t>
            </a:r>
          </a:p>
        </p:txBody>
      </p:sp>
      <p:sp>
        <p:nvSpPr>
          <p:cNvPr id="40" name="Rectangle 39">
            <a:extLst>
              <a:ext uri="{FF2B5EF4-FFF2-40B4-BE49-F238E27FC236}">
                <a16:creationId xmlns:a16="http://schemas.microsoft.com/office/drawing/2014/main" id="{61193AB1-E7B9-42D9-A999-F51C40FA1CBB}"/>
              </a:ext>
            </a:extLst>
          </p:cNvPr>
          <p:cNvSpPr/>
          <p:nvPr/>
        </p:nvSpPr>
        <p:spPr>
          <a:xfrm>
            <a:off x="11753240" y="2180493"/>
            <a:ext cx="327666" cy="38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3</a:t>
            </a:r>
          </a:p>
        </p:txBody>
      </p:sp>
      <p:sp>
        <p:nvSpPr>
          <p:cNvPr id="41" name="Rectangle 40">
            <a:extLst>
              <a:ext uri="{FF2B5EF4-FFF2-40B4-BE49-F238E27FC236}">
                <a16:creationId xmlns:a16="http://schemas.microsoft.com/office/drawing/2014/main" id="{73DE7555-FA20-4BF6-A09E-9B5222FD79C4}"/>
              </a:ext>
            </a:extLst>
          </p:cNvPr>
          <p:cNvSpPr/>
          <p:nvPr/>
        </p:nvSpPr>
        <p:spPr>
          <a:xfrm>
            <a:off x="3386655" y="5874395"/>
            <a:ext cx="404789" cy="368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4</a:t>
            </a:r>
          </a:p>
        </p:txBody>
      </p:sp>
      <p:sp>
        <p:nvSpPr>
          <p:cNvPr id="42" name="Rectangle 41">
            <a:extLst>
              <a:ext uri="{FF2B5EF4-FFF2-40B4-BE49-F238E27FC236}">
                <a16:creationId xmlns:a16="http://schemas.microsoft.com/office/drawing/2014/main" id="{E0548824-EB6B-4EA2-B5A0-9CB23413819F}"/>
              </a:ext>
            </a:extLst>
          </p:cNvPr>
          <p:cNvSpPr/>
          <p:nvPr/>
        </p:nvSpPr>
        <p:spPr>
          <a:xfrm>
            <a:off x="6839966" y="5876370"/>
            <a:ext cx="404789" cy="368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5</a:t>
            </a:r>
          </a:p>
        </p:txBody>
      </p:sp>
      <p:sp>
        <p:nvSpPr>
          <p:cNvPr id="43" name="Rectangle 42">
            <a:extLst>
              <a:ext uri="{FF2B5EF4-FFF2-40B4-BE49-F238E27FC236}">
                <a16:creationId xmlns:a16="http://schemas.microsoft.com/office/drawing/2014/main" id="{2C12C6FD-2959-482A-8696-A1B50DE12966}"/>
              </a:ext>
            </a:extLst>
          </p:cNvPr>
          <p:cNvSpPr/>
          <p:nvPr/>
        </p:nvSpPr>
        <p:spPr>
          <a:xfrm>
            <a:off x="11348451" y="5874395"/>
            <a:ext cx="404789" cy="368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6</a:t>
            </a:r>
          </a:p>
        </p:txBody>
      </p:sp>
      <p:pic>
        <p:nvPicPr>
          <p:cNvPr id="44" name="Picture 43" descr="sao.png">
            <a:hlinkClick r:id="rId19" action="ppaction://hlinksldjump"/>
            <a:extLst>
              <a:ext uri="{FF2B5EF4-FFF2-40B4-BE49-F238E27FC236}">
                <a16:creationId xmlns:a16="http://schemas.microsoft.com/office/drawing/2014/main" id="{E98233EA-1EA9-4A40-8D54-7883ADBC0D64}"/>
              </a:ext>
            </a:extLst>
          </p:cNvPr>
          <p:cNvPicPr>
            <a:picLocks noChangeAspect="1"/>
          </p:cNvPicPr>
          <p:nvPr/>
        </p:nvPicPr>
        <p:blipFill>
          <a:blip r:embed="rId20" cstate="print"/>
          <a:stretch>
            <a:fillRect/>
          </a:stretch>
        </p:blipFill>
        <p:spPr>
          <a:xfrm>
            <a:off x="-34206" y="5106572"/>
            <a:ext cx="1296966" cy="118596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1.85185E-6 L -0.00417 0.24398 " pathEditMode="relative" rAng="0" ptsTypes="AA">
                                      <p:cBhvr>
                                        <p:cTn id="6" dur="2000" fill="hold"/>
                                        <p:tgtEl>
                                          <p:spTgt spid="27"/>
                                        </p:tgtEl>
                                        <p:attrNameLst>
                                          <p:attrName>ppt_x</p:attrName>
                                          <p:attrName>ppt_y</p:attrName>
                                        </p:attrNameLst>
                                      </p:cBhvr>
                                      <p:rCtr x="-208" y="12199"/>
                                    </p:animMotion>
                                  </p:childTnLst>
                                </p:cTn>
                              </p:par>
                              <p:par>
                                <p:cTn id="7" presetID="47" presetClass="exit" presetSubtype="0" fill="hold" grpId="0" nodeType="withEffect">
                                  <p:stCondLst>
                                    <p:cond delay="0"/>
                                  </p:stCondLst>
                                  <p:childTnLst>
                                    <p:animEffect transition="out" filter="fade">
                                      <p:cBhvr>
                                        <p:cTn id="8" dur="1000"/>
                                        <p:tgtEl>
                                          <p:spTgt spid="33"/>
                                        </p:tgtEl>
                                      </p:cBhvr>
                                    </p:animEffect>
                                    <p:anim calcmode="lin" valueType="num">
                                      <p:cBhvr>
                                        <p:cTn id="9" dur="1000"/>
                                        <p:tgtEl>
                                          <p:spTgt spid="33"/>
                                        </p:tgtEl>
                                        <p:attrNameLst>
                                          <p:attrName>ppt_x</p:attrName>
                                        </p:attrNameLst>
                                      </p:cBhvr>
                                      <p:tavLst>
                                        <p:tav tm="0">
                                          <p:val>
                                            <p:strVal val="ppt_x"/>
                                          </p:val>
                                        </p:tav>
                                        <p:tav tm="100000">
                                          <p:val>
                                            <p:strVal val="ppt_x"/>
                                          </p:val>
                                        </p:tav>
                                      </p:tavLst>
                                    </p:anim>
                                    <p:anim calcmode="lin" valueType="num">
                                      <p:cBhvr>
                                        <p:cTn id="10" dur="1000"/>
                                        <p:tgtEl>
                                          <p:spTgt spid="33"/>
                                        </p:tgtEl>
                                        <p:attrNameLst>
                                          <p:attrName>ppt_y</p:attrName>
                                        </p:attrNameLst>
                                      </p:cBhvr>
                                      <p:tavLst>
                                        <p:tav tm="0">
                                          <p:val>
                                            <p:strVal val="ppt_y"/>
                                          </p:val>
                                        </p:tav>
                                        <p:tav tm="100000">
                                          <p:val>
                                            <p:strVal val="ppt_y-.1"/>
                                          </p:val>
                                        </p:tav>
                                      </p:tavLst>
                                    </p:anim>
                                    <p:set>
                                      <p:cBhvr>
                                        <p:cTn id="1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29167E-6 -3.7037E-7 L -0.0155 0.28982 " pathEditMode="relative" rAng="0" ptsTypes="AA">
                                      <p:cBhvr>
                                        <p:cTn id="16" dur="2000" fill="hold"/>
                                        <p:tgtEl>
                                          <p:spTgt spid="28"/>
                                        </p:tgtEl>
                                        <p:attrNameLst>
                                          <p:attrName>ppt_x</p:attrName>
                                          <p:attrName>ppt_y</p:attrName>
                                        </p:attrNameLst>
                                      </p:cBhvr>
                                      <p:rCtr x="-781" y="14491"/>
                                    </p:animMotion>
                                  </p:childTnLst>
                                </p:cTn>
                              </p:par>
                              <p:par>
                                <p:cTn id="17" presetID="47" presetClass="exit" presetSubtype="0" fill="hold" grpId="0" nodeType="withEffect">
                                  <p:stCondLst>
                                    <p:cond delay="0"/>
                                  </p:stCondLst>
                                  <p:childTnLst>
                                    <p:animEffect transition="out" filter="fade">
                                      <p:cBhvr>
                                        <p:cTn id="18" dur="1000"/>
                                        <p:tgtEl>
                                          <p:spTgt spid="34"/>
                                        </p:tgtEl>
                                      </p:cBhvr>
                                    </p:animEffect>
                                    <p:anim calcmode="lin" valueType="num">
                                      <p:cBhvr>
                                        <p:cTn id="19" dur="1000"/>
                                        <p:tgtEl>
                                          <p:spTgt spid="34"/>
                                        </p:tgtEl>
                                        <p:attrNameLst>
                                          <p:attrName>ppt_x</p:attrName>
                                        </p:attrNameLst>
                                      </p:cBhvr>
                                      <p:tavLst>
                                        <p:tav tm="0">
                                          <p:val>
                                            <p:strVal val="ppt_x"/>
                                          </p:val>
                                        </p:tav>
                                        <p:tav tm="100000">
                                          <p:val>
                                            <p:strVal val="ppt_x"/>
                                          </p:val>
                                        </p:tav>
                                      </p:tavLst>
                                    </p:anim>
                                    <p:anim calcmode="lin" valueType="num">
                                      <p:cBhvr>
                                        <p:cTn id="20" dur="1000"/>
                                        <p:tgtEl>
                                          <p:spTgt spid="34"/>
                                        </p:tgtEl>
                                        <p:attrNameLst>
                                          <p:attrName>ppt_y</p:attrName>
                                        </p:attrNameLst>
                                      </p:cBhvr>
                                      <p:tavLst>
                                        <p:tav tm="0">
                                          <p:val>
                                            <p:strVal val="ppt_y"/>
                                          </p:val>
                                        </p:tav>
                                        <p:tav tm="100000">
                                          <p:val>
                                            <p:strVal val="ppt_y-.1"/>
                                          </p:val>
                                        </p:tav>
                                      </p:tavLst>
                                    </p:anim>
                                    <p:set>
                                      <p:cBhvr>
                                        <p:cTn id="2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4.07407E-6 L 0.00469 0.275 " pathEditMode="relative" rAng="0" ptsTypes="AA">
                                      <p:cBhvr>
                                        <p:cTn id="26" dur="2000" fill="hold"/>
                                        <p:tgtEl>
                                          <p:spTgt spid="32"/>
                                        </p:tgtEl>
                                        <p:attrNameLst>
                                          <p:attrName>ppt_x</p:attrName>
                                          <p:attrName>ppt_y</p:attrName>
                                        </p:attrNameLst>
                                      </p:cBhvr>
                                      <p:rCtr x="234" y="13750"/>
                                    </p:animMotion>
                                  </p:childTnLst>
                                </p:cTn>
                              </p:par>
                              <p:par>
                                <p:cTn id="27" presetID="47" presetClass="exit" presetSubtype="0" fill="hold" grpId="0" nodeType="withEffect">
                                  <p:stCondLst>
                                    <p:cond delay="0"/>
                                  </p:stCondLst>
                                  <p:childTnLst>
                                    <p:animEffect transition="out" filter="fade">
                                      <p:cBhvr>
                                        <p:cTn id="28" dur="1000"/>
                                        <p:tgtEl>
                                          <p:spTgt spid="35"/>
                                        </p:tgtEl>
                                      </p:cBhvr>
                                    </p:animEffect>
                                    <p:anim calcmode="lin" valueType="num">
                                      <p:cBhvr>
                                        <p:cTn id="29" dur="1000"/>
                                        <p:tgtEl>
                                          <p:spTgt spid="35"/>
                                        </p:tgtEl>
                                        <p:attrNameLst>
                                          <p:attrName>ppt_x</p:attrName>
                                        </p:attrNameLst>
                                      </p:cBhvr>
                                      <p:tavLst>
                                        <p:tav tm="0">
                                          <p:val>
                                            <p:strVal val="ppt_x"/>
                                          </p:val>
                                        </p:tav>
                                        <p:tav tm="100000">
                                          <p:val>
                                            <p:strVal val="ppt_x"/>
                                          </p:val>
                                        </p:tav>
                                      </p:tavLst>
                                    </p:anim>
                                    <p:anim calcmode="lin" valueType="num">
                                      <p:cBhvr>
                                        <p:cTn id="30" dur="1000"/>
                                        <p:tgtEl>
                                          <p:spTgt spid="35"/>
                                        </p:tgtEl>
                                        <p:attrNameLst>
                                          <p:attrName>ppt_y</p:attrName>
                                        </p:attrNameLst>
                                      </p:cBhvr>
                                      <p:tavLst>
                                        <p:tav tm="0">
                                          <p:val>
                                            <p:strVal val="ppt_y"/>
                                          </p:val>
                                        </p:tav>
                                        <p:tav tm="100000">
                                          <p:val>
                                            <p:strVal val="ppt_y-.1"/>
                                          </p:val>
                                        </p:tav>
                                      </p:tavLst>
                                    </p:anim>
                                    <p:set>
                                      <p:cBhvr>
                                        <p:cTn id="3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54167E-6 0 L -0.01667 0.39398 " pathEditMode="relative" rAng="0" ptsTypes="AA">
                                      <p:cBhvr>
                                        <p:cTn id="36" dur="2000" fill="hold"/>
                                        <p:tgtEl>
                                          <p:spTgt spid="30"/>
                                        </p:tgtEl>
                                        <p:attrNameLst>
                                          <p:attrName>ppt_x</p:attrName>
                                          <p:attrName>ppt_y</p:attrName>
                                        </p:attrNameLst>
                                      </p:cBhvr>
                                      <p:rCtr x="-833" y="19699"/>
                                    </p:animMotion>
                                  </p:childTnLst>
                                </p:cTn>
                              </p:par>
                              <p:par>
                                <p:cTn id="37" presetID="47" presetClass="exit" presetSubtype="0" fill="hold" grpId="0" nodeType="withEffect">
                                  <p:stCondLst>
                                    <p:cond delay="0"/>
                                  </p:stCondLst>
                                  <p:childTnLst>
                                    <p:animEffect transition="out" filter="fade">
                                      <p:cBhvr>
                                        <p:cTn id="38" dur="1000"/>
                                        <p:tgtEl>
                                          <p:spTgt spid="36"/>
                                        </p:tgtEl>
                                      </p:cBhvr>
                                    </p:animEffect>
                                    <p:anim calcmode="lin" valueType="num">
                                      <p:cBhvr>
                                        <p:cTn id="39" dur="1000"/>
                                        <p:tgtEl>
                                          <p:spTgt spid="36"/>
                                        </p:tgtEl>
                                        <p:attrNameLst>
                                          <p:attrName>ppt_x</p:attrName>
                                        </p:attrNameLst>
                                      </p:cBhvr>
                                      <p:tavLst>
                                        <p:tav tm="0">
                                          <p:val>
                                            <p:strVal val="ppt_x"/>
                                          </p:val>
                                        </p:tav>
                                        <p:tav tm="100000">
                                          <p:val>
                                            <p:strVal val="ppt_x"/>
                                          </p:val>
                                        </p:tav>
                                      </p:tavLst>
                                    </p:anim>
                                    <p:anim calcmode="lin" valueType="num">
                                      <p:cBhvr>
                                        <p:cTn id="40" dur="1000"/>
                                        <p:tgtEl>
                                          <p:spTgt spid="36"/>
                                        </p:tgtEl>
                                        <p:attrNameLst>
                                          <p:attrName>ppt_y</p:attrName>
                                        </p:attrNameLst>
                                      </p:cBhvr>
                                      <p:tavLst>
                                        <p:tav tm="0">
                                          <p:val>
                                            <p:strVal val="ppt_y"/>
                                          </p:val>
                                        </p:tav>
                                        <p:tav tm="100000">
                                          <p:val>
                                            <p:strVal val="ppt_y-.1"/>
                                          </p:val>
                                        </p:tav>
                                      </p:tavLst>
                                    </p:anim>
                                    <p:set>
                                      <p:cBhvr>
                                        <p:cTn id="41"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58333E-6 4.81481E-6 L -0.00455 0.3831 " pathEditMode="relative" rAng="0" ptsTypes="AA">
                                      <p:cBhvr>
                                        <p:cTn id="46" dur="2000" fill="hold"/>
                                        <p:tgtEl>
                                          <p:spTgt spid="29"/>
                                        </p:tgtEl>
                                        <p:attrNameLst>
                                          <p:attrName>ppt_x</p:attrName>
                                          <p:attrName>ppt_y</p:attrName>
                                        </p:attrNameLst>
                                      </p:cBhvr>
                                      <p:rCtr x="-234" y="19144"/>
                                    </p:animMotion>
                                  </p:childTnLst>
                                </p:cTn>
                              </p:par>
                              <p:par>
                                <p:cTn id="47" presetID="47" presetClass="exit" presetSubtype="0" fill="hold" grpId="0" nodeType="withEffect">
                                  <p:stCondLst>
                                    <p:cond delay="0"/>
                                  </p:stCondLst>
                                  <p:childTnLst>
                                    <p:animEffect transition="out" filter="fade">
                                      <p:cBhvr>
                                        <p:cTn id="48" dur="1000"/>
                                        <p:tgtEl>
                                          <p:spTgt spid="37"/>
                                        </p:tgtEl>
                                      </p:cBhvr>
                                    </p:animEffect>
                                    <p:anim calcmode="lin" valueType="num">
                                      <p:cBhvr>
                                        <p:cTn id="49" dur="1000"/>
                                        <p:tgtEl>
                                          <p:spTgt spid="37"/>
                                        </p:tgtEl>
                                        <p:attrNameLst>
                                          <p:attrName>ppt_x</p:attrName>
                                        </p:attrNameLst>
                                      </p:cBhvr>
                                      <p:tavLst>
                                        <p:tav tm="0">
                                          <p:val>
                                            <p:strVal val="ppt_x"/>
                                          </p:val>
                                        </p:tav>
                                        <p:tav tm="100000">
                                          <p:val>
                                            <p:strVal val="ppt_x"/>
                                          </p:val>
                                        </p:tav>
                                      </p:tavLst>
                                    </p:anim>
                                    <p:anim calcmode="lin" valueType="num">
                                      <p:cBhvr>
                                        <p:cTn id="50" dur="1000"/>
                                        <p:tgtEl>
                                          <p:spTgt spid="37"/>
                                        </p:tgtEl>
                                        <p:attrNameLst>
                                          <p:attrName>ppt_y</p:attrName>
                                        </p:attrNameLst>
                                      </p:cBhvr>
                                      <p:tavLst>
                                        <p:tav tm="0">
                                          <p:val>
                                            <p:strVal val="ppt_y"/>
                                          </p:val>
                                        </p:tav>
                                        <p:tav tm="100000">
                                          <p:val>
                                            <p:strVal val="ppt_y-.1"/>
                                          </p:val>
                                        </p:tav>
                                      </p:tavLst>
                                    </p:anim>
                                    <p:set>
                                      <p:cBhvr>
                                        <p:cTn id="51"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91667E-6 -7.40741E-7 L 0.01992 0.34722 " pathEditMode="relative" rAng="0" ptsTypes="AA">
                                      <p:cBhvr>
                                        <p:cTn id="56" dur="2000" fill="hold"/>
                                        <p:tgtEl>
                                          <p:spTgt spid="31"/>
                                        </p:tgtEl>
                                        <p:attrNameLst>
                                          <p:attrName>ppt_x</p:attrName>
                                          <p:attrName>ppt_y</p:attrName>
                                        </p:attrNameLst>
                                      </p:cBhvr>
                                      <p:rCtr x="990" y="17361"/>
                                    </p:animMotion>
                                  </p:childTnLst>
                                </p:cTn>
                              </p:par>
                              <p:par>
                                <p:cTn id="57" presetID="47" presetClass="exit" presetSubtype="0" fill="hold" grpId="0" nodeType="withEffect">
                                  <p:stCondLst>
                                    <p:cond delay="0"/>
                                  </p:stCondLst>
                                  <p:childTnLst>
                                    <p:animEffect transition="out" filter="fade">
                                      <p:cBhvr>
                                        <p:cTn id="58" dur="1000"/>
                                        <p:tgtEl>
                                          <p:spTgt spid="38"/>
                                        </p:tgtEl>
                                      </p:cBhvr>
                                    </p:animEffect>
                                    <p:anim calcmode="lin" valueType="num">
                                      <p:cBhvr>
                                        <p:cTn id="59" dur="1000"/>
                                        <p:tgtEl>
                                          <p:spTgt spid="38"/>
                                        </p:tgtEl>
                                        <p:attrNameLst>
                                          <p:attrName>ppt_x</p:attrName>
                                        </p:attrNameLst>
                                      </p:cBhvr>
                                      <p:tavLst>
                                        <p:tav tm="0">
                                          <p:val>
                                            <p:strVal val="ppt_x"/>
                                          </p:val>
                                        </p:tav>
                                        <p:tav tm="100000">
                                          <p:val>
                                            <p:strVal val="ppt_x"/>
                                          </p:val>
                                        </p:tav>
                                      </p:tavLst>
                                    </p:anim>
                                    <p:anim calcmode="lin" valueType="num">
                                      <p:cBhvr>
                                        <p:cTn id="60" dur="1000"/>
                                        <p:tgtEl>
                                          <p:spTgt spid="38"/>
                                        </p:tgtEl>
                                        <p:attrNameLst>
                                          <p:attrName>ppt_y</p:attrName>
                                        </p:attrNameLst>
                                      </p:cBhvr>
                                      <p:tavLst>
                                        <p:tav tm="0">
                                          <p:val>
                                            <p:strVal val="ppt_y"/>
                                          </p:val>
                                        </p:tav>
                                        <p:tav tm="100000">
                                          <p:val>
                                            <p:strVal val="ppt_y-.1"/>
                                          </p:val>
                                        </p:tav>
                                      </p:tavLst>
                                    </p:anim>
                                    <p:set>
                                      <p:cBhvr>
                                        <p:cTn id="6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3539" t="12322" r="3112" b="11615"/>
          <a:stretch/>
        </p:blipFill>
        <p:spPr>
          <a:xfrm>
            <a:off x="-13482" y="281353"/>
            <a:ext cx="12205482" cy="6077243"/>
          </a:xfrm>
          <a:prstGeom prst="rect">
            <a:avLst/>
          </a:prstGeom>
        </p:spPr>
      </p:pic>
      <p:sp>
        <p:nvSpPr>
          <p:cNvPr id="5" name="TextBox 4"/>
          <p:cNvSpPr txBox="1"/>
          <p:nvPr/>
        </p:nvSpPr>
        <p:spPr>
          <a:xfrm>
            <a:off x="1649435" y="2270948"/>
            <a:ext cx="9548447" cy="2308324"/>
          </a:xfrm>
          <a:prstGeom prst="rect">
            <a:avLst/>
          </a:prstGeom>
          <a:noFill/>
        </p:spPr>
        <p:txBody>
          <a:bodyPr wrap="square" rtlCol="0">
            <a:spAutoFit/>
          </a:bodyPr>
          <a:lstStyle/>
          <a:p>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hoa</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huệ</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quyết</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tâm</a:t>
            </a:r>
            <a:endParaRPr lang="en-US" sz="4800" dirty="0">
              <a:solidFill>
                <a:srgbClr val="FF0000"/>
              </a:solidFill>
              <a:latin typeface="Arial-SGK-TV" pitchFamily="2" charset="0"/>
              <a:cs typeface="Arial-SGK-TV" pitchFamily="2" charset="0"/>
            </a:endParaRPr>
          </a:p>
          <a:p>
            <a:endParaRPr lang="en-US" sz="4800" dirty="0">
              <a:solidFill>
                <a:srgbClr val="FF0000"/>
              </a:solidFill>
              <a:latin typeface="Arial-SGK-TV" pitchFamily="2" charset="0"/>
              <a:cs typeface="Arial-SGK-TV" pitchFamily="2" charset="0"/>
            </a:endParaRPr>
          </a:p>
          <a:p>
            <a:r>
              <a:rPr lang="en-US" sz="4800" dirty="0" err="1">
                <a:solidFill>
                  <a:srgbClr val="0070C0"/>
                </a:solidFill>
                <a:latin typeface="Arial-SGK-TV" pitchFamily="2" charset="0"/>
                <a:cs typeface="Arial-SGK-TV" pitchFamily="2" charset="0"/>
              </a:rPr>
              <a:t>Đỉnh</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núi</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phủ</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đầy</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tuyết</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trắng</a:t>
            </a:r>
            <a:r>
              <a:rPr lang="en-US" sz="4800" dirty="0">
                <a:solidFill>
                  <a:srgbClr val="0070C0"/>
                </a:solidFill>
                <a:latin typeface="Arial-SGK-TV" pitchFamily="2" charset="0"/>
                <a:cs typeface="Arial-SGK-TV" pitchFamily="2" charset="0"/>
              </a:rPr>
              <a:t>.</a:t>
            </a:r>
          </a:p>
        </p:txBody>
      </p:sp>
      <p:pic>
        <p:nvPicPr>
          <p:cNvPr id="23" name="Picture 22" descr="sao.png">
            <a:hlinkClick r:id="rId3" action="ppaction://hlinksldjump"/>
          </p:cNvPr>
          <p:cNvPicPr>
            <a:picLocks noChangeAspect="1"/>
          </p:cNvPicPr>
          <p:nvPr/>
        </p:nvPicPr>
        <p:blipFill>
          <a:blip r:embed="rId4" cstate="print"/>
          <a:stretch>
            <a:fillRect/>
          </a:stretch>
        </p:blipFill>
        <p:spPr>
          <a:xfrm>
            <a:off x="10838685" y="5620509"/>
            <a:ext cx="1353315" cy="123749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3539" t="12322" r="3112" b="11615"/>
          <a:stretch/>
        </p:blipFill>
        <p:spPr>
          <a:xfrm>
            <a:off x="-13482" y="281353"/>
            <a:ext cx="12205482" cy="6077243"/>
          </a:xfrm>
          <a:prstGeom prst="rect">
            <a:avLst/>
          </a:prstGeom>
        </p:spPr>
      </p:pic>
      <p:sp>
        <p:nvSpPr>
          <p:cNvPr id="5" name="TextBox 4"/>
          <p:cNvSpPr txBox="1"/>
          <p:nvPr/>
        </p:nvSpPr>
        <p:spPr>
          <a:xfrm>
            <a:off x="1649435" y="2270948"/>
            <a:ext cx="9548447" cy="3046988"/>
          </a:xfrm>
          <a:prstGeom prst="rect">
            <a:avLst/>
          </a:prstGeom>
          <a:noFill/>
        </p:spPr>
        <p:txBody>
          <a:bodyPr wrap="square" rtlCol="0">
            <a:spAutoFit/>
          </a:bodyPr>
          <a:lstStyle/>
          <a:p>
            <a:r>
              <a:rPr lang="en-US" sz="4800" dirty="0" err="1">
                <a:solidFill>
                  <a:srgbClr val="FF0000"/>
                </a:solidFill>
                <a:latin typeface="Arial-SGK-TV" pitchFamily="2" charset="0"/>
                <a:cs typeface="Arial-SGK-TV" pitchFamily="2" charset="0"/>
              </a:rPr>
              <a:t>ngoan</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ngoãn</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tuyên</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dương</a:t>
            </a:r>
            <a:endParaRPr lang="en-US" sz="4800" dirty="0">
              <a:solidFill>
                <a:srgbClr val="FF0000"/>
              </a:solidFill>
              <a:latin typeface="Arial-SGK-TV" pitchFamily="2" charset="0"/>
              <a:cs typeface="Arial-SGK-TV" pitchFamily="2" charset="0"/>
            </a:endParaRPr>
          </a:p>
          <a:p>
            <a:endParaRPr lang="en-US" sz="4800" dirty="0">
              <a:solidFill>
                <a:srgbClr val="FF0000"/>
              </a:solidFill>
              <a:latin typeface="Arial-SGK-TV" pitchFamily="2" charset="0"/>
              <a:cs typeface="Arial-SGK-TV" pitchFamily="2" charset="0"/>
            </a:endParaRPr>
          </a:p>
          <a:p>
            <a:r>
              <a:rPr lang="en-US" sz="4800" dirty="0" err="1">
                <a:solidFill>
                  <a:srgbClr val="0070C0"/>
                </a:solidFill>
                <a:latin typeface="Arial-SGK-TV" pitchFamily="2" charset="0"/>
                <a:cs typeface="Arial-SGK-TV" pitchFamily="2" charset="0"/>
              </a:rPr>
              <a:t>Thành</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phố</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Hồ</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Chí</a:t>
            </a:r>
            <a:r>
              <a:rPr lang="en-US" sz="4800" dirty="0">
                <a:solidFill>
                  <a:srgbClr val="0070C0"/>
                </a:solidFill>
                <a:latin typeface="Arial-SGK-TV" pitchFamily="2" charset="0"/>
                <a:cs typeface="Arial-SGK-TV" pitchFamily="2" charset="0"/>
              </a:rPr>
              <a:t> Minh </a:t>
            </a:r>
            <a:r>
              <a:rPr lang="en-US" sz="4800" dirty="0" err="1">
                <a:solidFill>
                  <a:srgbClr val="0070C0"/>
                </a:solidFill>
                <a:latin typeface="Arial-SGK-TV" pitchFamily="2" charset="0"/>
                <a:cs typeface="Arial-SGK-TV" pitchFamily="2" charset="0"/>
              </a:rPr>
              <a:t>đông</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đúc</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và</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sầm</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uất</a:t>
            </a:r>
            <a:r>
              <a:rPr lang="en-US" sz="4800" dirty="0">
                <a:solidFill>
                  <a:srgbClr val="0070C0"/>
                </a:solidFill>
                <a:latin typeface="Arial-SGK-TV" pitchFamily="2" charset="0"/>
                <a:cs typeface="Arial-SGK-TV" pitchFamily="2" charset="0"/>
              </a:rPr>
              <a:t>.</a:t>
            </a:r>
          </a:p>
        </p:txBody>
      </p:sp>
      <p:pic>
        <p:nvPicPr>
          <p:cNvPr id="23" name="Picture 22" descr="sao.png">
            <a:hlinkClick r:id="rId3" action="ppaction://hlinksldjump"/>
          </p:cNvPr>
          <p:cNvPicPr>
            <a:picLocks noChangeAspect="1"/>
          </p:cNvPicPr>
          <p:nvPr/>
        </p:nvPicPr>
        <p:blipFill>
          <a:blip r:embed="rId4" cstate="print"/>
          <a:stretch>
            <a:fillRect/>
          </a:stretch>
        </p:blipFill>
        <p:spPr>
          <a:xfrm>
            <a:off x="10838685" y="5620509"/>
            <a:ext cx="1353315" cy="1237491"/>
          </a:xfrm>
          <a:prstGeom prst="rect">
            <a:avLst/>
          </a:prstGeom>
        </p:spPr>
      </p:pic>
    </p:spTree>
    <p:extLst>
      <p:ext uri="{BB962C8B-B14F-4D97-AF65-F5344CB8AC3E}">
        <p14:creationId xmlns:p14="http://schemas.microsoft.com/office/powerpoint/2010/main" val="994224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3539" t="12322" r="3112" b="11615"/>
          <a:stretch/>
        </p:blipFill>
        <p:spPr>
          <a:xfrm>
            <a:off x="-13482" y="281353"/>
            <a:ext cx="12205482" cy="6077243"/>
          </a:xfrm>
          <a:prstGeom prst="rect">
            <a:avLst/>
          </a:prstGeom>
        </p:spPr>
      </p:pic>
      <p:sp>
        <p:nvSpPr>
          <p:cNvPr id="5" name="TextBox 4"/>
          <p:cNvSpPr txBox="1"/>
          <p:nvPr/>
        </p:nvSpPr>
        <p:spPr>
          <a:xfrm>
            <a:off x="1761977" y="1862985"/>
            <a:ext cx="9548447" cy="2691250"/>
          </a:xfrm>
          <a:prstGeom prst="rect">
            <a:avLst/>
          </a:prstGeom>
          <a:noFill/>
        </p:spPr>
        <p:txBody>
          <a:bodyPr wrap="square" rtlCol="0">
            <a:spAutoFit/>
          </a:bodyPr>
          <a:lstStyle/>
          <a:p>
            <a:pPr>
              <a:lnSpc>
                <a:spcPct val="150000"/>
              </a:lnSpc>
            </a:pPr>
            <a:r>
              <a:rPr lang="en-US" sz="6000" dirty="0" err="1">
                <a:solidFill>
                  <a:srgbClr val="FF0000"/>
                </a:solidFill>
                <a:latin typeface="Arial-SGK-TV" pitchFamily="2" charset="0"/>
                <a:cs typeface="Arial-SGK-TV" pitchFamily="2" charset="0"/>
              </a:rPr>
              <a:t>nhọn</a:t>
            </a:r>
            <a:r>
              <a:rPr lang="en-US" sz="6000" dirty="0">
                <a:solidFill>
                  <a:srgbClr val="FF0000"/>
                </a:solidFill>
                <a:latin typeface="Arial-SGK-TV" pitchFamily="2" charset="0"/>
                <a:cs typeface="Arial-SGK-TV" pitchFamily="2" charset="0"/>
              </a:rPr>
              <a:t> </a:t>
            </a:r>
            <a:r>
              <a:rPr lang="en-US" sz="6000" dirty="0" err="1">
                <a:solidFill>
                  <a:srgbClr val="FF0000"/>
                </a:solidFill>
                <a:latin typeface="Arial-SGK-TV" pitchFamily="2" charset="0"/>
                <a:cs typeface="Arial-SGK-TV" pitchFamily="2" charset="0"/>
              </a:rPr>
              <a:t>hoắt</a:t>
            </a:r>
            <a:r>
              <a:rPr lang="en-US" sz="6000" dirty="0">
                <a:solidFill>
                  <a:srgbClr val="FF0000"/>
                </a:solidFill>
                <a:latin typeface="Arial-SGK-TV" pitchFamily="2" charset="0"/>
                <a:cs typeface="Arial-SGK-TV" pitchFamily="2" charset="0"/>
              </a:rPr>
              <a:t>			</a:t>
            </a:r>
            <a:r>
              <a:rPr lang="en-US" sz="6000" dirty="0" err="1">
                <a:solidFill>
                  <a:srgbClr val="FF0000"/>
                </a:solidFill>
                <a:latin typeface="Arial-SGK-TV" pitchFamily="2" charset="0"/>
                <a:cs typeface="Arial-SGK-TV" pitchFamily="2" charset="0"/>
              </a:rPr>
              <a:t>mùa</a:t>
            </a:r>
            <a:r>
              <a:rPr lang="en-US" sz="6000" dirty="0">
                <a:solidFill>
                  <a:srgbClr val="FF0000"/>
                </a:solidFill>
                <a:latin typeface="Arial-SGK-TV" pitchFamily="2" charset="0"/>
                <a:cs typeface="Arial-SGK-TV" pitchFamily="2" charset="0"/>
              </a:rPr>
              <a:t> </a:t>
            </a:r>
            <a:r>
              <a:rPr lang="en-US" sz="6000" dirty="0" err="1">
                <a:solidFill>
                  <a:srgbClr val="FF0000"/>
                </a:solidFill>
                <a:latin typeface="Arial-SGK-TV" pitchFamily="2" charset="0"/>
                <a:cs typeface="Arial-SGK-TV" pitchFamily="2" charset="0"/>
              </a:rPr>
              <a:t>xuân</a:t>
            </a:r>
            <a:endParaRPr lang="en-US" sz="6000" dirty="0">
              <a:solidFill>
                <a:srgbClr val="FF0000"/>
              </a:solidFill>
              <a:latin typeface="Arial-SGK-TV" pitchFamily="2" charset="0"/>
              <a:cs typeface="Arial-SGK-TV" pitchFamily="2" charset="0"/>
            </a:endParaRPr>
          </a:p>
          <a:p>
            <a:pPr>
              <a:lnSpc>
                <a:spcPct val="150000"/>
              </a:lnSpc>
            </a:pPr>
            <a:r>
              <a:rPr lang="en-US" sz="6000" dirty="0" err="1">
                <a:solidFill>
                  <a:srgbClr val="FF0000"/>
                </a:solidFill>
                <a:latin typeface="Arial-SGK-TV" pitchFamily="2" charset="0"/>
                <a:cs typeface="Arial-SGK-TV" pitchFamily="2" charset="0"/>
              </a:rPr>
              <a:t>kể</a:t>
            </a:r>
            <a:r>
              <a:rPr lang="en-US" sz="6000" dirty="0">
                <a:solidFill>
                  <a:srgbClr val="FF0000"/>
                </a:solidFill>
                <a:latin typeface="Arial-SGK-TV" pitchFamily="2" charset="0"/>
                <a:cs typeface="Arial-SGK-TV" pitchFamily="2" charset="0"/>
              </a:rPr>
              <a:t> </a:t>
            </a:r>
            <a:r>
              <a:rPr lang="en-US" sz="6000" dirty="0" err="1">
                <a:solidFill>
                  <a:srgbClr val="FF0000"/>
                </a:solidFill>
                <a:latin typeface="Arial-SGK-TV" pitchFamily="2" charset="0"/>
                <a:cs typeface="Arial-SGK-TV" pitchFamily="2" charset="0"/>
              </a:rPr>
              <a:t>chuyện</a:t>
            </a:r>
            <a:r>
              <a:rPr lang="en-US" sz="6000" dirty="0">
                <a:solidFill>
                  <a:srgbClr val="FF0000"/>
                </a:solidFill>
                <a:latin typeface="Arial-SGK-TV" pitchFamily="2" charset="0"/>
                <a:cs typeface="Arial-SGK-TV" pitchFamily="2" charset="0"/>
              </a:rPr>
              <a:t>			</a:t>
            </a:r>
            <a:r>
              <a:rPr lang="en-US" sz="6000" dirty="0" err="1">
                <a:solidFill>
                  <a:srgbClr val="FF0000"/>
                </a:solidFill>
                <a:latin typeface="Arial-SGK-TV" pitchFamily="2" charset="0"/>
                <a:cs typeface="Arial-SGK-TV" pitchFamily="2" charset="0"/>
              </a:rPr>
              <a:t>khoai</a:t>
            </a:r>
            <a:r>
              <a:rPr lang="en-US" sz="6000" dirty="0">
                <a:solidFill>
                  <a:srgbClr val="FF0000"/>
                </a:solidFill>
                <a:latin typeface="Arial-SGK-TV" pitchFamily="2" charset="0"/>
                <a:cs typeface="Arial-SGK-TV" pitchFamily="2" charset="0"/>
              </a:rPr>
              <a:t> </a:t>
            </a:r>
            <a:r>
              <a:rPr lang="en-US" sz="6000" dirty="0" err="1">
                <a:solidFill>
                  <a:srgbClr val="FF0000"/>
                </a:solidFill>
                <a:latin typeface="Arial-SGK-TV" pitchFamily="2" charset="0"/>
                <a:cs typeface="Arial-SGK-TV" pitchFamily="2" charset="0"/>
              </a:rPr>
              <a:t>tây</a:t>
            </a:r>
            <a:endParaRPr lang="en-US" sz="6000" dirty="0">
              <a:solidFill>
                <a:srgbClr val="FF0000"/>
              </a:solidFill>
              <a:latin typeface="Arial-SGK-TV" pitchFamily="2" charset="0"/>
              <a:cs typeface="Arial-SGK-TV" pitchFamily="2" charset="0"/>
            </a:endParaRPr>
          </a:p>
        </p:txBody>
      </p:sp>
      <p:pic>
        <p:nvPicPr>
          <p:cNvPr id="23" name="Picture 22" descr="sao.png">
            <a:hlinkClick r:id="rId3" action="ppaction://hlinksldjump"/>
          </p:cNvPr>
          <p:cNvPicPr>
            <a:picLocks noChangeAspect="1"/>
          </p:cNvPicPr>
          <p:nvPr/>
        </p:nvPicPr>
        <p:blipFill>
          <a:blip r:embed="rId4" cstate="print"/>
          <a:stretch>
            <a:fillRect/>
          </a:stretch>
        </p:blipFill>
        <p:spPr>
          <a:xfrm>
            <a:off x="10838685" y="5620509"/>
            <a:ext cx="1353315" cy="1237491"/>
          </a:xfrm>
          <a:prstGeom prst="rect">
            <a:avLst/>
          </a:prstGeom>
        </p:spPr>
      </p:pic>
    </p:spTree>
    <p:extLst>
      <p:ext uri="{BB962C8B-B14F-4D97-AF65-F5344CB8AC3E}">
        <p14:creationId xmlns:p14="http://schemas.microsoft.com/office/powerpoint/2010/main" val="2389874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3539" t="12322" r="3112" b="11615"/>
          <a:stretch/>
        </p:blipFill>
        <p:spPr>
          <a:xfrm>
            <a:off x="-13482" y="281353"/>
            <a:ext cx="12205482" cy="6077243"/>
          </a:xfrm>
          <a:prstGeom prst="rect">
            <a:avLst/>
          </a:prstGeom>
        </p:spPr>
      </p:pic>
      <p:sp>
        <p:nvSpPr>
          <p:cNvPr id="5" name="TextBox 4"/>
          <p:cNvSpPr txBox="1"/>
          <p:nvPr/>
        </p:nvSpPr>
        <p:spPr>
          <a:xfrm>
            <a:off x="1649435" y="2270948"/>
            <a:ext cx="9548447" cy="1569660"/>
          </a:xfrm>
          <a:prstGeom prst="rect">
            <a:avLst/>
          </a:prstGeom>
          <a:noFill/>
        </p:spPr>
        <p:txBody>
          <a:bodyPr wrap="square" rtlCol="0">
            <a:spAutoFit/>
          </a:bodyPr>
          <a:lstStyle/>
          <a:p>
            <a:r>
              <a:rPr lang="en-US" sz="4800" dirty="0" err="1">
                <a:solidFill>
                  <a:srgbClr val="0070C0"/>
                </a:solidFill>
                <a:latin typeface="Arial-SGK-TV" pitchFamily="2" charset="0"/>
                <a:cs typeface="Arial-SGK-TV" pitchFamily="2" charset="0"/>
              </a:rPr>
              <a:t>Chú</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chim</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khuyên</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nhỏ</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hót</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véo</a:t>
            </a:r>
            <a:r>
              <a:rPr lang="en-US" sz="4800" dirty="0">
                <a:solidFill>
                  <a:srgbClr val="0070C0"/>
                </a:solidFill>
                <a:latin typeface="Arial-SGK-TV" pitchFamily="2" charset="0"/>
                <a:cs typeface="Arial-SGK-TV" pitchFamily="2" charset="0"/>
              </a:rPr>
              <a:t> von </a:t>
            </a:r>
            <a:r>
              <a:rPr lang="en-US" sz="4800" dirty="0" err="1">
                <a:solidFill>
                  <a:srgbClr val="0070C0"/>
                </a:solidFill>
                <a:latin typeface="Arial-SGK-TV" pitchFamily="2" charset="0"/>
                <a:cs typeface="Arial-SGK-TV" pitchFamily="2" charset="0"/>
              </a:rPr>
              <a:t>trên</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cành</a:t>
            </a:r>
            <a:r>
              <a:rPr lang="en-US" sz="4800" dirty="0">
                <a:solidFill>
                  <a:srgbClr val="0070C0"/>
                </a:solidFill>
                <a:latin typeface="Arial-SGK-TV" pitchFamily="2" charset="0"/>
                <a:cs typeface="Arial-SGK-TV" pitchFamily="2" charset="0"/>
              </a:rPr>
              <a:t>.</a:t>
            </a:r>
          </a:p>
        </p:txBody>
      </p:sp>
      <p:pic>
        <p:nvPicPr>
          <p:cNvPr id="23" name="Picture 22" descr="sao.png">
            <a:hlinkClick r:id="rId3" action="ppaction://hlinksldjump"/>
          </p:cNvPr>
          <p:cNvPicPr>
            <a:picLocks noChangeAspect="1"/>
          </p:cNvPicPr>
          <p:nvPr/>
        </p:nvPicPr>
        <p:blipFill>
          <a:blip r:embed="rId4" cstate="print"/>
          <a:stretch>
            <a:fillRect/>
          </a:stretch>
        </p:blipFill>
        <p:spPr>
          <a:xfrm>
            <a:off x="10838685" y="5620509"/>
            <a:ext cx="1353315" cy="1237491"/>
          </a:xfrm>
          <a:prstGeom prst="rect">
            <a:avLst/>
          </a:prstGeom>
        </p:spPr>
      </p:pic>
    </p:spTree>
    <p:extLst>
      <p:ext uri="{BB962C8B-B14F-4D97-AF65-F5344CB8AC3E}">
        <p14:creationId xmlns:p14="http://schemas.microsoft.com/office/powerpoint/2010/main" val="346297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3539" t="12322" r="3112" b="11615"/>
          <a:stretch/>
        </p:blipFill>
        <p:spPr>
          <a:xfrm>
            <a:off x="-548640" y="281353"/>
            <a:ext cx="12740640" cy="6077243"/>
          </a:xfrm>
          <a:prstGeom prst="rect">
            <a:avLst/>
          </a:prstGeom>
        </p:spPr>
      </p:pic>
      <p:sp>
        <p:nvSpPr>
          <p:cNvPr id="5" name="TextBox 4"/>
          <p:cNvSpPr txBox="1"/>
          <p:nvPr/>
        </p:nvSpPr>
        <p:spPr>
          <a:xfrm>
            <a:off x="1325878" y="2274838"/>
            <a:ext cx="10012682" cy="2308324"/>
          </a:xfrm>
          <a:prstGeom prst="rect">
            <a:avLst/>
          </a:prstGeom>
          <a:noFill/>
        </p:spPr>
        <p:txBody>
          <a:bodyPr wrap="square" rtlCol="0">
            <a:spAutoFit/>
          </a:bodyPr>
          <a:lstStyle/>
          <a:p>
            <a:r>
              <a:rPr lang="en-US" sz="4800" dirty="0" err="1">
                <a:solidFill>
                  <a:srgbClr val="0070C0"/>
                </a:solidFill>
                <a:latin typeface="Arial-SGK-TV" pitchFamily="2" charset="0"/>
                <a:cs typeface="Arial-SGK-TV" pitchFamily="2" charset="0"/>
              </a:rPr>
              <a:t>huân</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chương</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xum</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xuê</a:t>
            </a:r>
            <a:endParaRPr lang="en-US" sz="4800" dirty="0">
              <a:solidFill>
                <a:srgbClr val="0070C0"/>
              </a:solidFill>
              <a:latin typeface="Arial-SGK-TV" pitchFamily="2" charset="0"/>
              <a:cs typeface="Arial-SGK-TV" pitchFamily="2" charset="0"/>
            </a:endParaRPr>
          </a:p>
          <a:p>
            <a:endParaRPr lang="en-US" sz="4800" dirty="0">
              <a:solidFill>
                <a:srgbClr val="0070C0"/>
              </a:solidFill>
              <a:latin typeface="Arial-SGK-TV" pitchFamily="2" charset="0"/>
              <a:cs typeface="Arial-SGK-TV" pitchFamily="2" charset="0"/>
            </a:endParaRPr>
          </a:p>
          <a:p>
            <a:r>
              <a:rPr lang="en-US" sz="4800" dirty="0" err="1">
                <a:solidFill>
                  <a:srgbClr val="FF0000"/>
                </a:solidFill>
                <a:latin typeface="Arial-SGK-TV" pitchFamily="2" charset="0"/>
                <a:cs typeface="Arial-SGK-TV" pitchFamily="2" charset="0"/>
              </a:rPr>
              <a:t>Nắng</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xuân</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lan</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toả</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khắp</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vườn</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nhà</a:t>
            </a:r>
            <a:r>
              <a:rPr lang="en-US" sz="4800" dirty="0">
                <a:solidFill>
                  <a:srgbClr val="FF0000"/>
                </a:solidFill>
                <a:latin typeface="Arial-SGK-TV" pitchFamily="2" charset="0"/>
                <a:cs typeface="Arial-SGK-TV" pitchFamily="2" charset="0"/>
              </a:rPr>
              <a:t>.</a:t>
            </a:r>
          </a:p>
        </p:txBody>
      </p:sp>
      <p:pic>
        <p:nvPicPr>
          <p:cNvPr id="23" name="Picture 22" descr="sao.png">
            <a:hlinkClick r:id="rId3" action="ppaction://hlinksldjump"/>
          </p:cNvPr>
          <p:cNvPicPr>
            <a:picLocks noChangeAspect="1"/>
          </p:cNvPicPr>
          <p:nvPr/>
        </p:nvPicPr>
        <p:blipFill>
          <a:blip r:embed="rId4" cstate="print"/>
          <a:stretch>
            <a:fillRect/>
          </a:stretch>
        </p:blipFill>
        <p:spPr>
          <a:xfrm>
            <a:off x="10838685" y="5620509"/>
            <a:ext cx="1353315" cy="1237491"/>
          </a:xfrm>
          <a:prstGeom prst="rect">
            <a:avLst/>
          </a:prstGeom>
        </p:spPr>
      </p:pic>
    </p:spTree>
    <p:extLst>
      <p:ext uri="{BB962C8B-B14F-4D97-AF65-F5344CB8AC3E}">
        <p14:creationId xmlns:p14="http://schemas.microsoft.com/office/powerpoint/2010/main" val="206906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3539" t="12322" r="3112" b="11615"/>
          <a:stretch/>
        </p:blipFill>
        <p:spPr>
          <a:xfrm>
            <a:off x="-548640" y="281353"/>
            <a:ext cx="12740640" cy="6576647"/>
          </a:xfrm>
          <a:prstGeom prst="rect">
            <a:avLst/>
          </a:prstGeom>
        </p:spPr>
      </p:pic>
      <p:sp>
        <p:nvSpPr>
          <p:cNvPr id="5" name="TextBox 4"/>
          <p:cNvSpPr txBox="1"/>
          <p:nvPr/>
        </p:nvSpPr>
        <p:spPr>
          <a:xfrm>
            <a:off x="1502660" y="1834857"/>
            <a:ext cx="10012682" cy="3785652"/>
          </a:xfrm>
          <a:prstGeom prst="rect">
            <a:avLst/>
          </a:prstGeom>
          <a:noFill/>
        </p:spPr>
        <p:txBody>
          <a:bodyPr wrap="square" rtlCol="0">
            <a:spAutoFit/>
          </a:bodyPr>
          <a:lstStyle/>
          <a:p>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Hà</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được</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cô</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giáo</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tặng</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phiếu</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bé</a:t>
            </a:r>
            <a:r>
              <a:rPr lang="en-US" sz="4800" dirty="0">
                <a:solidFill>
                  <a:srgbClr val="0070C0"/>
                </a:solidFill>
                <a:latin typeface="Arial-SGK-TV" pitchFamily="2" charset="0"/>
                <a:cs typeface="Arial-SGK-TV" pitchFamily="2" charset="0"/>
              </a:rPr>
              <a:t> </a:t>
            </a:r>
            <a:r>
              <a:rPr lang="en-US" sz="4800" dirty="0" err="1">
                <a:solidFill>
                  <a:srgbClr val="0070C0"/>
                </a:solidFill>
                <a:latin typeface="Arial-SGK-TV" pitchFamily="2" charset="0"/>
                <a:cs typeface="Arial-SGK-TV" pitchFamily="2" charset="0"/>
              </a:rPr>
              <a:t>ngoan</a:t>
            </a:r>
            <a:r>
              <a:rPr lang="en-US" sz="4800" dirty="0">
                <a:solidFill>
                  <a:srgbClr val="0070C0"/>
                </a:solidFill>
                <a:latin typeface="Arial-SGK-TV" pitchFamily="2" charset="0"/>
                <a:cs typeface="Arial-SGK-TV" pitchFamily="2" charset="0"/>
              </a:rPr>
              <a:t>.</a:t>
            </a:r>
          </a:p>
          <a:p>
            <a:endParaRPr lang="en-US" sz="4800" dirty="0">
              <a:solidFill>
                <a:srgbClr val="0070C0"/>
              </a:solidFill>
              <a:latin typeface="Arial-SGK-TV" pitchFamily="2" charset="0"/>
              <a:cs typeface="Arial-SGK-TV" pitchFamily="2" charset="0"/>
            </a:endParaRPr>
          </a:p>
          <a:p>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Cần</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chăm</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chỉ</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tập</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thể</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dục</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để</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nâng</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cao</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sức</a:t>
            </a:r>
            <a:r>
              <a:rPr lang="en-US" sz="4800" dirty="0">
                <a:solidFill>
                  <a:srgbClr val="FF0000"/>
                </a:solidFill>
                <a:latin typeface="Arial-SGK-TV" pitchFamily="2" charset="0"/>
                <a:cs typeface="Arial-SGK-TV" pitchFamily="2" charset="0"/>
              </a:rPr>
              <a:t> </a:t>
            </a:r>
            <a:r>
              <a:rPr lang="en-US" sz="4800" dirty="0" err="1">
                <a:solidFill>
                  <a:srgbClr val="FF0000"/>
                </a:solidFill>
                <a:latin typeface="Arial-SGK-TV" pitchFamily="2" charset="0"/>
                <a:cs typeface="Arial-SGK-TV" pitchFamily="2" charset="0"/>
              </a:rPr>
              <a:t>khoẻ</a:t>
            </a:r>
            <a:r>
              <a:rPr lang="en-US" sz="4800" dirty="0">
                <a:solidFill>
                  <a:srgbClr val="FF0000"/>
                </a:solidFill>
                <a:latin typeface="Arial-SGK-TV" pitchFamily="2" charset="0"/>
                <a:cs typeface="Arial-SGK-TV" pitchFamily="2" charset="0"/>
              </a:rPr>
              <a:t>.</a:t>
            </a:r>
          </a:p>
        </p:txBody>
      </p:sp>
      <p:pic>
        <p:nvPicPr>
          <p:cNvPr id="23" name="Picture 22" descr="sao.png">
            <a:hlinkClick r:id="rId3" action="ppaction://hlinksldjump"/>
          </p:cNvPr>
          <p:cNvPicPr>
            <a:picLocks noChangeAspect="1"/>
          </p:cNvPicPr>
          <p:nvPr/>
        </p:nvPicPr>
        <p:blipFill>
          <a:blip r:embed="rId4" cstate="print"/>
          <a:stretch>
            <a:fillRect/>
          </a:stretch>
        </p:blipFill>
        <p:spPr>
          <a:xfrm>
            <a:off x="10838685" y="5620509"/>
            <a:ext cx="1353315" cy="1237491"/>
          </a:xfrm>
          <a:prstGeom prst="rect">
            <a:avLst/>
          </a:prstGeom>
        </p:spPr>
      </p:pic>
    </p:spTree>
    <p:extLst>
      <p:ext uri="{BB962C8B-B14F-4D97-AF65-F5344CB8AC3E}">
        <p14:creationId xmlns:p14="http://schemas.microsoft.com/office/powerpoint/2010/main" val="407582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169</Words>
  <Application>Microsoft Office PowerPoint</Application>
  <PresentationFormat>Widescreen</PresentationFormat>
  <Paragraphs>58</Paragraphs>
  <Slides>24</Slides>
  <Notes>1</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#9Slide05 Beautiful Caps</vt:lpstr>
      <vt:lpstr>Arial</vt:lpstr>
      <vt:lpstr>Arial-SGK-TV</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cp:revision>
  <dcterms:created xsi:type="dcterms:W3CDTF">2020-08-23T13:33:37Z</dcterms:created>
  <dcterms:modified xsi:type="dcterms:W3CDTF">2023-12-29T01:18:04Z</dcterms:modified>
</cp:coreProperties>
</file>