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273" r:id="rId2"/>
    <p:sldId id="274" r:id="rId3"/>
    <p:sldId id="317" r:id="rId4"/>
    <p:sldId id="321" r:id="rId5"/>
    <p:sldId id="318" r:id="rId6"/>
    <p:sldId id="319" r:id="rId7"/>
    <p:sldId id="320" r:id="rId8"/>
    <p:sldId id="314" r:id="rId9"/>
    <p:sldId id="315" r:id="rId10"/>
    <p:sldId id="258" r:id="rId11"/>
    <p:sldId id="291" r:id="rId12"/>
    <p:sldId id="259" r:id="rId13"/>
    <p:sldId id="298" r:id="rId14"/>
    <p:sldId id="262" r:id="rId15"/>
    <p:sldId id="263" r:id="rId16"/>
    <p:sldId id="286" r:id="rId17"/>
    <p:sldId id="287" r:id="rId18"/>
    <p:sldId id="324" r:id="rId19"/>
    <p:sldId id="285" r:id="rId20"/>
    <p:sldId id="313" r:id="rId21"/>
    <p:sldId id="325" r:id="rId22"/>
    <p:sldId id="267" r:id="rId23"/>
    <p:sldId id="299" r:id="rId24"/>
    <p:sldId id="309" r:id="rId25"/>
    <p:sldId id="316" r:id="rId26"/>
    <p:sldId id="302" r:id="rId27"/>
    <p:sldId id="269" r:id="rId28"/>
    <p:sldId id="281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B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 autoAdjust="0"/>
    <p:restoredTop sz="94622" autoAdjust="0"/>
  </p:normalViewPr>
  <p:slideViewPr>
    <p:cSldViewPr>
      <p:cViewPr varScale="1">
        <p:scale>
          <a:sx n="116" d="100"/>
          <a:sy n="116" d="100"/>
        </p:scale>
        <p:origin x="-522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slide" Target="slide6.xml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906" y="514350"/>
            <a:ext cx="6694394" cy="528408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72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93575" y="2538874"/>
            <a:ext cx="3371125" cy="691544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63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Môn: Tiếng Việt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19400" y="4613910"/>
            <a:ext cx="469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Giáo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viên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: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Nguyễn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Kiều</a:t>
            </a:r>
            <a:r>
              <a:rPr lang="en-US" sz="24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09079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0216" y="3622298"/>
            <a:ext cx="5365784" cy="1352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2876" y="2202074"/>
            <a:ext cx="2696192" cy="1362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397" y="2202074"/>
            <a:ext cx="2685003" cy="1373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879" y="431851"/>
            <a:ext cx="2545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0998" y="2052638"/>
            <a:ext cx="239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9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4937" y="2018553"/>
            <a:ext cx="77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2AEE5B-2272-433A-B730-021756651B7E}"/>
              </a:ext>
            </a:extLst>
          </p:cNvPr>
          <p:cNvSpPr txBox="1"/>
          <p:nvPr/>
        </p:nvSpPr>
        <p:spPr>
          <a:xfrm>
            <a:off x="5410200" y="417143"/>
            <a:ext cx="3182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7875" y="3450857"/>
            <a:ext cx="318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130EBDE-D06B-4D45-ABF6-CD95166E278E}"/>
              </a:ext>
            </a:extLst>
          </p:cNvPr>
          <p:cNvSpPr txBox="1"/>
          <p:nvPr/>
        </p:nvSpPr>
        <p:spPr>
          <a:xfrm>
            <a:off x="930879" y="431851"/>
            <a:ext cx="1815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FD5BB5-B304-4C54-93AF-8A1A9E5E4133}"/>
              </a:ext>
            </a:extLst>
          </p:cNvPr>
          <p:cNvSpPr txBox="1"/>
          <p:nvPr/>
        </p:nvSpPr>
        <p:spPr>
          <a:xfrm>
            <a:off x="5925165" y="417143"/>
            <a:ext cx="173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D62B3BD-EF39-4371-88C4-744F56774A86}"/>
              </a:ext>
            </a:extLst>
          </p:cNvPr>
          <p:cNvSpPr/>
          <p:nvPr/>
        </p:nvSpPr>
        <p:spPr>
          <a:xfrm>
            <a:off x="362300" y="102987"/>
            <a:ext cx="1212532" cy="49673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F9D3685-86A2-47E6-B00C-0E1B5B3EC707}"/>
              </a:ext>
            </a:extLst>
          </p:cNvPr>
          <p:cNvSpPr/>
          <p:nvPr/>
        </p:nvSpPr>
        <p:spPr>
          <a:xfrm>
            <a:off x="-4948" y="85590"/>
            <a:ext cx="535469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7" grpId="0" animBg="1"/>
      <p:bldP spid="6" grpId="0"/>
      <p:bldP spid="14" grpId="0"/>
      <p:bldP spid="23" grpId="0"/>
      <p:bldP spid="24" grpId="0"/>
      <p:bldP spid="13" grpId="0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700" y="128432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huân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khuân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tuần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340108-44A2-4370-956D-199266544BF7}"/>
              </a:ext>
            </a:extLst>
          </p:cNvPr>
          <p:cNvSpPr txBox="1"/>
          <p:nvPr/>
        </p:nvSpPr>
        <p:spPr>
          <a:xfrm>
            <a:off x="-63500" y="2571750"/>
            <a:ext cx="9612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khuất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luật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thuật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xuất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3D77F6-3A71-43DA-8749-6C054962D9D1}"/>
              </a:ext>
            </a:extLst>
          </p:cNvPr>
          <p:cNvSpPr txBox="1"/>
          <p:nvPr/>
        </p:nvSpPr>
        <p:spPr>
          <a:xfrm>
            <a:off x="712352" y="1279272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025F81-5659-45CB-93F3-77B41D45DBB5}"/>
              </a:ext>
            </a:extLst>
          </p:cNvPr>
          <p:cNvSpPr txBox="1"/>
          <p:nvPr/>
        </p:nvSpPr>
        <p:spPr>
          <a:xfrm>
            <a:off x="662305" y="2566696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15E155-EC60-4E70-A0BC-AA1ABF17558B}"/>
              </a:ext>
            </a:extLst>
          </p:cNvPr>
          <p:cNvSpPr txBox="1"/>
          <p:nvPr/>
        </p:nvSpPr>
        <p:spPr>
          <a:xfrm>
            <a:off x="2994660" y="1277950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D28976-22FB-484C-8402-2996D2B01FBD}"/>
              </a:ext>
            </a:extLst>
          </p:cNvPr>
          <p:cNvSpPr txBox="1"/>
          <p:nvPr/>
        </p:nvSpPr>
        <p:spPr>
          <a:xfrm>
            <a:off x="5638800" y="1279272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4023486-477D-466E-9F39-AA3B8A556154}"/>
              </a:ext>
            </a:extLst>
          </p:cNvPr>
          <p:cNvSpPr txBox="1"/>
          <p:nvPr/>
        </p:nvSpPr>
        <p:spPr>
          <a:xfrm>
            <a:off x="7736839" y="1279272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8628DBD-36DA-4E1E-AC93-86F16731F948}"/>
              </a:ext>
            </a:extLst>
          </p:cNvPr>
          <p:cNvSpPr txBox="1"/>
          <p:nvPr/>
        </p:nvSpPr>
        <p:spPr>
          <a:xfrm>
            <a:off x="2717285" y="2576804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764EB9-76AD-4B75-8EDC-42F4A0BB2FEC}"/>
              </a:ext>
            </a:extLst>
          </p:cNvPr>
          <p:cNvSpPr txBox="1"/>
          <p:nvPr/>
        </p:nvSpPr>
        <p:spPr>
          <a:xfrm>
            <a:off x="5574030" y="2576804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144B353-7CC8-4955-8EE4-4C30E48AAA45}"/>
              </a:ext>
            </a:extLst>
          </p:cNvPr>
          <p:cNvSpPr txBox="1"/>
          <p:nvPr/>
        </p:nvSpPr>
        <p:spPr>
          <a:xfrm>
            <a:off x="8011795" y="2566696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2850041"/>
            <a:ext cx="2971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võ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thuật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1586" y="3012744"/>
            <a:ext cx="2971798" cy="53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xuân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012744"/>
            <a:ext cx="2759860" cy="5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tuần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tra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4A9C3AB-4C3B-4F74-829E-8802EEDE10A7}"/>
              </a:ext>
            </a:extLst>
          </p:cNvPr>
          <p:cNvCxnSpPr>
            <a:cxnSpLocks/>
          </p:cNvCxnSpPr>
          <p:nvPr/>
        </p:nvCxnSpPr>
        <p:spPr>
          <a:xfrm>
            <a:off x="228600" y="3605831"/>
            <a:ext cx="10988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6BBF3A9-6FBE-4F8F-B697-DDC0A1BAE525}"/>
              </a:ext>
            </a:extLst>
          </p:cNvPr>
          <p:cNvCxnSpPr/>
          <p:nvPr/>
        </p:nvCxnSpPr>
        <p:spPr>
          <a:xfrm>
            <a:off x="4450179" y="3627115"/>
            <a:ext cx="11752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31DBC0C-13C6-45D5-B893-0C13D71B2221}"/>
              </a:ext>
            </a:extLst>
          </p:cNvPr>
          <p:cNvCxnSpPr>
            <a:cxnSpLocks/>
          </p:cNvCxnSpPr>
          <p:nvPr/>
        </p:nvCxnSpPr>
        <p:spPr>
          <a:xfrm>
            <a:off x="7531644" y="3647746"/>
            <a:ext cx="1280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A23EA-FBFE-4091-AA1B-B6FBA2787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8" y="898407"/>
            <a:ext cx="3019132" cy="1913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85B032-80D7-46C4-9D46-6197A5F9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4" r="3917" b="6126"/>
          <a:stretch/>
        </p:blipFill>
        <p:spPr>
          <a:xfrm>
            <a:off x="3276600" y="968705"/>
            <a:ext cx="2590800" cy="1881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9327DC-4455-43CA-B3C1-3FFEE6E8F4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4E5D7"/>
              </a:clrFrom>
              <a:clrTo>
                <a:srgbClr val="E4E5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898406"/>
            <a:ext cx="1642751" cy="19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B461AF-306B-4022-AB1F-2854E8B7E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7407" b="36667"/>
          <a:stretch/>
        </p:blipFill>
        <p:spPr>
          <a:xfrm>
            <a:off x="376555" y="0"/>
            <a:ext cx="8390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B8BD42-BEC7-4EA9-ACEA-02103EDE5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8" b="54444"/>
          <a:stretch/>
        </p:blipFill>
        <p:spPr>
          <a:xfrm>
            <a:off x="19049" y="514350"/>
            <a:ext cx="899171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49DD97-03B7-4DF6-B51A-C880CE605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96" y="0"/>
            <a:ext cx="85414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6AE6E2-B377-49D9-ACD5-6CB21B98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0" y="0"/>
            <a:ext cx="87839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18406B-7946-49DF-9924-ADF8BE790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6" y="0"/>
            <a:ext cx="86898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48EF56-1483-49BE-9E77-C429F2E6A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1" y="0"/>
            <a:ext cx="9110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0"/>
            <a:ext cx="9144000" cy="51477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38400" y="2343150"/>
            <a:ext cx="4648200" cy="8267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493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B19403-8CAC-4E51-A1C1-91D94E8FA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22154"/>
            <a:ext cx="9113520" cy="4899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8A5F5A-A1BC-4D3D-93DD-6F65876EFC7D}"/>
              </a:ext>
            </a:extLst>
          </p:cNvPr>
          <p:cNvSpPr/>
          <p:nvPr/>
        </p:nvSpPr>
        <p:spPr>
          <a:xfrm>
            <a:off x="1828800" y="1047750"/>
            <a:ext cx="52578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31173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53D80A-5DF4-4EF5-A563-39CA1FFB2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6"/>
          <a:stretch/>
        </p:blipFill>
        <p:spPr>
          <a:xfrm>
            <a:off x="971290" y="0"/>
            <a:ext cx="72014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3BAB7-DC82-4865-9154-356DE081DD97}"/>
              </a:ext>
            </a:extLst>
          </p:cNvPr>
          <p:cNvSpPr txBox="1"/>
          <p:nvPr/>
        </p:nvSpPr>
        <p:spPr>
          <a:xfrm>
            <a:off x="26670" y="3547170"/>
            <a:ext cx="8980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non,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phớt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e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xuê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“ Hai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đem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A78FCC-7E49-4905-A44F-1148F107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89"/>
          <a:stretch/>
        </p:blipFill>
        <p:spPr>
          <a:xfrm>
            <a:off x="1295400" y="26670"/>
            <a:ext cx="6521726" cy="35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2F4E9AC-43E7-4685-9798-9D8A1EC63C2F}"/>
              </a:ext>
            </a:extLst>
          </p:cNvPr>
          <p:cNvSpPr txBox="1"/>
          <p:nvPr/>
        </p:nvSpPr>
        <p:spPr>
          <a:xfrm>
            <a:off x="81915" y="98861"/>
            <a:ext cx="8980170" cy="453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non,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phớt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e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xum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xuê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óng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 “ Hai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đem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3C67133-4096-4F2D-853E-E0393E586BFC}"/>
              </a:ext>
            </a:extLst>
          </p:cNvPr>
          <p:cNvSpPr/>
          <p:nvPr/>
        </p:nvSpPr>
        <p:spPr>
          <a:xfrm>
            <a:off x="533400" y="274294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04F4741-DE43-4FE7-924B-6C8D2F4E05A6}"/>
              </a:ext>
            </a:extLst>
          </p:cNvPr>
          <p:cNvSpPr/>
          <p:nvPr/>
        </p:nvSpPr>
        <p:spPr>
          <a:xfrm>
            <a:off x="2791236" y="74363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90EDED-DFE0-483E-B51C-267D45274B1E}"/>
              </a:ext>
            </a:extLst>
          </p:cNvPr>
          <p:cNvSpPr/>
          <p:nvPr/>
        </p:nvSpPr>
        <p:spPr>
          <a:xfrm>
            <a:off x="47265" y="1841408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6C17683-32BF-4570-8362-36F556FC9728}"/>
              </a:ext>
            </a:extLst>
          </p:cNvPr>
          <p:cNvSpPr/>
          <p:nvPr/>
        </p:nvSpPr>
        <p:spPr>
          <a:xfrm>
            <a:off x="3020402" y="258699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0EB9FFE-3C9D-4DEF-B5E2-D645E7DFDDD7}"/>
              </a:ext>
            </a:extLst>
          </p:cNvPr>
          <p:cNvSpPr/>
          <p:nvPr/>
        </p:nvSpPr>
        <p:spPr>
          <a:xfrm>
            <a:off x="4368165" y="3086100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69CB77-0385-4D14-9698-D743F57C30C3}"/>
              </a:ext>
            </a:extLst>
          </p:cNvPr>
          <p:cNvCxnSpPr/>
          <p:nvPr/>
        </p:nvCxnSpPr>
        <p:spPr>
          <a:xfrm flipH="1">
            <a:off x="3502779" y="2857500"/>
            <a:ext cx="1524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8BAAC5-5216-4CBC-AE16-9146DDD4D883}"/>
              </a:ext>
            </a:extLst>
          </p:cNvPr>
          <p:cNvCxnSpPr/>
          <p:nvPr/>
        </p:nvCxnSpPr>
        <p:spPr>
          <a:xfrm>
            <a:off x="1108710" y="2647950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24E2DA-0095-4E35-8CF7-A97F61BA502A}"/>
              </a:ext>
            </a:extLst>
          </p:cNvPr>
          <p:cNvCxnSpPr/>
          <p:nvPr/>
        </p:nvCxnSpPr>
        <p:spPr>
          <a:xfrm>
            <a:off x="125318" y="3943350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D25E93D-9601-4B4D-A23A-6C90F891FB35}"/>
              </a:ext>
            </a:extLst>
          </p:cNvPr>
          <p:cNvCxnSpPr/>
          <p:nvPr/>
        </p:nvCxnSpPr>
        <p:spPr>
          <a:xfrm>
            <a:off x="215006" y="4552950"/>
            <a:ext cx="1177636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0CE322C-AD4B-4BFD-83A8-5FD970543393}"/>
              </a:ext>
            </a:extLst>
          </p:cNvPr>
          <p:cNvCxnSpPr/>
          <p:nvPr/>
        </p:nvCxnSpPr>
        <p:spPr>
          <a:xfrm>
            <a:off x="1804035" y="1474470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8ADE3BF-ACC8-428F-882A-F03F61C8C977}"/>
              </a:ext>
            </a:extLst>
          </p:cNvPr>
          <p:cNvCxnSpPr/>
          <p:nvPr/>
        </p:nvCxnSpPr>
        <p:spPr>
          <a:xfrm flipH="1">
            <a:off x="3428072" y="2857500"/>
            <a:ext cx="1524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7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08DCAD-B305-4F4E-B431-F7FF597A4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7407" b="36667"/>
          <a:stretch/>
        </p:blipFill>
        <p:spPr>
          <a:xfrm>
            <a:off x="376555" y="0"/>
            <a:ext cx="8390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3BAB7-DC82-4865-9154-356DE081DD97}"/>
              </a:ext>
            </a:extLst>
          </p:cNvPr>
          <p:cNvSpPr txBox="1"/>
          <p:nvPr/>
        </p:nvSpPr>
        <p:spPr>
          <a:xfrm>
            <a:off x="26670" y="3547170"/>
            <a:ext cx="8980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non,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phớt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e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xuê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“ Hai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đem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A78FCC-7E49-4905-A44F-1148F107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89"/>
          <a:stretch/>
        </p:blipFill>
        <p:spPr>
          <a:xfrm>
            <a:off x="1295400" y="26670"/>
            <a:ext cx="6521726" cy="35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3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3C0616-6643-4EC9-B982-29225F309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>
          <a:xfrm>
            <a:off x="36616" y="-10144"/>
            <a:ext cx="9107384" cy="51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1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376" y="2106537"/>
            <a:ext cx="8299067" cy="21496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ACE107-8267-4467-A0B1-486452703C95}"/>
              </a:ext>
            </a:extLst>
          </p:cNvPr>
          <p:cNvSpPr/>
          <p:nvPr/>
        </p:nvSpPr>
        <p:spPr>
          <a:xfrm>
            <a:off x="228600" y="209550"/>
            <a:ext cx="8401659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nghiệm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80637"/>
            <a:ext cx="8897185" cy="4891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335298" y="3912953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4329771" y="404393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3485911" y="971550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18565" y="4488784"/>
            <a:ext cx="483267" cy="483267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029076" y="3933292"/>
            <a:ext cx="483267" cy="483267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77486" y="4476488"/>
            <a:ext cx="483267" cy="483267"/>
          </a:xfrm>
          <a:prstGeom prst="star5">
            <a:avLst/>
          </a:prstGeom>
          <a:solidFill>
            <a:schemeClr val="accent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25435" y="4024278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4196111" y="2284709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47293" y="170064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5056394" y="853663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5298694" y="3782645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6153926" y="3156942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595726" y="2673017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170615" y="510225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8461991" y="3028950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>
            <a:off x="772842" y="70569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66C4DB-3A30-43F8-B50D-0837815E88CC}"/>
              </a:ext>
            </a:extLst>
          </p:cNvPr>
          <p:cNvSpPr/>
          <p:nvPr/>
        </p:nvSpPr>
        <p:spPr>
          <a:xfrm>
            <a:off x="274863" y="1544244"/>
            <a:ext cx="8473403" cy="1635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LUÔN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32265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1D2498-45AA-4634-A97F-A52D3DE7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994"/>
          <a:stretch/>
        </p:blipFill>
        <p:spPr>
          <a:xfrm>
            <a:off x="0" y="-20387"/>
            <a:ext cx="9144000" cy="511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117C5F-88BD-43EE-9D22-4298620E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6413870" y="-109102"/>
            <a:ext cx="2613980" cy="2136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1039ED-CCF1-44AA-8314-7BD9BA49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14191" y="-20388"/>
            <a:ext cx="1945287" cy="139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42A602-D11F-49D1-A776-1D9B34E1C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6868"/>
          <a:stretch/>
        </p:blipFill>
        <p:spPr>
          <a:xfrm rot="5400000">
            <a:off x="2559676" y="-2041863"/>
            <a:ext cx="3617694" cy="911473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C4560E12-EE50-4346-9F06-0AE38418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" y="3881078"/>
            <a:ext cx="9212243" cy="12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EAB957-86F0-495F-A02F-C84626677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" y="3219042"/>
            <a:ext cx="3708204" cy="2215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360172D-D27C-42F0-B46B-602EE1FD1A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20" y="2977912"/>
            <a:ext cx="1391670" cy="23601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6731" y="1875829"/>
            <a:ext cx="4648200" cy="8267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9645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1D2498-45AA-4634-A97F-A52D3DE7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994"/>
          <a:stretch/>
        </p:blipFill>
        <p:spPr>
          <a:xfrm>
            <a:off x="-14191" y="-27768"/>
            <a:ext cx="9144000" cy="511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117C5F-88BD-43EE-9D22-4298620E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6413870" y="-109102"/>
            <a:ext cx="2613980" cy="2136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1039ED-CCF1-44AA-8314-7BD9BA49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14191" y="-20388"/>
            <a:ext cx="1945287" cy="139817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C4560E12-EE50-4346-9F06-0AE38418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" y="3881078"/>
            <a:ext cx="9212243" cy="12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EAB957-86F0-495F-A02F-C84626677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" y="3219042"/>
            <a:ext cx="3708204" cy="2215164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D360172D-D27C-42F0-B46B-602EE1FD1A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20" y="2977912"/>
            <a:ext cx="1391670" cy="2360101"/>
          </a:xfrm>
          <a:prstGeom prst="rect">
            <a:avLst/>
          </a:prstGeom>
        </p:spPr>
      </p:pic>
      <p:pic>
        <p:nvPicPr>
          <p:cNvPr id="11" name="Google Shape;107;p14">
            <a:extLst>
              <a:ext uri="{FF2B5EF4-FFF2-40B4-BE49-F238E27FC236}">
                <a16:creationId xmlns:a16="http://schemas.microsoft.com/office/drawing/2014/main" xmlns="" id="{2A76A32D-B6BC-4F99-972B-25F78FA89FD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5928846">
            <a:off x="1296379" y="1718943"/>
            <a:ext cx="66794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9;p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5E8AF2CF-CABE-46B2-8E74-CC4EC7FFDB4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145" y="1122180"/>
            <a:ext cx="2372019" cy="175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8;p14">
            <a:extLst>
              <a:ext uri="{FF2B5EF4-FFF2-40B4-BE49-F238E27FC236}">
                <a16:creationId xmlns:a16="http://schemas.microsoft.com/office/drawing/2014/main" xmlns="" id="{9CC6D4F6-5084-4FC9-A539-F226C19EF54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1694" y="2038940"/>
            <a:ext cx="991037" cy="71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8;p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D1CA237-53FB-471B-81DC-8C8977EFBBF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96369" y="945896"/>
            <a:ext cx="2409516" cy="194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9;p14">
            <a:extLst>
              <a:ext uri="{FF2B5EF4-FFF2-40B4-BE49-F238E27FC236}">
                <a16:creationId xmlns:a16="http://schemas.microsoft.com/office/drawing/2014/main" xmlns="" id="{E851E002-4DFE-49D6-9D57-6A108B7E008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07258" y="2187393"/>
            <a:ext cx="1125641" cy="69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1;p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6F0F815-7A6E-4F24-A0DC-8FA26721B260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258056" y="508830"/>
            <a:ext cx="2138009" cy="1737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34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1D2498-45AA-4634-A97F-A52D3DE7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994"/>
          <a:stretch/>
        </p:blipFill>
        <p:spPr>
          <a:xfrm>
            <a:off x="0" y="-20387"/>
            <a:ext cx="9144000" cy="511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117C5F-88BD-43EE-9D22-4298620E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6413870" y="-109102"/>
            <a:ext cx="2613980" cy="2136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1039ED-CCF1-44AA-8314-7BD9BA49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14191" y="-20388"/>
            <a:ext cx="1945287" cy="139817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C4560E12-EE50-4346-9F06-0AE38418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" y="3881078"/>
            <a:ext cx="9212243" cy="12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EAB957-86F0-495F-A02F-C84626677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" y="3219042"/>
            <a:ext cx="3708204" cy="2215164"/>
          </a:xfrm>
          <a:prstGeom prst="rect">
            <a:avLst/>
          </a:prstGeom>
        </p:spPr>
      </p:pic>
      <p:sp>
        <p:nvSpPr>
          <p:cNvPr id="11" name="Google Shape;116;p15">
            <a:extLst>
              <a:ext uri="{FF2B5EF4-FFF2-40B4-BE49-F238E27FC236}">
                <a16:creationId xmlns:a16="http://schemas.microsoft.com/office/drawing/2014/main" xmlns="" id="{66853DF5-C19C-401D-B396-6DCA8E3A8516}"/>
              </a:ext>
            </a:extLst>
          </p:cNvPr>
          <p:cNvSpPr txBox="1"/>
          <p:nvPr/>
        </p:nvSpPr>
        <p:spPr>
          <a:xfrm>
            <a:off x="1868293" y="335529"/>
            <a:ext cx="6540286" cy="289553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6000"/>
              <a:defRPr/>
            </a:pPr>
            <a:r>
              <a:rPr lang="en-US" sz="6600" dirty="0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s</a:t>
            </a:r>
            <a:r>
              <a:rPr lang="en-US" sz="6600" noProof="0" dirty="0" err="1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ản</a:t>
            </a:r>
            <a:r>
              <a:rPr lang="en-US" sz="6600" noProof="0" dirty="0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 </a:t>
            </a:r>
            <a:r>
              <a:rPr lang="en-US" sz="6600" noProof="0" dirty="0" err="1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xuất</a:t>
            </a:r>
            <a:r>
              <a:rPr lang="en-US" sz="6600" noProof="0" dirty="0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 		</a:t>
            </a:r>
          </a:p>
          <a:p>
            <a:pPr lvl="0">
              <a:buClr>
                <a:srgbClr val="000000"/>
              </a:buClr>
              <a:buSzPts val="6000"/>
              <a:defRPr/>
            </a:pPr>
            <a:r>
              <a:rPr lang="en-US" sz="6600" noProof="0" dirty="0" err="1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nghệ</a:t>
            </a:r>
            <a:r>
              <a:rPr lang="en-US" sz="6600" noProof="0" dirty="0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 </a:t>
            </a:r>
            <a:r>
              <a:rPr lang="en-US" sz="6600" noProof="0" dirty="0" err="1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thuật</a:t>
            </a:r>
            <a:endParaRPr lang="en-US" sz="6600" dirty="0">
              <a:latin typeface="Arial-SGK-TV" pitchFamily="2" charset="0"/>
              <a:ea typeface="+mj-ea"/>
              <a:cs typeface="Arial-SGK-TV" pitchFamily="2" charset="0"/>
              <a:sym typeface="Arial"/>
            </a:endParaRPr>
          </a:p>
          <a:p>
            <a:pPr lvl="0">
              <a:buClr>
                <a:srgbClr val="000000"/>
              </a:buClr>
              <a:buSzPts val="6000"/>
              <a:defRPr/>
            </a:pPr>
            <a:r>
              <a:rPr lang="en-US" sz="6600" dirty="0" err="1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luật</a:t>
            </a:r>
            <a:r>
              <a:rPr lang="en-US" sz="6600" dirty="0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 </a:t>
            </a:r>
            <a:r>
              <a:rPr lang="en-US" sz="6600" dirty="0" err="1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giao</a:t>
            </a:r>
            <a:r>
              <a:rPr lang="en-US" sz="6600" dirty="0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 </a:t>
            </a:r>
            <a:r>
              <a:rPr lang="en-US" sz="6600" dirty="0" err="1">
                <a:latin typeface="Arial-SGK-TV" pitchFamily="2" charset="0"/>
                <a:ea typeface="+mj-ea"/>
                <a:cs typeface="Arial-SGK-TV" pitchFamily="2" charset="0"/>
                <a:sym typeface="Arial"/>
              </a:rPr>
              <a:t>thông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Arial"/>
              <a:cs typeface="Arial-SGK-TV" pitchFamily="2" charset="0"/>
              <a:sym typeface="Arial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13A03977-FFE7-45C6-8BE7-B35784663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59" y="3942875"/>
            <a:ext cx="716918" cy="12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2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1D2498-45AA-4634-A97F-A52D3DE7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994"/>
          <a:stretch/>
        </p:blipFill>
        <p:spPr>
          <a:xfrm>
            <a:off x="0" y="-20387"/>
            <a:ext cx="9144000" cy="511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117C5F-88BD-43EE-9D22-4298620E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6413870" y="-109102"/>
            <a:ext cx="2613980" cy="2136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1039ED-CCF1-44AA-8314-7BD9BA49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14191" y="-20388"/>
            <a:ext cx="1945287" cy="139817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C4560E12-EE50-4346-9F06-0AE38418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" y="3881078"/>
            <a:ext cx="9212243" cy="12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EAB957-86F0-495F-A02F-C84626677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" y="3219042"/>
            <a:ext cx="3708204" cy="2215164"/>
          </a:xfrm>
          <a:prstGeom prst="rect">
            <a:avLst/>
          </a:prstGeom>
        </p:spPr>
      </p:pic>
      <p:sp>
        <p:nvSpPr>
          <p:cNvPr id="9" name="Google Shape;129;p17">
            <a:extLst>
              <a:ext uri="{FF2B5EF4-FFF2-40B4-BE49-F238E27FC236}">
                <a16:creationId xmlns:a16="http://schemas.microsoft.com/office/drawing/2014/main" xmlns="" id="{E0FAFB9C-FFB9-4039-AA1C-EDC6431BE240}"/>
              </a:ext>
            </a:extLst>
          </p:cNvPr>
          <p:cNvSpPr txBox="1"/>
          <p:nvPr/>
        </p:nvSpPr>
        <p:spPr>
          <a:xfrm>
            <a:off x="447730" y="1780092"/>
            <a:ext cx="8610600" cy="158331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lang="en-US" sz="6600" kern="0" dirty="0" err="1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Chú</a:t>
            </a:r>
            <a:r>
              <a:rPr lang="en-US" sz="6600" kern="0" dirty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bộ</a:t>
            </a:r>
            <a:r>
              <a:rPr lang="en-US" sz="6600" kern="0" dirty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đội</a:t>
            </a:r>
            <a:r>
              <a:rPr lang="en-US" sz="6600" kern="0" dirty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đi</a:t>
            </a:r>
            <a:r>
              <a:rPr lang="en-US" sz="6600" kern="0" dirty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tuần</a:t>
            </a:r>
            <a:r>
              <a:rPr lang="en-US" sz="6600" kern="0" dirty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tra</a:t>
            </a:r>
            <a:r>
              <a:rPr lang="en-US" sz="6600" kern="0" dirty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.</a:t>
            </a:r>
            <a:endParaRPr kumimoji="0" sz="6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"/>
              <a:cs typeface="Arial-SGK-TV" pitchFamily="2" charset="0"/>
              <a:sym typeface="Arial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4509B056-920E-4431-B153-72A5ED849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59" y="3942875"/>
            <a:ext cx="716918" cy="12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7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1D2498-45AA-4634-A97F-A52D3DE77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994"/>
          <a:stretch/>
        </p:blipFill>
        <p:spPr>
          <a:xfrm>
            <a:off x="-14191" y="-24593"/>
            <a:ext cx="9144000" cy="511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117C5F-88BD-43EE-9D22-4298620E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6413870" y="-109102"/>
            <a:ext cx="2613980" cy="2136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1039ED-CCF1-44AA-8314-7BD9BA49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14191" y="-20388"/>
            <a:ext cx="1945287" cy="139817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C4560E12-EE50-4346-9F06-0AE38418C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" y="3881078"/>
            <a:ext cx="9212243" cy="12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EAB957-86F0-495F-A02F-C84626677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" y="3219042"/>
            <a:ext cx="3708204" cy="2215164"/>
          </a:xfrm>
          <a:prstGeom prst="rect">
            <a:avLst/>
          </a:prstGeom>
        </p:spPr>
      </p:pic>
      <p:sp>
        <p:nvSpPr>
          <p:cNvPr id="10" name="Google Shape;122;p16">
            <a:extLst>
              <a:ext uri="{FF2B5EF4-FFF2-40B4-BE49-F238E27FC236}">
                <a16:creationId xmlns:a16="http://schemas.microsoft.com/office/drawing/2014/main" xmlns="" id="{744CDD5F-CE68-4B84-98B1-AF7A57500E78}"/>
              </a:ext>
            </a:extLst>
          </p:cNvPr>
          <p:cNvSpPr txBox="1"/>
          <p:nvPr/>
        </p:nvSpPr>
        <p:spPr>
          <a:xfrm>
            <a:off x="398307" y="1720114"/>
            <a:ext cx="8444009" cy="136510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nl-NL" sz="6600" dirty="0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Xuân về hoa mai nở. </a:t>
            </a:r>
            <a:endParaRPr lang="en-US" sz="6600" dirty="0">
              <a:solidFill>
                <a:srgbClr val="1C01B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58E36644-42F3-48BD-B210-EA2A2EFA9F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59" y="3942875"/>
            <a:ext cx="716918" cy="12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86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6126"/>
          <a:stretch/>
        </p:blipFill>
        <p:spPr>
          <a:xfrm>
            <a:off x="1" y="0"/>
            <a:ext cx="9144000" cy="38562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B0CB20-ACBB-46C4-A9DD-4E74FE816F0A}"/>
              </a:ext>
            </a:extLst>
          </p:cNvPr>
          <p:cNvSpPr/>
          <p:nvPr/>
        </p:nvSpPr>
        <p:spPr>
          <a:xfrm>
            <a:off x="-1" y="3841394"/>
            <a:ext cx="9144000" cy="59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chương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trình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nghệ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thuật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8F66AA-5E3C-419A-90DF-7BCBAFF9FAD5}"/>
              </a:ext>
            </a:extLst>
          </p:cNvPr>
          <p:cNvSpPr/>
          <p:nvPr/>
        </p:nvSpPr>
        <p:spPr>
          <a:xfrm>
            <a:off x="-2" y="3844976"/>
            <a:ext cx="9144000" cy="59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chương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trình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nghệ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3&quot;/&gt;&lt;/object&gt;&lt;object type=&quot;3&quot; unique_id=&quot;10005&quot;&gt;&lt;property id=&quot;20148&quot; value=&quot;5&quot;/&gt;&lt;property id=&quot;20300&quot; value=&quot;Slide 2&quot;/&gt;&lt;property id=&quot;20307&quot; value=&quot;274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7&quot;&gt;&lt;property id=&quot;20148&quot; value=&quot;5&quot;/&gt;&lt;property id=&quot;20300&quot; value=&quot;Slide 4&quot;/&gt;&lt;property id=&quot;20307&quot; value=&quot;321&quot;/&gt;&lt;/object&gt;&lt;object type=&quot;3&quot; unique_id=&quot;10008&quot;&gt;&lt;property id=&quot;20148&quot; value=&quot;5&quot;/&gt;&lt;property id=&quot;20300&quot; value=&quot;Slide 5&quot;/&gt;&lt;property id=&quot;20307&quot; value=&quot;318&quot;/&gt;&lt;/object&gt;&lt;object type=&quot;3&quot; unique_id=&quot;10009&quot;&gt;&lt;property id=&quot;20148&quot; value=&quot;5&quot;/&gt;&lt;property id=&quot;20300&quot; value=&quot;Slide 6&quot;/&gt;&lt;property id=&quot;20307&quot; value=&quot;319&quot;/&gt;&lt;/object&gt;&lt;object type=&quot;3&quot; unique_id=&quot;10010&quot;&gt;&lt;property id=&quot;20148&quot; value=&quot;5&quot;/&gt;&lt;property id=&quot;20300&quot; value=&quot;Slide 7&quot;/&gt;&lt;property id=&quot;20307&quot; value=&quot;320&quot;/&gt;&lt;/object&gt;&lt;object type=&quot;3&quot; unique_id=&quot;10011&quot;&gt;&lt;property id=&quot;20148&quot; value=&quot;5&quot;/&gt;&lt;property id=&quot;20300&quot; value=&quot;Slide 8&quot;/&gt;&lt;property id=&quot;20307&quot; value=&quot;314&quot;/&gt;&lt;/object&gt;&lt;object type=&quot;3&quot; unique_id=&quot;10012&quot;&gt;&lt;property id=&quot;20148&quot; value=&quot;5&quot;/&gt;&lt;property id=&quot;20300&quot; value=&quot;Slide 9&quot;/&gt;&lt;property id=&quot;20307&quot; value=&quot;315&quot;/&gt;&lt;/object&gt;&lt;object type=&quot;3&quot; unique_id=&quot;10013&quot;&gt;&lt;property id=&quot;20148&quot; value=&quot;5&quot;/&gt;&lt;property id=&quot;20300&quot; value=&quot;Slide 10&quot;/&gt;&lt;property id=&quot;20307&quot; value=&quot;258&quot;/&gt;&lt;/object&gt;&lt;object type=&quot;3&quot; unique_id=&quot;10014&quot;&gt;&lt;property id=&quot;20148&quot; value=&quot;5&quot;/&gt;&lt;property id=&quot;20300&quot; value=&quot;Slide 11&quot;/&gt;&lt;property id=&quot;20307&quot; value=&quot;291&quot;/&gt;&lt;/object&gt;&lt;object type=&quot;3&quot; unique_id=&quot;10015&quot;&gt;&lt;property id=&quot;20148&quot; value=&quot;5&quot;/&gt;&lt;property id=&quot;20300&quot; value=&quot;Slide 12&quot;/&gt;&lt;property id=&quot;20307&quot; value=&quot;259&quot;/&gt;&lt;/object&gt;&lt;object type=&quot;3&quot; unique_id=&quot;10016&quot;&gt;&lt;property id=&quot;20148&quot; value=&quot;5&quot;/&gt;&lt;property id=&quot;20300&quot; value=&quot;Slide 13&quot;/&gt;&lt;property id=&quot;20307&quot; value=&quot;298&quot;/&gt;&lt;/object&gt;&lt;object type=&quot;3&quot; unique_id=&quot;10017&quot;&gt;&lt;property id=&quot;20148&quot; value=&quot;5&quot;/&gt;&lt;property id=&quot;20300&quot; value=&quot;Slide 14&quot;/&gt;&lt;property id=&quot;20307&quot; value=&quot;262&quot;/&gt;&lt;/object&gt;&lt;object type=&quot;3&quot; unique_id=&quot;10018&quot;&gt;&lt;property id=&quot;20148&quot; value=&quot;5&quot;/&gt;&lt;property id=&quot;20300&quot; value=&quot;Slide 15&quot;/&gt;&lt;property id=&quot;20307&quot; value=&quot;263&quot;/&gt;&lt;/object&gt;&lt;object type=&quot;3&quot; unique_id=&quot;10019&quot;&gt;&lt;property id=&quot;20148&quot; value=&quot;5&quot;/&gt;&lt;property id=&quot;20300&quot; value=&quot;Slide 16&quot;/&gt;&lt;property id=&quot;20307&quot; value=&quot;286&quot;/&gt;&lt;/object&gt;&lt;object type=&quot;3&quot; unique_id=&quot;10020&quot;&gt;&lt;property id=&quot;20148&quot; value=&quot;5&quot;/&gt;&lt;property id=&quot;20300&quot; value=&quot;Slide 17&quot;/&gt;&lt;property id=&quot;20307&quot; value=&quot;287&quot;/&gt;&lt;/object&gt;&lt;object type=&quot;3&quot; unique_id=&quot;10021&quot;&gt;&lt;property id=&quot;20148&quot; value=&quot;5&quot;/&gt;&lt;property id=&quot;20300&quot; value=&quot;Slide 18&quot;/&gt;&lt;property id=&quot;20307&quot; value=&quot;324&quot;/&gt;&lt;/object&gt;&lt;object type=&quot;3&quot; unique_id=&quot;10022&quot;&gt;&lt;property id=&quot;20148&quot; value=&quot;5&quot;/&gt;&lt;property id=&quot;20300&quot; value=&quot;Slide 19&quot;/&gt;&lt;property id=&quot;20307&quot; value=&quot;285&quot;/&gt;&lt;/object&gt;&lt;object type=&quot;3&quot; unique_id=&quot;10023&quot;&gt;&lt;property id=&quot;20148&quot; value=&quot;5&quot;/&gt;&lt;property id=&quot;20300&quot; value=&quot;Slide 20&quot;/&gt;&lt;property id=&quot;20307&quot; value=&quot;313&quot;/&gt;&lt;/object&gt;&lt;object type=&quot;3&quot; unique_id=&quot;10024&quot;&gt;&lt;property id=&quot;20148&quot; value=&quot;5&quot;/&gt;&lt;property id=&quot;20300&quot; value=&quot;Slide 21&quot;/&gt;&lt;property id=&quot;20307&quot; value=&quot;325&quot;/&gt;&lt;/object&gt;&lt;object type=&quot;3&quot; unique_id=&quot;10025&quot;&gt;&lt;property id=&quot;20148&quot; value=&quot;5&quot;/&gt;&lt;property id=&quot;20300&quot; value=&quot;Slide 22&quot;/&gt;&lt;property id=&quot;20307&quot; value=&quot;267&quot;/&gt;&lt;/object&gt;&lt;object type=&quot;3&quot; unique_id=&quot;10026&quot;&gt;&lt;property id=&quot;20148&quot; value=&quot;5&quot;/&gt;&lt;property id=&quot;20300&quot; value=&quot;Slide 23&quot;/&gt;&lt;property id=&quot;20307&quot; value=&quot;299&quot;/&gt;&lt;/object&gt;&lt;object type=&quot;3&quot; unique_id=&quot;10027&quot;&gt;&lt;property id=&quot;20148&quot; value=&quot;5&quot;/&gt;&lt;property id=&quot;20300&quot; value=&quot;Slide 24&quot;/&gt;&lt;property id=&quot;20307&quot; value=&quot;309&quot;/&gt;&lt;/object&gt;&lt;object type=&quot;3&quot; unique_id=&quot;10028&quot;&gt;&lt;property id=&quot;20148&quot; value=&quot;5&quot;/&gt;&lt;property id=&quot;20300&quot; value=&quot;Slide 25&quot;/&gt;&lt;property id=&quot;20307&quot; value=&quot;316&quot;/&gt;&lt;/object&gt;&lt;object type=&quot;3&quot; unique_id=&quot;10029&quot;&gt;&lt;property id=&quot;20148&quot; value=&quot;5&quot;/&gt;&lt;property id=&quot;20300&quot; value=&quot;Slide 26&quot;/&gt;&lt;property id=&quot;20307&quot; value=&quot;302&quot;/&gt;&lt;/object&gt;&lt;object type=&quot;3&quot; unique_id=&quot;10030&quot;&gt;&lt;property id=&quot;20148&quot; value=&quot;5&quot;/&gt;&lt;property id=&quot;20300&quot; value=&quot;Slide 27&quot;/&gt;&lt;property id=&quot;20307&quot; value=&quot;269&quot;/&gt;&lt;/object&gt;&lt;object type=&quot;3&quot; unique_id=&quot;10031&quot;&gt;&lt;property id=&quot;20148&quot; value=&quot;5&quot;/&gt;&lt;property id=&quot;20300&quot; value=&quot;Slide 28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137</Words>
  <Application>Microsoft Office PowerPoint</Application>
  <PresentationFormat>On-screen Show (16:9)</PresentationFormat>
  <Paragraphs>47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MTC</cp:lastModifiedBy>
  <cp:revision>71</cp:revision>
  <dcterms:created xsi:type="dcterms:W3CDTF">2020-08-17T06:39:59Z</dcterms:created>
  <dcterms:modified xsi:type="dcterms:W3CDTF">2025-01-02T04:41:55Z</dcterms:modified>
</cp:coreProperties>
</file>