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598" r:id="rId2"/>
    <p:sldId id="603" r:id="rId3"/>
    <p:sldId id="606" r:id="rId4"/>
    <p:sldId id="608" r:id="rId5"/>
    <p:sldId id="58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20"/>
  </p:normalViewPr>
  <p:slideViewPr>
    <p:cSldViewPr>
      <p:cViewPr varScale="1">
        <p:scale>
          <a:sx n="83" d="100"/>
          <a:sy n="83" d="100"/>
        </p:scale>
        <p:origin x="-57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microsoft.com/office/2007/relationships/hdphoto" Target="../media/hdphoto7.wdp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9.wdp"/><Relationship Id="rId1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microsoft.com/office/2007/relationships/hdphoto" Target="../media/hdphoto10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2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-19007"/>
            <a:ext cx="2457351" cy="3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266959" y="-3936"/>
            <a:ext cx="1925039" cy="24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5428312" y="-19007"/>
            <a:ext cx="6763687" cy="22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537092" y="159641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1" b="100000" l="0" r="100000">
                        <a14:foregroundMark x1="29519" y1="90842" x2="29519" y2="90842"/>
                        <a14:foregroundMark x1="76201" y1="91337" x2="76201" y2="91337"/>
                        <a14:foregroundMark x1="30664" y1="26980" x2="30664" y2="26980"/>
                        <a14:foregroundMark x1="41991" y1="23762" x2="41991" y2="23762"/>
                        <a14:foregroundMark x1="36156" y1="18564" x2="36156" y2="18564"/>
                        <a14:foregroundMark x1="26888" y1="16584" x2="25629" y2="21040"/>
                        <a14:foregroundMark x1="21968" y1="32178" x2="21968" y2="32178"/>
                        <a14:foregroundMark x1="37300" y1="36139" x2="37300" y2="36139"/>
                        <a14:foregroundMark x1="42105" y1="33663" x2="42105" y2="33663"/>
                        <a14:foregroundMark x1="48398" y1="25000" x2="47254" y2="23020"/>
                        <a14:foregroundMark x1="35584" y1="18812" x2="30892" y2="22030"/>
                        <a14:foregroundMark x1="21510" y1="28465" x2="21510" y2="28465"/>
                        <a14:foregroundMark x1="19222" y1="29703" x2="24828" y2="32921"/>
                        <a14:foregroundMark x1="30320" y1="32921" x2="30320" y2="32921"/>
                        <a14:foregroundMark x1="23341" y1="32178" x2="23341" y2="32178"/>
                        <a14:foregroundMark x1="19336" y1="28960" x2="16705" y2="32178"/>
                        <a14:foregroundMark x1="13158" y1="34901" x2="13158" y2="34901"/>
                        <a14:foregroundMark x1="17162" y1="25000" x2="17162" y2="25000"/>
                        <a14:foregroundMark x1="25172" y1="21782" x2="25172" y2="21782"/>
                        <a14:foregroundMark x1="18993" y1="21782" x2="18993" y2="21782"/>
                        <a14:foregroundMark x1="19222" y1="21287" x2="19222" y2="21287"/>
                        <a14:foregroundMark x1="21625" y1="18564" x2="21625" y2="18564"/>
                        <a14:foregroundMark x1="21968" y1="18564" x2="21968" y2="18564"/>
                        <a14:foregroundMark x1="23913" y1="18069" x2="26316" y2="16832"/>
                        <a14:foregroundMark x1="26316" y1="16832" x2="26316" y2="16832"/>
                        <a14:foregroundMark x1="27803" y1="16832" x2="28375" y2="16832"/>
                        <a14:foregroundMark x1="31236" y1="16584" x2="31236" y2="16584"/>
                        <a14:foregroundMark x1="32723" y1="17327" x2="34211" y2="19802"/>
                        <a14:foregroundMark x1="35355" y1="21040" x2="36842" y2="25248"/>
                        <a14:foregroundMark x1="36842" y1="25743" x2="37643" y2="27723"/>
                        <a14:foregroundMark x1="37872" y1="28465" x2="38444" y2="29703"/>
                        <a14:foregroundMark x1="38787" y1="30198" x2="38902" y2="31436"/>
                        <a14:foregroundMark x1="38902" y1="31436" x2="39703" y2="33663"/>
                        <a14:foregroundMark x1="39703" y1="33663" x2="39703" y2="33663"/>
                        <a14:foregroundMark x1="40046" y1="34901" x2="40275" y2="36139"/>
                        <a14:foregroundMark x1="16018" y1="37376" x2="16018" y2="37376"/>
                        <a14:foregroundMark x1="16018" y1="37376" x2="16018" y2="37376"/>
                        <a14:foregroundMark x1="15217" y1="37376" x2="15217" y2="37376"/>
                        <a14:foregroundMark x1="14531" y1="37376" x2="14531" y2="37376"/>
                        <a14:foregroundMark x1="13730" y1="35396" x2="13730" y2="35396"/>
                        <a14:foregroundMark x1="14874" y1="32921" x2="14874" y2="32921"/>
                        <a14:foregroundMark x1="26545" y1="16089" x2="26545" y2="16089"/>
                        <a14:foregroundMark x1="25973" y1="15347" x2="25973" y2="15347"/>
                        <a14:foregroundMark x1="54005" y1="30198" x2="54005" y2="30198"/>
                        <a14:foregroundMark x1="56407" y1="30198" x2="57208" y2="30198"/>
                        <a14:foregroundMark x1="58352" y1="30198" x2="58352" y2="30198"/>
                        <a14:foregroundMark x1="51030" y1="27228" x2="51030" y2="27228"/>
                        <a14:foregroundMark x1="65332" y1="21287" x2="65332" y2="21287"/>
                        <a14:foregroundMark x1="68307" y1="17327" x2="68307" y2="17327"/>
                        <a14:foregroundMark x1="62815" y1="22525" x2="62815" y2="2252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427004"/>
            <a:ext cx="6749628" cy="34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Trang trí cây dừa png | PNGEg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3171795"/>
            <a:ext cx="2466762" cy="20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ang trí cây dừa png | PNGEg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899" y="4221088"/>
            <a:ext cx="1541195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E50A5DA-D68F-3123-ECE4-F1A56F71F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4" y="3392477"/>
            <a:ext cx="3240360" cy="7470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B53E5F2-6493-E1F2-CA8D-6745824F6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695602"/>
            <a:ext cx="1875328" cy="9523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037CDFE-B24F-9555-C164-D192D323A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5" y="4000558"/>
            <a:ext cx="4373005" cy="227169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375855" y="332656"/>
            <a:ext cx="11677325" cy="271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990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68" y="3789040"/>
            <a:ext cx="2016224" cy="99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90" r="41915" b="78727"/>
          <a:stretch/>
        </p:blipFill>
        <p:spPr bwMode="auto">
          <a:xfrm>
            <a:off x="4967026" y="5072412"/>
            <a:ext cx="2226931" cy="89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8" y="1209950"/>
            <a:ext cx="11230476" cy="482800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43646" b="69982"/>
          <a:stretch/>
        </p:blipFill>
        <p:spPr bwMode="auto">
          <a:xfrm>
            <a:off x="482148" y="404664"/>
            <a:ext cx="5005187" cy="6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2" y="1491158"/>
            <a:ext cx="5039551" cy="426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096000" y="1556792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2/4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2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sáng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113344" y="3722256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3/4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uyển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chuyển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8250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8" y="1196752"/>
            <a:ext cx="11230476" cy="484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78056" y="1580351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2/4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2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sáng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95400" y="3745815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3/4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uyển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chuyển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6717" b="22278"/>
          <a:stretch/>
        </p:blipFill>
        <p:spPr bwMode="auto">
          <a:xfrm>
            <a:off x="482148" y="404664"/>
            <a:ext cx="8870657" cy="70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6192"/>
              </p:ext>
            </p:extLst>
          </p:nvPr>
        </p:nvGraphicFramePr>
        <p:xfrm>
          <a:off x="5951985" y="1622747"/>
          <a:ext cx="5421204" cy="396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1944216"/>
                <a:gridCol w="2108837"/>
              </a:tblGrid>
              <a:tr h="985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2/4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3/4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76237">
                <a:tc rowSpan="2"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phách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nốt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Phách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phách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52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phách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phách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62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nhạc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nhạc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uyển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071694-E18D-F233-2063-798CBF7CF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50" y="3724946"/>
            <a:ext cx="3505012" cy="2354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53E5F2-6493-E1F2-CA8D-6745824F66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8" y="3068960"/>
            <a:ext cx="2371129" cy="120416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90" r="41915" b="78727"/>
          <a:stretch/>
        </p:blipFill>
        <p:spPr bwMode="auto">
          <a:xfrm>
            <a:off x="4855452" y="4005064"/>
            <a:ext cx="2880320" cy="11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433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  <p:tag name="MMPROD_NEXTUNIQUEID" val="10010"/>
  <p:tag name="MMPROD_UIDATA" val="&lt;database version=&quot;10.0&quot;&gt;&lt;object type=&quot;1&quot; unique_id=&quot;10001&quot;&gt;&lt;object type=&quot;2&quot; unique_id=&quot;10122&quot;&gt;&lt;object type=&quot;3&quot; unique_id=&quot;10123&quot;&gt;&lt;property id=&quot;20148&quot; value=&quot;5&quot;/&gt;&lt;property id=&quot;20300&quot; value=&quot;Slide 1&quot;/&gt;&lt;property id=&quot;20307&quot; value=&quot;598&quot;/&gt;&lt;/object&gt;&lt;object type=&quot;3&quot; unique_id=&quot;10124&quot;&gt;&lt;property id=&quot;20148&quot; value=&quot;5&quot;/&gt;&lt;property id=&quot;20300&quot; value=&quot;Slide 2&quot;/&gt;&lt;property id=&quot;20307&quot; value=&quot;603&quot;/&gt;&lt;/object&gt;&lt;object type=&quot;3&quot; unique_id=&quot;10129&quot;&gt;&lt;property id=&quot;20148&quot; value=&quot;5&quot;/&gt;&lt;property id=&quot;20300&quot; value=&quot;Slide 3&quot;/&gt;&lt;property id=&quot;20307&quot; value=&quot;606&quot;/&gt;&lt;/object&gt;&lt;object type=&quot;3&quot; unique_id=&quot;10130&quot;&gt;&lt;property id=&quot;20148&quot; value=&quot;5&quot;/&gt;&lt;property id=&quot;20300&quot; value=&quot;Slide 4&quot;/&gt;&lt;property id=&quot;20307&quot; value=&quot;608&quot;/&gt;&lt;/object&gt;&lt;object type=&quot;3&quot; unique_id=&quot;10131&quot;&gt;&lt;property id=&quot;20148&quot; value=&quot;5&quot;/&gt;&lt;property id=&quot;20300&quot; value=&quot;Slide 5&quot;/&gt;&lt;property id=&quot;20307&quot; value=&quot;585&quot;/&gt;&lt;/object&gt;&lt;/object&gt;&lt;object type=&quot;8&quot; unique_id=&quot;101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12675</TotalTime>
  <Words>227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MTC</cp:lastModifiedBy>
  <cp:revision>698</cp:revision>
  <dcterms:created xsi:type="dcterms:W3CDTF">2010-04-30T18:19:48Z</dcterms:created>
  <dcterms:modified xsi:type="dcterms:W3CDTF">2025-03-18T07:43:28Z</dcterms:modified>
</cp:coreProperties>
</file>