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513" r:id="rId2"/>
    <p:sldId id="547" r:id="rId3"/>
    <p:sldId id="542" r:id="rId4"/>
    <p:sldId id="551" r:id="rId5"/>
    <p:sldId id="552" r:id="rId6"/>
    <p:sldId id="561" r:id="rId7"/>
    <p:sldId id="564" r:id="rId8"/>
    <p:sldId id="563" r:id="rId9"/>
    <p:sldId id="562" r:id="rId10"/>
    <p:sldId id="565" r:id="rId11"/>
    <p:sldId id="566" r:id="rId12"/>
    <p:sldId id="568" r:id="rId13"/>
    <p:sldId id="569" r:id="rId14"/>
    <p:sldId id="571" r:id="rId15"/>
    <p:sldId id="572" r:id="rId16"/>
    <p:sldId id="582" r:id="rId17"/>
    <p:sldId id="583" r:id="rId18"/>
    <p:sldId id="581" r:id="rId19"/>
    <p:sldId id="580" r:id="rId20"/>
    <p:sldId id="567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713CB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 autoAdjust="0"/>
  </p:normalViewPr>
  <p:slideViewPr>
    <p:cSldViewPr>
      <p:cViewPr>
        <p:scale>
          <a:sx n="70" d="100"/>
          <a:sy n="70" d="100"/>
        </p:scale>
        <p:origin x="-798" y="-9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F42CD8A-689F-4CE0-8C1B-F909FE787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2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ED94-EB84-4FB1-83B1-079A0B21E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6F9C-7F4B-4E8F-B28D-64BD4F48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2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03ED7-A2FA-4680-B4BF-6383C1EA8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97CD1-20C7-4AD4-B2DD-388F2769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0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21A9-6239-412D-B70B-6F793CF19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C93E-3878-42D3-AF46-6A4A45CC7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9224-99C6-46C3-8213-CAABB39D6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8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F9A7F-843A-463B-8365-BA124784C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1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5C37E-B61B-4DCD-AC22-5772746B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6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3F736-59EF-4FAE-B24B-4C51A112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B4DB-E591-49A3-AD1A-F9C6A145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F736-6A16-4A83-9EE4-428FDA06B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114C-D296-43CF-8003-17D5E741E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0E2C32C0-92C0-4BFA-A5A7-16C09E802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8575"/>
            <a:ext cx="8351838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98755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198755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198755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044825"/>
            <a:ext cx="449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044825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63" y="30448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41497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5229225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5" y="5229225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638810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638810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6388100"/>
            <a:ext cx="449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6388100"/>
            <a:ext cx="450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6388100"/>
            <a:ext cx="449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6388100"/>
            <a:ext cx="4492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66913"/>
            <a:ext cx="4397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966913"/>
            <a:ext cx="4397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30448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0448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028950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071813"/>
            <a:ext cx="4397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135438"/>
            <a:ext cx="4381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149725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149725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213350"/>
            <a:ext cx="438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52292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5229225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6350000"/>
            <a:ext cx="439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6372225"/>
            <a:ext cx="439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6388100"/>
            <a:ext cx="4397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6350000"/>
            <a:ext cx="4397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“GIAI ĐIỆU QUEN THUỘC”</a:t>
            </a:r>
          </a:p>
        </p:txBody>
      </p:sp>
      <p:sp>
        <p:nvSpPr>
          <p:cNvPr id="13317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21" name="Picture 21" descr="Điều thú vị từ một câu hát 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354138"/>
            <a:ext cx="7488237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19700" y="3806825"/>
            <a:ext cx="3962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Dân ca Nam Bộ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125663"/>
            <a:ext cx="19621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446088" y="3090863"/>
            <a:ext cx="48037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822575"/>
            <a:ext cx="8023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pic>
        <p:nvPicPr>
          <p:cNvPr id="14344" name="Picture 13" descr="C:\Users\Administrator\Downloads\palm-tree-155730_12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7718425" y="2443163"/>
            <a:ext cx="2894013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60338"/>
            <a:ext cx="6494462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1"/>
          <a:stretch>
            <a:fillRect/>
          </a:stretch>
        </p:blipFill>
        <p:spPr bwMode="auto">
          <a:xfrm>
            <a:off x="3175" y="7938"/>
            <a:ext cx="4475163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763"/>
            <a:ext cx="1712912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60338"/>
            <a:ext cx="6494462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41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1"/>
          <a:stretch>
            <a:fillRect/>
          </a:stretch>
        </p:blipFill>
        <p:spPr bwMode="auto">
          <a:xfrm>
            <a:off x="3175" y="7938"/>
            <a:ext cx="4475163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763"/>
            <a:ext cx="1712912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12888" y="2636838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NHẠC CỤ 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44450"/>
            <a:ext cx="64484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AutoShape 4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AutoShape 6" descr="Nhớ Trung Thu xưa… - Tạp bút của Võ Văn Thọ - Văn Chương Phương Nam - Hội  Nhà Văn Thành Phố Hồ Chí Minh"/>
          <p:cNvSpPr>
            <a:spLocks noChangeAspect="1" noChangeArrowheads="1"/>
          </p:cNvSpPr>
          <p:nvPr/>
        </p:nvSpPr>
        <p:spPr bwMode="auto">
          <a:xfrm>
            <a:off x="56086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1"/>
          <a:stretch>
            <a:fillRect/>
          </a:stretch>
        </p:blipFill>
        <p:spPr bwMode="auto">
          <a:xfrm>
            <a:off x="3175" y="7938"/>
            <a:ext cx="4475163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763"/>
            <a:ext cx="14541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6192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6192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6192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163830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6192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55428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55428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554288"/>
            <a:ext cx="4270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55428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255428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3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3490913"/>
            <a:ext cx="42703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4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349091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5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349091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3460750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7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498975"/>
            <a:ext cx="428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8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494213"/>
            <a:ext cx="42703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9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494213"/>
            <a:ext cx="42703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0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4503738"/>
            <a:ext cx="42703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1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4503738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2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4503738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3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558006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4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558006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5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58006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6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5589588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7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25" y="558006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8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6561138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89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6548438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0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556375"/>
            <a:ext cx="4286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1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5" y="6564313"/>
            <a:ext cx="4286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6"/>
          <p:cNvSpPr txBox="1">
            <a:spLocks noChangeArrowheads="1"/>
          </p:cNvSpPr>
          <p:nvPr/>
        </p:nvSpPr>
        <p:spPr bwMode="gray">
          <a:xfrm>
            <a:off x="914400" y="1012825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TRÒ CHƠI “RU EM”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050925"/>
            <a:ext cx="2547937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4333875" y="2276475"/>
            <a:ext cx="62182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709738"/>
            <a:ext cx="3957637" cy="390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8613" y="34083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150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30288"/>
            <a:ext cx="6276975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2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811463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74800" y="44878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sp>
        <p:nvSpPr>
          <p:cNvPr id="24586" name="Rectangle 3"/>
          <p:cNvSpPr>
            <a:spLocks noChangeArrowheads="1"/>
          </p:cNvSpPr>
          <p:nvPr/>
        </p:nvSpPr>
        <p:spPr bwMode="auto">
          <a:xfrm>
            <a:off x="446088" y="4035425"/>
            <a:ext cx="4368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1513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7097713" y="3756025"/>
            <a:ext cx="349567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474075" y="1920875"/>
            <a:ext cx="21193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4584" grpId="0"/>
      <p:bldP spid="15" grpId="0"/>
      <p:bldP spid="245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BỨC TRANH BÍ ẨN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690938"/>
            <a:ext cx="18065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144713"/>
            <a:ext cx="187642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424238"/>
            <a:ext cx="20066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844675"/>
            <a:ext cx="20097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414463"/>
            <a:ext cx="7250112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4063"/>
            <a:ext cx="50625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4288"/>
            <a:ext cx="7991475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476250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4288"/>
            <a:ext cx="7991475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22413" y="2619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4288"/>
            <a:ext cx="7921625" cy="67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12697</TotalTime>
  <Words>120</Words>
  <Application>Microsoft Office PowerPoint</Application>
  <PresentationFormat>Custom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Times New Roman</vt:lpstr>
      <vt:lpstr>Arial</vt:lpstr>
      <vt:lpstr>Constantia</vt:lpstr>
      <vt:lpstr>Cambria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638</cp:revision>
  <dcterms:created xsi:type="dcterms:W3CDTF">2010-04-30T18:19:48Z</dcterms:created>
  <dcterms:modified xsi:type="dcterms:W3CDTF">2021-09-02T08:09:18Z</dcterms:modified>
</cp:coreProperties>
</file>