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317" r:id="rId2"/>
    <p:sldId id="259" r:id="rId3"/>
    <p:sldId id="291" r:id="rId4"/>
    <p:sldId id="286" r:id="rId5"/>
    <p:sldId id="292" r:id="rId6"/>
    <p:sldId id="293" r:id="rId7"/>
    <p:sldId id="287" r:id="rId8"/>
    <p:sldId id="297" r:id="rId9"/>
    <p:sldId id="298" r:id="rId10"/>
    <p:sldId id="299" r:id="rId11"/>
    <p:sldId id="301" r:id="rId12"/>
    <p:sldId id="302" r:id="rId13"/>
    <p:sldId id="303" r:id="rId14"/>
    <p:sldId id="289" r:id="rId15"/>
    <p:sldId id="290" r:id="rId16"/>
    <p:sldId id="305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9DB7F"/>
    <a:srgbClr val="A0B8B8"/>
    <a:srgbClr val="C1272D"/>
    <a:srgbClr val="9D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B0D7-B91C-4B26-8D91-DDD5B18E53AC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E4E0E-835A-4ACA-A45D-22CE0E06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0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4E0E-835A-4ACA-A45D-22CE0E0608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25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8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2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40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8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4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1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7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588"/>
            <a:ext cx="12192000" cy="2025754"/>
          </a:xfrm>
          <a:prstGeom prst="rect">
            <a:avLst/>
          </a:prstGeom>
        </p:spPr>
      </p:pic>
      <p:pic>
        <p:nvPicPr>
          <p:cNvPr id="5" name="图形 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622" y="3131794"/>
            <a:ext cx="1842902" cy="2605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形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40444" y="3316628"/>
            <a:ext cx="1634793" cy="2427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8840" y="506679"/>
            <a:ext cx="2510199" cy="1055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1860" y="4203087"/>
            <a:ext cx="4528220" cy="2680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527" t="15198" r="26125" b="47812"/>
          <a:stretch/>
        </p:blipFill>
        <p:spPr>
          <a:xfrm>
            <a:off x="2003816" y="756410"/>
            <a:ext cx="3032760" cy="239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4920" y="24890"/>
            <a:ext cx="2661250" cy="2587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1867" y="1841494"/>
            <a:ext cx="7049157" cy="22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311408" y="913915"/>
            <a:ext cx="9451616" cy="1171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4 078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85870" y="2464949"/>
            <a:ext cx="7528693" cy="4164451"/>
            <a:chOff x="1728670" y="2464949"/>
            <a:chExt cx="7528693" cy="4164451"/>
          </a:xfrm>
        </p:grpSpPr>
        <p:sp>
          <p:nvSpPr>
            <p:cNvPr id="16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4 079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57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186026" y="1216857"/>
            <a:ext cx="1644006" cy="1885632"/>
          </a:xfrm>
          <a:prstGeom prst="rect">
            <a:avLst/>
          </a:prstGeom>
        </p:spPr>
      </p:pic>
      <p:sp>
        <p:nvSpPr>
          <p:cNvPr id="9" name="Round Diagonal Corner Rectangle 37"/>
          <p:cNvSpPr/>
          <p:nvPr/>
        </p:nvSpPr>
        <p:spPr>
          <a:xfrm>
            <a:off x="1855141" y="515865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a)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1165" y="2952501"/>
            <a:ext cx="4097304" cy="1191780"/>
            <a:chOff x="2714694" y="2820145"/>
            <a:chExt cx="4337668" cy="1444411"/>
          </a:xfrm>
          <a:solidFill>
            <a:srgbClr val="FFFF00"/>
          </a:solidFill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  <a:grpFill/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000" y="2922340"/>
              <a:ext cx="2354109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67084" y="2948765"/>
            <a:ext cx="4084283" cy="1191780"/>
            <a:chOff x="7358989" y="2820145"/>
            <a:chExt cx="4323883" cy="1444411"/>
          </a:xfrm>
          <a:solidFill>
            <a:srgbClr val="FFFF00"/>
          </a:solidFill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  <a:grpFill/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2945980"/>
              <a:ext cx="2517559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91165" y="4386594"/>
            <a:ext cx="4084283" cy="1191780"/>
            <a:chOff x="2714694" y="4972120"/>
            <a:chExt cx="4323883" cy="1444411"/>
          </a:xfrm>
          <a:solidFill>
            <a:srgbClr val="FFFF00"/>
          </a:solidFill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  <a:grpFill/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1992" y="5068751"/>
              <a:ext cx="2539177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67084" y="4378266"/>
            <a:ext cx="4084283" cy="1191780"/>
            <a:chOff x="7358989" y="4984016"/>
            <a:chExt cx="4323883" cy="1444411"/>
          </a:xfrm>
          <a:solidFill>
            <a:srgbClr val="FFFF00"/>
          </a:solidFill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  <a:grpFill/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grpFill/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grpFill/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6257" y="5120473"/>
              <a:ext cx="2527664" cy="12309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sp>
        <p:nvSpPr>
          <p:cNvPr id="9" name="Round Diagonal Corner Rectangle 37"/>
          <p:cNvSpPr/>
          <p:nvPr/>
        </p:nvSpPr>
        <p:spPr>
          <a:xfrm>
            <a:off x="1631449" y="450379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8643" y="2931899"/>
            <a:ext cx="4097304" cy="1191780"/>
            <a:chOff x="2714694" y="2820145"/>
            <a:chExt cx="4337668" cy="1444411"/>
          </a:xfrm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8534" y="3008046"/>
              <a:ext cx="235410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64562" y="2928163"/>
            <a:ext cx="4084283" cy="1191780"/>
            <a:chOff x="7358989" y="2820145"/>
            <a:chExt cx="4323883" cy="1444411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3012576"/>
              <a:ext cx="251755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643" y="4365992"/>
            <a:ext cx="4084283" cy="1191780"/>
            <a:chOff x="2714694" y="4972120"/>
            <a:chExt cx="4323883" cy="1444411"/>
          </a:xfrm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6000" y="5164551"/>
              <a:ext cx="2539177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64562" y="4357664"/>
            <a:ext cx="4084283" cy="1191780"/>
            <a:chOff x="7358989" y="4984016"/>
            <a:chExt cx="4323883" cy="1444411"/>
          </a:xfrm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31468" y="5194206"/>
              <a:ext cx="2527664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303945" y="169752"/>
            <a:ext cx="1644006" cy="1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pic>
        <p:nvPicPr>
          <p:cNvPr id="39" name="TLCH s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-43242"/>
            <a:ext cx="487363" cy="487362"/>
          </a:xfrm>
        </p:spPr>
      </p:pic>
      <p:sp>
        <p:nvSpPr>
          <p:cNvPr id="9" name="Round Diagonal Corner Rectangle 37"/>
          <p:cNvSpPr/>
          <p:nvPr/>
        </p:nvSpPr>
        <p:spPr>
          <a:xfrm>
            <a:off x="1650936" y="572881"/>
            <a:ext cx="9596753" cy="22102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Chọn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đúng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hàng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7?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2923" y="3088761"/>
            <a:ext cx="4097304" cy="1191780"/>
            <a:chOff x="2714694" y="2820145"/>
            <a:chExt cx="4337668" cy="1444411"/>
          </a:xfrm>
        </p:grpSpPr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928CFF4-BAB8-0347-A8F5-6ABCD6027BA0}"/>
                </a:ext>
              </a:extLst>
            </p:cNvPr>
            <p:cNvGrpSpPr/>
            <p:nvPr/>
          </p:nvGrpSpPr>
          <p:grpSpPr>
            <a:xfrm>
              <a:off x="2714694" y="2820145"/>
              <a:ext cx="4337668" cy="1444411"/>
              <a:chOff x="592230" y="914400"/>
              <a:chExt cx="3845914" cy="1298476"/>
            </a:xfrm>
          </p:grpSpPr>
          <p:sp>
            <p:nvSpPr>
              <p:cNvPr id="14" name="圆角矩形 4">
                <a:extLst>
                  <a:ext uri="{FF2B5EF4-FFF2-40B4-BE49-F238E27FC236}">
                    <a16:creationId xmlns:a16="http://schemas.microsoft.com/office/drawing/2014/main" id="{57070DB6-7285-524C-8AE1-7ECB82A2C1DF}"/>
                  </a:ext>
                </a:extLst>
              </p:cNvPr>
              <p:cNvSpPr/>
              <p:nvPr/>
            </p:nvSpPr>
            <p:spPr>
              <a:xfrm>
                <a:off x="592230" y="914400"/>
                <a:ext cx="3845914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29">
                <a:extLst>
                  <a:ext uri="{FF2B5EF4-FFF2-40B4-BE49-F238E27FC236}">
                    <a16:creationId xmlns:a16="http://schemas.microsoft.com/office/drawing/2014/main" id="{549E3F47-A70F-2343-9746-5E483F1359A0}"/>
                  </a:ext>
                </a:extLst>
              </p:cNvPr>
              <p:cNvCxnSpPr/>
              <p:nvPr/>
            </p:nvCxnSpPr>
            <p:spPr>
              <a:xfrm>
                <a:off x="1727684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6FB7F71-5955-6D4C-B37B-1C5226C5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3100889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4682" y="3007205"/>
              <a:ext cx="235410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8 275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8842" y="3085025"/>
            <a:ext cx="4084283" cy="1191780"/>
            <a:chOff x="7358989" y="2820145"/>
            <a:chExt cx="4323883" cy="1444411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5F4248E6-AE9D-044C-BEF9-98C61D95E139}"/>
                </a:ext>
              </a:extLst>
            </p:cNvPr>
            <p:cNvGrpSpPr/>
            <p:nvPr/>
          </p:nvGrpSpPr>
          <p:grpSpPr>
            <a:xfrm>
              <a:off x="7358989" y="2820145"/>
              <a:ext cx="4323883" cy="1444411"/>
              <a:chOff x="4651504" y="914400"/>
              <a:chExt cx="3888432" cy="1298476"/>
            </a:xfrm>
          </p:grpSpPr>
          <p:sp>
            <p:nvSpPr>
              <p:cNvPr id="20" name="圆角矩形 9">
                <a:extLst>
                  <a:ext uri="{FF2B5EF4-FFF2-40B4-BE49-F238E27FC236}">
                    <a16:creationId xmlns:a16="http://schemas.microsoft.com/office/drawing/2014/main" id="{425EDBE3-7760-5749-ABBC-0EB628420C8C}"/>
                  </a:ext>
                </a:extLst>
              </p:cNvPr>
              <p:cNvSpPr/>
              <p:nvPr/>
            </p:nvSpPr>
            <p:spPr>
              <a:xfrm>
                <a:off x="4651504" y="914400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36">
                <a:extLst>
                  <a:ext uri="{FF2B5EF4-FFF2-40B4-BE49-F238E27FC236}">
                    <a16:creationId xmlns:a16="http://schemas.microsoft.com/office/drawing/2014/main" id="{B3CE72FC-958B-2041-A9F7-8540FA9C34B8}"/>
                  </a:ext>
                </a:extLst>
              </p:cNvPr>
              <p:cNvCxnSpPr/>
              <p:nvPr/>
            </p:nvCxnSpPr>
            <p:spPr>
              <a:xfrm>
                <a:off x="5829476" y="1087388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F38B63E-F3E1-754C-9C6F-ECFF79D2A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8741" y="3061920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76257" y="3012576"/>
              <a:ext cx="2517559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7 285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42923" y="4522854"/>
            <a:ext cx="4084283" cy="1191780"/>
            <a:chOff x="2714694" y="4972120"/>
            <a:chExt cx="4323883" cy="1444411"/>
          </a:xfrm>
        </p:grpSpPr>
        <p:grpSp>
          <p:nvGrpSpPr>
            <p:cNvPr id="23" name="组合 19">
              <a:extLst>
                <a:ext uri="{FF2B5EF4-FFF2-40B4-BE49-F238E27FC236}">
                  <a16:creationId xmlns:a16="http://schemas.microsoft.com/office/drawing/2014/main" id="{17BB409C-35C8-EE4B-93C1-9E7A0D58D130}"/>
                </a:ext>
              </a:extLst>
            </p:cNvPr>
            <p:cNvGrpSpPr/>
            <p:nvPr/>
          </p:nvGrpSpPr>
          <p:grpSpPr>
            <a:xfrm>
              <a:off x="2714694" y="4972120"/>
              <a:ext cx="4323883" cy="1444411"/>
              <a:chOff x="549712" y="3075801"/>
              <a:chExt cx="3888432" cy="1298476"/>
            </a:xfrm>
          </p:grpSpPr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2F858A84-788F-2F4C-A30E-4D005F1E3FC6}"/>
                  </a:ext>
                </a:extLst>
              </p:cNvPr>
              <p:cNvSpPr/>
              <p:nvPr/>
            </p:nvSpPr>
            <p:spPr>
              <a:xfrm>
                <a:off x="549712" y="3075801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直接连接符 52">
                <a:extLst>
                  <a:ext uri="{FF2B5EF4-FFF2-40B4-BE49-F238E27FC236}">
                    <a16:creationId xmlns:a16="http://schemas.microsoft.com/office/drawing/2014/main" id="{747F9682-3078-B743-884F-08C2757C00B4}"/>
                  </a:ext>
                </a:extLst>
              </p:cNvPr>
              <p:cNvCxnSpPr/>
              <p:nvPr/>
            </p:nvCxnSpPr>
            <p:spPr>
              <a:xfrm>
                <a:off x="1727684" y="3248789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4DE5854C-5097-CC4C-B08A-868650A7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321" y="526777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6000" y="5164551"/>
              <a:ext cx="2539177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5 782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8842" y="4514526"/>
            <a:ext cx="4084283" cy="1191780"/>
            <a:chOff x="7358989" y="4984016"/>
            <a:chExt cx="4323883" cy="1444411"/>
          </a:xfrm>
        </p:grpSpPr>
        <p:grpSp>
          <p:nvGrpSpPr>
            <p:cNvPr id="29" name="组合 13">
              <a:extLst>
                <a:ext uri="{FF2B5EF4-FFF2-40B4-BE49-F238E27FC236}">
                  <a16:creationId xmlns:a16="http://schemas.microsoft.com/office/drawing/2014/main" id="{6986D69B-FA40-3C4E-A313-5D13A9A073DD}"/>
                </a:ext>
              </a:extLst>
            </p:cNvPr>
            <p:cNvGrpSpPr/>
            <p:nvPr/>
          </p:nvGrpSpPr>
          <p:grpSpPr>
            <a:xfrm>
              <a:off x="7358989" y="4984016"/>
              <a:ext cx="4323883" cy="1444411"/>
              <a:chOff x="4651504" y="3063637"/>
              <a:chExt cx="3888432" cy="1298476"/>
            </a:xfrm>
          </p:grpSpPr>
          <p:sp>
            <p:nvSpPr>
              <p:cNvPr id="32" name="圆角矩形 14">
                <a:extLst>
                  <a:ext uri="{FF2B5EF4-FFF2-40B4-BE49-F238E27FC236}">
                    <a16:creationId xmlns:a16="http://schemas.microsoft.com/office/drawing/2014/main" id="{33ECB372-380A-024D-A250-3DDE769D006E}"/>
                  </a:ext>
                </a:extLst>
              </p:cNvPr>
              <p:cNvSpPr/>
              <p:nvPr/>
            </p:nvSpPr>
            <p:spPr>
              <a:xfrm>
                <a:off x="4651504" y="3063637"/>
                <a:ext cx="3888432" cy="1298476"/>
              </a:xfrm>
              <a:prstGeom prst="roundRect">
                <a:avLst>
                  <a:gd name="adj" fmla="val 8330"/>
                </a:avLst>
              </a:prstGeom>
              <a:solidFill>
                <a:srgbClr val="FFFF00"/>
              </a:solidFill>
              <a:ln w="63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连接符 44">
                <a:extLst>
                  <a:ext uri="{FF2B5EF4-FFF2-40B4-BE49-F238E27FC236}">
                    <a16:creationId xmlns:a16="http://schemas.microsoft.com/office/drawing/2014/main" id="{5F2B80DA-813F-9742-B1EA-498EE20B8E57}"/>
                  </a:ext>
                </a:extLst>
              </p:cNvPr>
              <p:cNvCxnSpPr/>
              <p:nvPr/>
            </p:nvCxnSpPr>
            <p:spPr>
              <a:xfrm>
                <a:off x="5829476" y="3236625"/>
                <a:ext cx="0" cy="952500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ED39A766-4AF9-BE41-88FD-824DF09C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281" y="5255524"/>
              <a:ext cx="1068292" cy="9608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31468" y="5194206"/>
              <a:ext cx="2527664" cy="123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2 587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893" y="668434"/>
            <a:ext cx="487363" cy="487362"/>
          </a:xfrm>
          <a:prstGeom prst="rect">
            <a:avLst/>
          </a:prstGeom>
        </p:spPr>
      </p:pic>
      <p:pic>
        <p:nvPicPr>
          <p:cNvPr id="41" name="TLCH 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29629" y="2017257"/>
            <a:ext cx="487363" cy="487362"/>
          </a:xfrm>
          <a:prstGeom prst="rect">
            <a:avLst/>
          </a:prstGeom>
        </p:spPr>
      </p:pic>
      <p:pic>
        <p:nvPicPr>
          <p:cNvPr id="42" name="TLCH đú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2559" y="1447005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65692">
            <a:off x="520213" y="341147"/>
            <a:ext cx="1644006" cy="1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09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4"/>
          <p:cNvGrpSpPr/>
          <p:nvPr/>
        </p:nvGrpSpPr>
        <p:grpSpPr>
          <a:xfrm>
            <a:off x="0" y="-10160"/>
            <a:ext cx="12192000" cy="6878320"/>
            <a:chOff x="8709" y="2187034"/>
            <a:chExt cx="12183291" cy="2470265"/>
          </a:xfrm>
        </p:grpSpPr>
        <p:pic>
          <p:nvPicPr>
            <p:cNvPr id="5" name="图形 31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6" name="图形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8709" y="2200683"/>
              <a:ext cx="1809258" cy="2456597"/>
            </a:xfrm>
            <a:prstGeom prst="rect">
              <a:avLst/>
            </a:prstGeom>
          </p:spPr>
        </p:pic>
        <p:pic>
          <p:nvPicPr>
            <p:cNvPr id="7" name="图形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264" y="2273356"/>
            <a:ext cx="9884329" cy="353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7060">
            <a:off x="21351" y="737685"/>
            <a:ext cx="1839040" cy="2109332"/>
          </a:xfrm>
          <a:prstGeom prst="rect">
            <a:avLst/>
          </a:prstGeom>
        </p:spPr>
      </p:pic>
      <p:sp>
        <p:nvSpPr>
          <p:cNvPr id="11" name="Round Diagonal Corner Rectangle 37"/>
          <p:cNvSpPr/>
          <p:nvPr/>
        </p:nvSpPr>
        <p:spPr>
          <a:xfrm>
            <a:off x="2154810" y="1031544"/>
            <a:ext cx="9596753" cy="1100511"/>
          </a:xfrm>
          <a:prstGeom prst="roundRect">
            <a:avLst/>
          </a:prstGeom>
          <a:solidFill>
            <a:srgbClr val="F9DB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Dưới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Nam,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Mai.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5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2"/>
          <p:cNvSpPr/>
          <p:nvPr/>
        </p:nvSpPr>
        <p:spPr>
          <a:xfrm>
            <a:off x="88222" y="198120"/>
            <a:ext cx="12015556" cy="646176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ound Diagonal Corner Rectangle 37"/>
          <p:cNvSpPr/>
          <p:nvPr/>
        </p:nvSpPr>
        <p:spPr>
          <a:xfrm>
            <a:off x="99605" y="300943"/>
            <a:ext cx="12015555" cy="30937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-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trồng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       -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Mai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ô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cửa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dạng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hình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tròn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Em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hãy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tìm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xem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được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ghi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trên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mỗi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bạn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.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4" b="94393" l="4831" r="9565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5000"/>
          <a:stretch/>
        </p:blipFill>
        <p:spPr>
          <a:xfrm>
            <a:off x="3052578" y="3419564"/>
            <a:ext cx="1569388" cy="2949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62" l="41063" r="100000">
                        <a14:foregroundMark x1="68116" y1="38318" x2="61836" y2="52804"/>
                        <a14:foregroundMark x1="63768" y1="31308" x2="63768" y2="51402"/>
                        <a14:foregroundMark x1="72464" y1="20093" x2="69082" y2="26168"/>
                        <a14:foregroundMark x1="57971" y1="21028" x2="63285" y2="15421"/>
                        <a14:foregroundMark x1="82126" y1="42056" x2="82126" y2="42056"/>
                        <a14:foregroundMark x1="74879" y1="35981" x2="74879" y2="35981"/>
                        <a14:foregroundMark x1="77778" y1="38785" x2="77778" y2="38785"/>
                        <a14:foregroundMark x1="54589" y1="36916" x2="54589" y2="3691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47" t="-881" r="-547" b="881"/>
          <a:stretch/>
        </p:blipFill>
        <p:spPr>
          <a:xfrm flipH="1">
            <a:off x="7244435" y="3341531"/>
            <a:ext cx="1569388" cy="2949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5" b="99038" l="0" r="92784">
                        <a14:foregroundMark x1="46392" y1="42308" x2="48454" y2="59135"/>
                        <a14:foregroundMark x1="69072" y1="40865" x2="69072" y2="40865"/>
                        <a14:foregroundMark x1="73196" y1="40385" x2="73196" y2="40385"/>
                        <a14:foregroundMark x1="21649" y1="91346" x2="21649" y2="91346"/>
                        <a14:foregroundMark x1="74227" y1="89904" x2="74227" y2="89904"/>
                        <a14:foregroundMark x1="63918" y1="87981" x2="63918" y2="87981"/>
                        <a14:foregroundMark x1="11340" y1="92788" x2="28866" y2="92788"/>
                        <a14:foregroundMark x1="69072" y1="92788" x2="77320" y2="92788"/>
                        <a14:foregroundMark x1="78351" y1="92788" x2="78351" y2="92788"/>
                        <a14:foregroundMark x1="71134" y1="93269" x2="71134" y2="932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43145" y="3394663"/>
            <a:ext cx="1350913" cy="28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组合 24"/>
          <p:cNvGrpSpPr/>
          <p:nvPr/>
        </p:nvGrpSpPr>
        <p:grpSpPr>
          <a:xfrm flipH="1">
            <a:off x="0" y="0"/>
            <a:ext cx="12192000" cy="6878320"/>
            <a:chOff x="8709" y="2187034"/>
            <a:chExt cx="12183291" cy="2470265"/>
          </a:xfrm>
        </p:grpSpPr>
        <p:pic>
          <p:nvPicPr>
            <p:cNvPr id="5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6509" y="2200702"/>
              <a:ext cx="8618982" cy="2456597"/>
            </a:xfrm>
            <a:prstGeom prst="rect">
              <a:avLst/>
            </a:prstGeom>
          </p:spPr>
        </p:pic>
        <p:pic>
          <p:nvPicPr>
            <p:cNvPr id="6" name="图形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>
              <a:off x="8709" y="2200683"/>
              <a:ext cx="1809258" cy="2456597"/>
            </a:xfrm>
            <a:prstGeom prst="rect">
              <a:avLst/>
            </a:prstGeom>
          </p:spPr>
        </p:pic>
        <p:pic>
          <p:nvPicPr>
            <p:cNvPr id="7" name="图形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l="79008"/>
            <a:stretch/>
          </p:blipFill>
          <p:spPr>
            <a:xfrm flipH="1">
              <a:off x="10365522" y="2187034"/>
              <a:ext cx="1826478" cy="24565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378" y="365125"/>
            <a:ext cx="9884329" cy="3532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4" b="94393" l="4831" r="9565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45000"/>
          <a:stretch/>
        </p:blipFill>
        <p:spPr>
          <a:xfrm>
            <a:off x="3253403" y="4222186"/>
            <a:ext cx="1068115" cy="2007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62" l="41063" r="100000">
                        <a14:foregroundMark x1="68116" y1="38318" x2="61836" y2="52804"/>
                        <a14:foregroundMark x1="63768" y1="31308" x2="63768" y2="51402"/>
                        <a14:foregroundMark x1="72464" y1="20093" x2="69082" y2="26168"/>
                        <a14:foregroundMark x1="57971" y1="21028" x2="63285" y2="15421"/>
                        <a14:foregroundMark x1="82126" y1="42056" x2="82126" y2="42056"/>
                        <a14:foregroundMark x1="74879" y1="35981" x2="74879" y2="35981"/>
                        <a14:foregroundMark x1="77778" y1="38785" x2="77778" y2="38785"/>
                        <a14:foregroundMark x1="54589" y1="36916" x2="54589" y2="3691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547" t="-881" r="-547" b="881"/>
          <a:stretch/>
        </p:blipFill>
        <p:spPr>
          <a:xfrm flipH="1">
            <a:off x="7445260" y="4144153"/>
            <a:ext cx="1068115" cy="2007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65" b="99038" l="0" r="92784">
                        <a14:foregroundMark x1="46392" y1="42308" x2="48454" y2="59135"/>
                        <a14:foregroundMark x1="69072" y1="40865" x2="69072" y2="40865"/>
                        <a14:foregroundMark x1="73196" y1="40385" x2="73196" y2="40385"/>
                        <a14:foregroundMark x1="21649" y1="91346" x2="21649" y2="91346"/>
                        <a14:foregroundMark x1="74227" y1="89904" x2="74227" y2="89904"/>
                        <a14:foregroundMark x1="63918" y1="87981" x2="63918" y2="87981"/>
                        <a14:foregroundMark x1="11340" y1="92788" x2="28866" y2="92788"/>
                        <a14:foregroundMark x1="69072" y1="92788" x2="77320" y2="92788"/>
                        <a14:foregroundMark x1="78351" y1="92788" x2="78351" y2="92788"/>
                        <a14:foregroundMark x1="71134" y1="93269" x2="71134" y2="9326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2488" y="4194493"/>
            <a:ext cx="919422" cy="19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42239 -0.2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1043 -0.2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569 -0.27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37160" y="274320"/>
            <a:ext cx="11932920" cy="632460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1097" y="1310427"/>
            <a:ext cx="7710755" cy="2074091"/>
            <a:chOff x="3735136" y="1227731"/>
            <a:chExt cx="7710755" cy="2246811"/>
          </a:xfrm>
        </p:grpSpPr>
        <p:sp>
          <p:nvSpPr>
            <p:cNvPr id="4" name="Rectangle 3"/>
            <p:cNvSpPr/>
            <p:nvPr/>
          </p:nvSpPr>
          <p:spPr>
            <a:xfrm>
              <a:off x="3735136" y="1227731"/>
              <a:ext cx="7710755" cy="179396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A0B8B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7500198" y="3021696"/>
              <a:ext cx="180630" cy="4528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A0B8B8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002236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5367" y="1481133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8498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51629" y="1481133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34760" y="1481133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02236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5367" y="2177819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68498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1629" y="2177819"/>
            <a:ext cx="1375954" cy="58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34760" y="2177819"/>
            <a:ext cx="1375954" cy="583650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5021" y="3376856"/>
            <a:ext cx="2496312" cy="7406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5571" y="4116863"/>
            <a:ext cx="336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05276" y="5026645"/>
            <a:ext cx="10683433" cy="207760"/>
            <a:chOff x="831627" y="5421098"/>
            <a:chExt cx="10683433" cy="207760"/>
          </a:xfrm>
        </p:grpSpPr>
        <p:grpSp>
          <p:nvGrpSpPr>
            <p:cNvPr id="24" name="Group 23"/>
            <p:cNvGrpSpPr/>
            <p:nvPr/>
          </p:nvGrpSpPr>
          <p:grpSpPr>
            <a:xfrm>
              <a:off x="831627" y="5435984"/>
              <a:ext cx="10683433" cy="192874"/>
              <a:chOff x="787078" y="2292945"/>
              <a:chExt cx="10683433" cy="192874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87078" y="2384385"/>
                <a:ext cx="10683433" cy="0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52557" y="2302939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42445" y="2292945"/>
                <a:ext cx="0" cy="18288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4289612" y="5435984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66770" y="543213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056658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451629" y="5422746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827583" y="5421098"/>
              <a:ext cx="0" cy="18288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/>
          <p:cNvSpPr/>
          <p:nvPr/>
        </p:nvSpPr>
        <p:spPr>
          <a:xfrm>
            <a:off x="939299" y="5261726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9 994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429556" y="525799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9 995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26866" y="524758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9 996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56252" y="524758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9 997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28588" y="5253851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9 998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849193" y="5257993"/>
            <a:ext cx="1276658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9 999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160150" y="5257993"/>
            <a:ext cx="1497547" cy="583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  <a:endParaRPr lang="en-US" sz="3200" b="1" dirty="0">
              <a:solidFill>
                <a:srgbClr val="C12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842" y="4302421"/>
            <a:ext cx="54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95907" y="914404"/>
            <a:ext cx="3029289" cy="3052239"/>
            <a:chOff x="295907" y="914404"/>
            <a:chExt cx="3029289" cy="3052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5907" y="914404"/>
              <a:ext cx="3029289" cy="305223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54011" y="1128083"/>
              <a:ext cx="54491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" grpId="0" animBg="1"/>
      <p:bldP spid="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2520" y="2068712"/>
            <a:ext cx="4630556" cy="4031972"/>
          </a:xfrm>
          <a:prstGeom prst="rect">
            <a:avLst/>
          </a:prstGeom>
        </p:spPr>
      </p:pic>
      <p:sp>
        <p:nvSpPr>
          <p:cNvPr id="20" name="Round Diagonal Corner Rectangle 37"/>
          <p:cNvSpPr/>
          <p:nvPr/>
        </p:nvSpPr>
        <p:spPr>
          <a:xfrm>
            <a:off x="1772483" y="418493"/>
            <a:ext cx="9090630" cy="143889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M: 2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9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4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5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49095">
            <a:off x="340675" y="452422"/>
            <a:ext cx="1577016" cy="18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" y="535222"/>
            <a:ext cx="1577016" cy="1808796"/>
          </a:xfrm>
          <a:prstGeom prst="rect">
            <a:avLst/>
          </a:prstGeom>
        </p:spPr>
      </p:pic>
      <p:sp>
        <p:nvSpPr>
          <p:cNvPr id="21" name="Round Diagonal Corner Rectangle 37"/>
          <p:cNvSpPr/>
          <p:nvPr/>
        </p:nvSpPr>
        <p:spPr>
          <a:xfrm>
            <a:off x="1810551" y="823845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5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7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2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85532" y="2506211"/>
            <a:ext cx="7467028" cy="4041674"/>
            <a:chOff x="1585532" y="2506211"/>
            <a:chExt cx="7467028" cy="4041674"/>
          </a:xfrm>
        </p:grpSpPr>
        <p:sp>
          <p:nvSpPr>
            <p:cNvPr id="24" name="矩形 27"/>
            <p:cNvSpPr/>
            <p:nvPr/>
          </p:nvSpPr>
          <p:spPr>
            <a:xfrm>
              <a:off x="4334370" y="2506211"/>
              <a:ext cx="4718190" cy="2450769"/>
            </a:xfrm>
            <a:prstGeom prst="wedgeEllipseCallout">
              <a:avLst>
                <a:gd name="adj1" fmla="val -58302"/>
                <a:gd name="adj2" fmla="val 29542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5 072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6" name="图形 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85532" y="2903703"/>
              <a:ext cx="2454245" cy="3644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73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" y="535222"/>
            <a:ext cx="1577016" cy="1808796"/>
          </a:xfrm>
          <a:prstGeom prst="rect">
            <a:avLst/>
          </a:prstGeom>
        </p:spPr>
      </p:pic>
      <p:sp>
        <p:nvSpPr>
          <p:cNvPr id="21" name="Round Diagonal Corner Rectangle 37"/>
          <p:cNvSpPr/>
          <p:nvPr/>
        </p:nvSpPr>
        <p:spPr>
          <a:xfrm>
            <a:off x="1810551" y="823845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6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3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1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85532" y="2506211"/>
            <a:ext cx="7467028" cy="4041674"/>
            <a:chOff x="1585532" y="2506211"/>
            <a:chExt cx="7467028" cy="4041674"/>
          </a:xfrm>
        </p:grpSpPr>
        <p:sp>
          <p:nvSpPr>
            <p:cNvPr id="16" name="矩形 27"/>
            <p:cNvSpPr/>
            <p:nvPr/>
          </p:nvSpPr>
          <p:spPr>
            <a:xfrm>
              <a:off x="4334370" y="2506211"/>
              <a:ext cx="4718190" cy="2450769"/>
            </a:xfrm>
            <a:prstGeom prst="wedgeEllipseCallout">
              <a:avLst>
                <a:gd name="adj1" fmla="val -58302"/>
                <a:gd name="adj2" fmla="val 29542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6 301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85532" y="2903703"/>
              <a:ext cx="2454245" cy="3644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76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" y="535222"/>
            <a:ext cx="1577016" cy="1808796"/>
          </a:xfrm>
          <a:prstGeom prst="rect">
            <a:avLst/>
          </a:prstGeom>
        </p:spPr>
      </p:pic>
      <p:sp>
        <p:nvSpPr>
          <p:cNvPr id="21" name="Round Diagonal Corner Rectangle 37"/>
          <p:cNvSpPr/>
          <p:nvPr/>
        </p:nvSpPr>
        <p:spPr>
          <a:xfrm>
            <a:off x="1810551" y="823845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gồm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8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nghìn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trăm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6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chục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và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0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đơn</a:t>
            </a:r>
            <a:r>
              <a:rPr lang="en-US" sz="3600" b="1" dirty="0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sz="3600" b="1" dirty="0" err="1" smtClean="0">
                <a:solidFill>
                  <a:srgbClr val="C1272D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vị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85532" y="2506211"/>
            <a:ext cx="7467028" cy="4041674"/>
            <a:chOff x="1585532" y="2506211"/>
            <a:chExt cx="7467028" cy="4041674"/>
          </a:xfrm>
        </p:grpSpPr>
        <p:sp>
          <p:nvSpPr>
            <p:cNvPr id="16" name="矩形 27"/>
            <p:cNvSpPr/>
            <p:nvPr/>
          </p:nvSpPr>
          <p:spPr>
            <a:xfrm>
              <a:off x="4334370" y="2506211"/>
              <a:ext cx="4718190" cy="2450769"/>
            </a:xfrm>
            <a:prstGeom prst="wedgeEllipseCallout">
              <a:avLst>
                <a:gd name="adj1" fmla="val -58302"/>
                <a:gd name="adj2" fmla="val 29542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8 060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85532" y="2903703"/>
              <a:ext cx="2454245" cy="3644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64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250388" y="820285"/>
            <a:ext cx="9740983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10 000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28670" y="2464949"/>
            <a:ext cx="7528693" cy="4164451"/>
            <a:chOff x="1728670" y="2464949"/>
            <a:chExt cx="7528693" cy="4164451"/>
          </a:xfrm>
        </p:grpSpPr>
        <p:sp>
          <p:nvSpPr>
            <p:cNvPr id="29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9 999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5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69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331412" y="974316"/>
            <a:ext cx="9090630" cy="143889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8 999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8670" y="2464949"/>
            <a:ext cx="7528693" cy="4164451"/>
            <a:chOff x="1728670" y="2464949"/>
            <a:chExt cx="7528693" cy="4164451"/>
          </a:xfrm>
        </p:grpSpPr>
        <p:sp>
          <p:nvSpPr>
            <p:cNvPr id="16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9 000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91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2"/>
          <p:cNvSpPr/>
          <p:nvPr/>
        </p:nvSpPr>
        <p:spPr>
          <a:xfrm>
            <a:off x="259080" y="182880"/>
            <a:ext cx="11689080" cy="6446520"/>
          </a:xfrm>
          <a:prstGeom prst="rect">
            <a:avLst/>
          </a:prstGeom>
          <a:solidFill>
            <a:schemeClr val="bg1">
              <a:alpha val="96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133">
            <a:off x="10997" y="252629"/>
            <a:ext cx="2111067" cy="2421339"/>
          </a:xfrm>
          <a:prstGeom prst="rect">
            <a:avLst/>
          </a:prstGeom>
        </p:spPr>
      </p:pic>
      <p:sp>
        <p:nvSpPr>
          <p:cNvPr id="26" name="Round Diagonal Corner Rectangle 37"/>
          <p:cNvSpPr/>
          <p:nvPr/>
        </p:nvSpPr>
        <p:spPr>
          <a:xfrm>
            <a:off x="2331412" y="974316"/>
            <a:ext cx="9090630" cy="14388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9 000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liền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720"/>
            <a:ext cx="12192000" cy="22402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8670" y="2464949"/>
            <a:ext cx="7528693" cy="4164451"/>
            <a:chOff x="1728670" y="2464949"/>
            <a:chExt cx="7528693" cy="4164451"/>
          </a:xfrm>
        </p:grpSpPr>
        <p:sp>
          <p:nvSpPr>
            <p:cNvPr id="16" name="矩形 27"/>
            <p:cNvSpPr/>
            <p:nvPr/>
          </p:nvSpPr>
          <p:spPr>
            <a:xfrm>
              <a:off x="4462008" y="2464949"/>
              <a:ext cx="4795355" cy="2450769"/>
            </a:xfrm>
            <a:prstGeom prst="wedgeEllipseCallout">
              <a:avLst>
                <a:gd name="adj1" fmla="val -57699"/>
                <a:gd name="adj2" fmla="val 22702"/>
              </a:avLst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="1" dirty="0">
                  <a:solidFill>
                    <a:schemeClr val="bg1"/>
                  </a:solidFill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8</a:t>
              </a: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999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pic>
          <p:nvPicPr>
            <p:cNvPr id="17" name="图形 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28670" y="3109764"/>
              <a:ext cx="2489498" cy="3519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414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368</Words>
  <Application>Microsoft Office PowerPoint</Application>
  <PresentationFormat>Widescreen</PresentationFormat>
  <Paragraphs>85</Paragraphs>
  <Slides>16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</vt:lpstr>
      <vt:lpstr>Calibri</vt:lpstr>
      <vt:lpstr>等线 Light</vt:lpstr>
      <vt:lpstr>inpin heiti</vt:lpstr>
      <vt:lpstr>思源黑体 CN Medium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LOP_2E</cp:lastModifiedBy>
  <cp:revision>70</cp:revision>
  <dcterms:created xsi:type="dcterms:W3CDTF">2022-12-20T16:12:25Z</dcterms:created>
  <dcterms:modified xsi:type="dcterms:W3CDTF">2025-01-13T04:58:30Z</dcterms:modified>
</cp:coreProperties>
</file>