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70" r:id="rId2"/>
    <p:sldId id="479" r:id="rId3"/>
    <p:sldId id="352" r:id="rId4"/>
    <p:sldId id="493" r:id="rId5"/>
    <p:sldId id="480" r:id="rId6"/>
    <p:sldId id="482" r:id="rId7"/>
    <p:sldId id="486" r:id="rId8"/>
    <p:sldId id="494" r:id="rId9"/>
    <p:sldId id="481" r:id="rId10"/>
    <p:sldId id="483" r:id="rId11"/>
    <p:sldId id="487" r:id="rId12"/>
    <p:sldId id="488" r:id="rId13"/>
    <p:sldId id="485" r:id="rId14"/>
    <p:sldId id="489" r:id="rId15"/>
    <p:sldId id="490" r:id="rId16"/>
    <p:sldId id="491" r:id="rId17"/>
    <p:sldId id="297" r:id="rId18"/>
    <p:sldId id="4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04-Oct-24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1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9.jp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emf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gif"/><Relationship Id="rId5" Type="http://schemas.openxmlformats.org/officeDocument/2006/relationships/image" Target="../media/image9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5"/>
          <p:cNvSpPr txBox="1"/>
          <p:nvPr/>
        </p:nvSpPr>
        <p:spPr>
          <a:xfrm>
            <a:off x="2926570" y="869080"/>
            <a:ext cx="676678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Thứ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ngày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tháng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năm</a:t>
            </a:r>
            <a:endParaRPr lang="zh-CN" altLang="en-US" sz="3599" kern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  <a:ea typeface="站酷快乐体2016修订版" panose="0201060003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024" y="2697810"/>
            <a:ext cx="8425402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03C680-A791-4810-AF95-9F8A1D27A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661" y="3735261"/>
            <a:ext cx="934597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1816661" y="775328"/>
            <a:ext cx="9127564" cy="5120640"/>
            <a:chOff x="968936" y="845807"/>
            <a:chExt cx="5850314" cy="51206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vào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VBT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algn="ctr"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dụng</a:t>
            </a:r>
            <a:endParaRPr lang="en-US" sz="2799" dirty="0">
              <a:solidFill>
                <a:srgbClr val="EC4646"/>
              </a:solidFill>
              <a:latin typeface="Patrick Hand" panose="00000500000000000000" pitchFamily="2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BD180-F75E-CDBB-2429-203A38E011C6}"/>
              </a:ext>
            </a:extLst>
          </p:cNvPr>
          <p:cNvSpPr txBox="1"/>
          <p:nvPr/>
        </p:nvSpPr>
        <p:spPr>
          <a:xfrm>
            <a:off x="2890684" y="629265"/>
            <a:ext cx="598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? (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: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…..)</a:t>
            </a:r>
          </a:p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? Qua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ở </a:t>
            </a:r>
            <a:r>
              <a:rPr lang="en-US" dirty="0" err="1"/>
              <a:t>bạn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673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6404"/>
              </p:ext>
            </p:extLst>
          </p:nvPr>
        </p:nvGraphicFramePr>
        <p:xfrm>
          <a:off x="327974" y="1221387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85413"/>
              </p:ext>
            </p:extLst>
          </p:nvPr>
        </p:nvGraphicFramePr>
        <p:xfrm>
          <a:off x="396800" y="277490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89994"/>
              </p:ext>
            </p:extLst>
          </p:nvPr>
        </p:nvGraphicFramePr>
        <p:xfrm>
          <a:off x="327974" y="1221387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505200" y="4682504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732113" y="4436284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505199" y="5950057"/>
            <a:ext cx="317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766874" y="5759503"/>
            <a:ext cx="518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68F979-50DA-8C53-4959-78EEC2A1C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08710"/>
              </p:ext>
            </p:extLst>
          </p:nvPr>
        </p:nvGraphicFramePr>
        <p:xfrm>
          <a:off x="283049" y="572458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83B8C3-3F35-F940-76EC-ED9D16CD74A1}"/>
              </a:ext>
            </a:extLst>
          </p:cNvPr>
          <p:cNvSpPr txBox="1"/>
          <p:nvPr/>
        </p:nvSpPr>
        <p:spPr>
          <a:xfrm>
            <a:off x="3460275" y="4082736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A5CFE-2A6A-4121-73F6-A2444B04B14F}"/>
              </a:ext>
            </a:extLst>
          </p:cNvPr>
          <p:cNvSpPr txBox="1"/>
          <p:nvPr/>
        </p:nvSpPr>
        <p:spPr>
          <a:xfrm>
            <a:off x="6687188" y="3836516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0AECE-5588-6D07-5E5A-4764E4E2558B}"/>
              </a:ext>
            </a:extLst>
          </p:cNvPr>
          <p:cNvSpPr txBox="1"/>
          <p:nvPr/>
        </p:nvSpPr>
        <p:spPr>
          <a:xfrm>
            <a:off x="3460274" y="5350289"/>
            <a:ext cx="317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8CFC1-7F9D-AC36-42DD-D5F5B80E7826}"/>
              </a:ext>
            </a:extLst>
          </p:cNvPr>
          <p:cNvSpPr txBox="1"/>
          <p:nvPr/>
        </p:nvSpPr>
        <p:spPr>
          <a:xfrm>
            <a:off x="6721949" y="5159735"/>
            <a:ext cx="518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9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801</Words>
  <Application>Microsoft Office PowerPoint</Application>
  <PresentationFormat>Widescreen</PresentationFormat>
  <Paragraphs>107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Arial-Rounded</vt:lpstr>
      <vt:lpstr>Calibri</vt:lpstr>
      <vt:lpstr>Patrick Hand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23</cp:revision>
  <dcterms:created xsi:type="dcterms:W3CDTF">2022-06-20T01:18:47Z</dcterms:created>
  <dcterms:modified xsi:type="dcterms:W3CDTF">2024-10-04T02:53:09Z</dcterms:modified>
</cp:coreProperties>
</file>