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5"/>
  </p:notesMasterIdLst>
  <p:sldIdLst>
    <p:sldId id="257" r:id="rId4"/>
    <p:sldId id="258" r:id="rId5"/>
    <p:sldId id="283" r:id="rId6"/>
    <p:sldId id="284" r:id="rId7"/>
    <p:sldId id="285" r:id="rId8"/>
    <p:sldId id="286" r:id="rId9"/>
    <p:sldId id="287" r:id="rId10"/>
    <p:sldId id="1496" r:id="rId11"/>
    <p:sldId id="1514" r:id="rId12"/>
    <p:sldId id="1510" r:id="rId13"/>
    <p:sldId id="1515" r:id="rId14"/>
    <p:sldId id="1537" r:id="rId15"/>
    <p:sldId id="259" r:id="rId16"/>
    <p:sldId id="1538" r:id="rId17"/>
    <p:sldId id="1521" r:id="rId18"/>
    <p:sldId id="1547" r:id="rId19"/>
    <p:sldId id="1522" r:id="rId20"/>
    <p:sldId id="1504" r:id="rId21"/>
    <p:sldId id="1497" r:id="rId22"/>
    <p:sldId id="1498" r:id="rId23"/>
    <p:sldId id="1523" r:id="rId24"/>
    <p:sldId id="1540" r:id="rId25"/>
    <p:sldId id="1541" r:id="rId26"/>
    <p:sldId id="1542" r:id="rId27"/>
    <p:sldId id="1544" r:id="rId28"/>
    <p:sldId id="1499" r:id="rId29"/>
    <p:sldId id="1531" r:id="rId30"/>
    <p:sldId id="1500" r:id="rId31"/>
    <p:sldId id="1546" r:id="rId32"/>
    <p:sldId id="508" r:id="rId33"/>
    <p:sldId id="150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8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BCD71-BD35-434C-A398-F29AF47FEDA0}" type="datetimeFigureOut">
              <a:rPr lang="en-US" smtClean="0"/>
              <a:t>30-Sep-24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6CEFD-520B-40F7-8F84-1FD6AF254D69}" type="slidenum">
              <a:rPr lang="en-US" smtClean="0"/>
              <a:t>‹#›</a:t>
            </a:fld>
            <a:endParaRPr lang="en-US"/>
          </a:p>
        </p:txBody>
      </p:sp>
    </p:spTree>
    <p:extLst>
      <p:ext uri="{BB962C8B-B14F-4D97-AF65-F5344CB8AC3E}">
        <p14:creationId xmlns:p14="http://schemas.microsoft.com/office/powerpoint/2010/main" val="228240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134547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97498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3570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122274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42480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82773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925382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564566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00943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328350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9822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4843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588637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70236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17200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05630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6035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0271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286575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49976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263156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0348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424307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2024/9/30</a:t>
            </a:fld>
            <a:endParaRPr lang="zh-CN" altLang="en-US"/>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9664833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2024/9/30</a:t>
            </a:fld>
            <a:endParaRPr lang="zh-CN" altLang="en-US"/>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6323866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2024/9/30</a:t>
            </a:fld>
            <a:endParaRPr lang="zh-CN" altLang="en-US"/>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10257921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30-Sep-24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544431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30-Sep-24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73231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30-Sep-24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8741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30-Sep-24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349216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30-Sep-24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63483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30-Sep-24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182721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30-Sep-24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91674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30-Sep-24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067463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2024/9/30</a:t>
            </a:fld>
            <a:endParaRPr lang="zh-CN" altLang="en-US"/>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29081455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30-Sep-24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113733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30-Sep-24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861132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30-Sep-24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30941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2024/9/30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536993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2024/9/30</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134755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2024/9/30</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215150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2024/9/30</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9672446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2024/9/30</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963309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2024/9/30</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83389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2024/9/30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7308092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2024/9/30</a:t>
            </a:fld>
            <a:endParaRPr lang="zh-CN" altLang="en-US"/>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287415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2024/9/30</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836834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2024/9/30</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3293330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2024/9/30</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484627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2024/9/30</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388080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6234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9917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8926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2024/9/30</a:t>
            </a:fld>
            <a:endParaRPr lang="zh-CN" altLang="en-US"/>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52961297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2024/9/30</a:t>
            </a:fld>
            <a:endParaRPr lang="zh-CN" altLang="en-US"/>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20102416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2024/9/30</a:t>
            </a:fld>
            <a:endParaRPr lang="zh-CN" altLang="en-US"/>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46249998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2024/9/30</a:t>
            </a:fld>
            <a:endParaRPr lang="zh-CN" altLang="en-US"/>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91521186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2024/9/30</a:t>
            </a:fld>
            <a:endParaRPr lang="zh-CN" altLang="en-US"/>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93695968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2024/9/30</a:t>
            </a:fld>
            <a:endParaRPr lang="zh-CN" altLang="en-US"/>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03967197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1.jp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2024/9/30</a:t>
            </a:fld>
            <a:endParaRPr lang="zh-CN" altLang="en-US" dirty="0"/>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spTree>
    <p:extLst>
      <p:ext uri="{BB962C8B-B14F-4D97-AF65-F5344CB8AC3E}">
        <p14:creationId xmlns:p14="http://schemas.microsoft.com/office/powerpoint/2010/main" val="3162948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30-Sep-24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34746808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6807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13.png"/><Relationship Id="rId10" Type="http://schemas.openxmlformats.org/officeDocument/2006/relationships/image" Target="../media/image33.png"/><Relationship Id="rId4" Type="http://schemas.openxmlformats.org/officeDocument/2006/relationships/image" Target="../media/image12.png"/><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8.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9.png"/><Relationship Id="rId7"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8.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4.xml"/><Relationship Id="rId7" Type="http://schemas.openxmlformats.org/officeDocument/2006/relationships/notesSlide" Target="../notesSlides/notesSlide16.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10" Type="http://schemas.openxmlformats.org/officeDocument/2006/relationships/image" Target="../media/image45.png"/><Relationship Id="rId4" Type="http://schemas.openxmlformats.org/officeDocument/2006/relationships/tags" Target="../tags/tag5.xml"/><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34.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34.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34.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4.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34.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47.jpe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8.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26.xml"/><Relationship Id="rId1" Type="http://schemas.openxmlformats.org/officeDocument/2006/relationships/slideLayout" Target="../slideLayouts/slideLayout34.xml"/><Relationship Id="rId5" Type="http://schemas.microsoft.com/office/2007/relationships/hdphoto" Target="../media/hdphoto8.wdp"/><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27.png"/><Relationship Id="rId7" Type="http://schemas.openxmlformats.org/officeDocument/2006/relationships/image" Target="../media/image52.em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6.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1.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8.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0.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8.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21.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4.png"/><Relationship Id="rId5" Type="http://schemas.openxmlformats.org/officeDocument/2006/relationships/audio" Target="NULL" TargetMode="External"/><Relationship Id="rId1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audio" Target="../media/media2.mp3"/><Relationship Id="rId9" Type="http://schemas.openxmlformats.org/officeDocument/2006/relationships/slideLayout" Target="../slideLayouts/slideLayout13.xml"/><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6.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1.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8.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0.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25.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NULL" TargetMode="Externa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jpeg"/><Relationship Id="rId5" Type="http://schemas.openxmlformats.org/officeDocument/2006/relationships/slideLayout" Target="../slideLayouts/slideLayout13.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16" name="文本框 7">
            <a:extLst>
              <a:ext uri="{FF2B5EF4-FFF2-40B4-BE49-F238E27FC236}">
                <a16:creationId xmlns:a16="http://schemas.microsoft.com/office/drawing/2014/main" id="{B07D3780-2260-46BC-B3C6-30A20377408B}"/>
              </a:ext>
            </a:extLst>
          </p:cNvPr>
          <p:cNvSpPr txBox="1"/>
          <p:nvPr/>
        </p:nvSpPr>
        <p:spPr>
          <a:xfrm>
            <a:off x="580032" y="265348"/>
            <a:ext cx="752161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0000"/>
                </a:solidFill>
                <a:effectLst/>
                <a:uLnTx/>
                <a:uFillTx/>
                <a:latin typeface="Arial" panose="020B0604020202020204" pitchFamily="34" charset="0"/>
                <a:ea typeface="字魂27号-布丁体" panose="00000500000000000000" pitchFamily="2" charset="-122"/>
                <a:cs typeface="Arial" panose="020B0604020202020204" pitchFamily="34" charset="0"/>
              </a:rPr>
              <a:t>Thứ</a:t>
            </a:r>
            <a:r>
              <a:rPr kumimoji="0" lang="en-US" altLang="zh-CN" sz="3600" b="0" i="0" u="none" strike="noStrike" kern="1200" cap="none" spc="0" normalizeH="0" baseline="0" noProof="0" dirty="0">
                <a:ln>
                  <a:noFill/>
                </a:ln>
                <a:solidFill>
                  <a:srgbClr val="000000"/>
                </a:solidFill>
                <a:effectLst/>
                <a:uLnTx/>
                <a:uFillTx/>
                <a:latin typeface="Arial" panose="020B0604020202020204" pitchFamily="34" charset="0"/>
                <a:ea typeface="字魂27号-布丁体" panose="00000500000000000000" pitchFamily="2" charset="-122"/>
                <a:cs typeface="Arial" panose="020B0604020202020204" pitchFamily="34" charset="0"/>
              </a:rPr>
              <a:t> … </a:t>
            </a:r>
            <a:r>
              <a:rPr kumimoji="0" lang="en-US" altLang="zh-CN" sz="3600" b="0" i="0" u="none" strike="noStrike" kern="1200" cap="none" spc="0" normalizeH="0" baseline="0" noProof="0" dirty="0" err="1">
                <a:ln>
                  <a:noFill/>
                </a:ln>
                <a:solidFill>
                  <a:srgbClr val="000000"/>
                </a:solidFill>
                <a:effectLst/>
                <a:uLnTx/>
                <a:uFillTx/>
                <a:latin typeface="Arial" panose="020B0604020202020204" pitchFamily="34" charset="0"/>
                <a:ea typeface="字魂27号-布丁体" panose="00000500000000000000" pitchFamily="2" charset="-122"/>
                <a:cs typeface="Arial" panose="020B0604020202020204" pitchFamily="34" charset="0"/>
              </a:rPr>
              <a:t>ngày</a:t>
            </a:r>
            <a:r>
              <a:rPr kumimoji="0" lang="en-US" altLang="zh-CN" sz="3600" b="0" i="0" u="none" strike="noStrike" kern="1200" cap="none" spc="0" normalizeH="0" baseline="0" noProof="0" dirty="0">
                <a:ln>
                  <a:noFill/>
                </a:ln>
                <a:solidFill>
                  <a:srgbClr val="000000"/>
                </a:solidFill>
                <a:effectLst/>
                <a:uLnTx/>
                <a:uFillTx/>
                <a:latin typeface="Arial" panose="020B0604020202020204" pitchFamily="34" charset="0"/>
                <a:ea typeface="字魂27号-布丁体" panose="00000500000000000000" pitchFamily="2" charset="-122"/>
                <a:cs typeface="Arial" panose="020B0604020202020204" pitchFamily="34" charset="0"/>
              </a:rPr>
              <a:t> … </a:t>
            </a:r>
            <a:r>
              <a:rPr kumimoji="0" lang="en-US" altLang="zh-CN" sz="3600" b="0" i="0" u="none" strike="noStrike" kern="1200" cap="none" spc="0" normalizeH="0" baseline="0" noProof="0" dirty="0" err="1">
                <a:ln>
                  <a:noFill/>
                </a:ln>
                <a:solidFill>
                  <a:srgbClr val="000000"/>
                </a:solidFill>
                <a:effectLst/>
                <a:uLnTx/>
                <a:uFillTx/>
                <a:latin typeface="Arial" panose="020B0604020202020204" pitchFamily="34" charset="0"/>
                <a:ea typeface="字魂27号-布丁体" panose="00000500000000000000" pitchFamily="2" charset="-122"/>
                <a:cs typeface="Arial" panose="020B0604020202020204" pitchFamily="34" charset="0"/>
              </a:rPr>
              <a:t>tháng</a:t>
            </a:r>
            <a:r>
              <a:rPr kumimoji="0" lang="en-US" altLang="zh-CN" sz="3600" b="0" i="0" u="none" strike="noStrike" kern="1200" cap="none" spc="0" normalizeH="0" baseline="0" noProof="0" dirty="0">
                <a:ln>
                  <a:noFill/>
                </a:ln>
                <a:solidFill>
                  <a:srgbClr val="000000"/>
                </a:solidFill>
                <a:effectLst/>
                <a:uLnTx/>
                <a:uFillTx/>
                <a:latin typeface="Arial" panose="020B0604020202020204" pitchFamily="34" charset="0"/>
                <a:ea typeface="字魂27号-布丁体" panose="00000500000000000000" pitchFamily="2" charset="-122"/>
                <a:cs typeface="Arial" panose="020B0604020202020204" pitchFamily="34" charset="0"/>
              </a:rPr>
              <a:t> …  </a:t>
            </a:r>
            <a:r>
              <a:rPr kumimoji="0" lang="en-US" altLang="zh-CN" sz="3600" b="0" i="0" u="none" strike="noStrike" kern="1200" cap="none" spc="0" normalizeH="0" baseline="0" noProof="0" dirty="0" err="1">
                <a:ln>
                  <a:noFill/>
                </a:ln>
                <a:solidFill>
                  <a:srgbClr val="000000"/>
                </a:solidFill>
                <a:effectLst/>
                <a:uLnTx/>
                <a:uFillTx/>
                <a:latin typeface="Arial" panose="020B0604020202020204" pitchFamily="34" charset="0"/>
                <a:ea typeface="字魂27号-布丁体" panose="00000500000000000000" pitchFamily="2" charset="-122"/>
                <a:cs typeface="Arial" panose="020B0604020202020204" pitchFamily="34" charset="0"/>
              </a:rPr>
              <a:t>năm</a:t>
            </a:r>
            <a:r>
              <a:rPr kumimoji="0" lang="en-US" altLang="zh-CN" sz="3600" b="0" i="0" u="none" strike="noStrike" kern="1200" cap="none" spc="0" normalizeH="0" baseline="0" noProof="0" dirty="0">
                <a:ln>
                  <a:noFill/>
                </a:ln>
                <a:solidFill>
                  <a:srgbClr val="000000"/>
                </a:solidFill>
                <a:effectLst/>
                <a:uLnTx/>
                <a:uFillTx/>
                <a:latin typeface="Arial" panose="020B0604020202020204" pitchFamily="34" charset="0"/>
                <a:ea typeface="字魂27号-布丁体" panose="00000500000000000000" pitchFamily="2" charset="-122"/>
                <a:cs typeface="Arial" panose="020B0604020202020204" pitchFamily="34" charset="0"/>
              </a:rPr>
              <a:t> 2022</a:t>
            </a:r>
            <a:endParaRPr kumimoji="0" lang="zh-CN" altLang="en-US" sz="3600" b="0" i="0" u="none" strike="noStrike" kern="1200" cap="none" spc="0" normalizeH="0" baseline="0" noProof="0" dirty="0">
              <a:ln>
                <a:noFill/>
              </a:ln>
              <a:solidFill>
                <a:srgbClr val="000000"/>
              </a:solidFill>
              <a:effectLst/>
              <a:uLnTx/>
              <a:uFillTx/>
              <a:latin typeface="Arial" panose="020B0604020202020204" pitchFamily="34" charset="0"/>
              <a:ea typeface="字魂27号-布丁体" panose="00000500000000000000" pitchFamily="2" charset="-122"/>
              <a:cs typeface="Arial" panose="020B0604020202020204" pitchFamily="34" charset="0"/>
            </a:endParaRPr>
          </a:p>
        </p:txBody>
      </p:sp>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BF11746A-6ED0-489D-9C87-07C559DCC1F5}"/>
              </a:ext>
            </a:extLst>
          </p:cNvPr>
          <p:cNvPicPr>
            <a:picLocks noChangeAspect="1"/>
          </p:cNvPicPr>
          <p:nvPr/>
        </p:nvPicPr>
        <p:blipFill>
          <a:blip r:embed="rId8"/>
          <a:stretch>
            <a:fillRect/>
          </a:stretch>
        </p:blipFill>
        <p:spPr>
          <a:xfrm>
            <a:off x="2102415" y="1370265"/>
            <a:ext cx="3343275" cy="609600"/>
          </a:xfrm>
          <a:prstGeom prst="rect">
            <a:avLst/>
          </a:prstGeom>
        </p:spPr>
      </p:pic>
      <p:sp>
        <p:nvSpPr>
          <p:cNvPr id="8" name="TextBox 7">
            <a:extLst>
              <a:ext uri="{FF2B5EF4-FFF2-40B4-BE49-F238E27FC236}">
                <a16:creationId xmlns:a16="http://schemas.microsoft.com/office/drawing/2014/main" id="{894C451F-2EFF-4489-9046-BB7316FF46F9}"/>
              </a:ext>
            </a:extLst>
          </p:cNvPr>
          <p:cNvSpPr txBox="1"/>
          <p:nvPr/>
        </p:nvSpPr>
        <p:spPr>
          <a:xfrm>
            <a:off x="2525178" y="2151100"/>
            <a:ext cx="3264465" cy="646331"/>
          </a:xfrm>
          <a:prstGeom prst="rect">
            <a:avLst/>
          </a:prstGeom>
          <a:noFill/>
        </p:spPr>
        <p:txBody>
          <a:bodyPr wrap="square" rtlCol="0">
            <a:spAutoFit/>
          </a:bodyPr>
          <a:lstStyle/>
          <a:p>
            <a:r>
              <a:rPr lang="en-US" sz="3600" b="1" dirty="0" err="1">
                <a:solidFill>
                  <a:srgbClr val="FF0000"/>
                </a:solidFill>
                <a:latin typeface="Arial" panose="020B0604020202020204" pitchFamily="34" charset="0"/>
                <a:cs typeface="Arial" panose="020B0604020202020204" pitchFamily="34" charset="0"/>
              </a:rPr>
              <a:t>Bài</a:t>
            </a:r>
            <a:r>
              <a:rPr lang="en-US" sz="3600" b="1" dirty="0">
                <a:solidFill>
                  <a:srgbClr val="FF0000"/>
                </a:solidFill>
                <a:latin typeface="Arial" panose="020B0604020202020204" pitchFamily="34" charset="0"/>
                <a:cs typeface="Arial" panose="020B0604020202020204" pitchFamily="34" charset="0"/>
              </a:rPr>
              <a:t> 7 – </a:t>
            </a:r>
            <a:r>
              <a:rPr lang="en-US" sz="3600" b="1" dirty="0" err="1">
                <a:solidFill>
                  <a:srgbClr val="FF0000"/>
                </a:solidFill>
                <a:latin typeface="Arial" panose="020B0604020202020204" pitchFamily="34" charset="0"/>
                <a:cs typeface="Arial" panose="020B0604020202020204" pitchFamily="34" charset="0"/>
              </a:rPr>
              <a:t>Đọc</a:t>
            </a:r>
            <a:endParaRPr lang="en-US" sz="3600" b="1" dirty="0">
              <a:solidFill>
                <a:srgbClr val="FF0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AFC0F41A-5EF2-4BA1-BDEB-43F245704508}"/>
              </a:ext>
            </a:extLst>
          </p:cNvPr>
          <p:cNvPicPr>
            <a:picLocks noChangeAspect="1"/>
          </p:cNvPicPr>
          <p:nvPr/>
        </p:nvPicPr>
        <p:blipFill>
          <a:blip r:embed="rId9"/>
          <a:stretch>
            <a:fillRect/>
          </a:stretch>
        </p:blipFill>
        <p:spPr>
          <a:xfrm>
            <a:off x="600832" y="3124002"/>
            <a:ext cx="6529382" cy="1676545"/>
          </a:xfrm>
          <a:prstGeom prst="rect">
            <a:avLst/>
          </a:prstGeom>
        </p:spPr>
      </p:pic>
    </p:spTree>
    <p:extLst>
      <p:ext uri="{BB962C8B-B14F-4D97-AF65-F5344CB8AC3E}">
        <p14:creationId xmlns:p14="http://schemas.microsoft.com/office/powerpoint/2010/main" val="36406710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33"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4"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5"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36"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7" name="Rectangle 36"/>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endParaRPr>
          </a:p>
        </p:txBody>
      </p:sp>
      <p:sp>
        <p:nvSpPr>
          <p:cNvPr id="38" name="TextBox 28"/>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39"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40"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2"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1"/>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16347520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250"/>
                                        <p:tgtEl>
                                          <p:spTgt spid="34"/>
                                        </p:tgtEl>
                                      </p:cBhvr>
                                    </p:animEffect>
                                    <p:anim calcmode="lin" valueType="num">
                                      <p:cBhvr>
                                        <p:cTn id="14" dur="1250" fill="hold"/>
                                        <p:tgtEl>
                                          <p:spTgt spid="34"/>
                                        </p:tgtEl>
                                        <p:attrNameLst>
                                          <p:attrName>ppt_x</p:attrName>
                                        </p:attrNameLst>
                                      </p:cBhvr>
                                      <p:tavLst>
                                        <p:tav tm="0">
                                          <p:val>
                                            <p:strVal val="#ppt_x"/>
                                          </p:val>
                                        </p:tav>
                                        <p:tav tm="100000">
                                          <p:val>
                                            <p:strVal val="#ppt_x"/>
                                          </p:val>
                                        </p:tav>
                                      </p:tavLst>
                                    </p:anim>
                                    <p:anim calcmode="lin" valueType="num">
                                      <p:cBhvr>
                                        <p:cTn id="15" dur="125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250"/>
                                        <p:tgtEl>
                                          <p:spTgt spid="33"/>
                                        </p:tgtEl>
                                      </p:cBhvr>
                                    </p:animEffect>
                                    <p:anim calcmode="lin" valueType="num">
                                      <p:cBhvr>
                                        <p:cTn id="19" dur="1250" fill="hold"/>
                                        <p:tgtEl>
                                          <p:spTgt spid="33"/>
                                        </p:tgtEl>
                                        <p:attrNameLst>
                                          <p:attrName>ppt_x</p:attrName>
                                        </p:attrNameLst>
                                      </p:cBhvr>
                                      <p:tavLst>
                                        <p:tav tm="0">
                                          <p:val>
                                            <p:strVal val="#ppt_x"/>
                                          </p:val>
                                        </p:tav>
                                        <p:tav tm="100000">
                                          <p:val>
                                            <p:strVal val="#ppt_x"/>
                                          </p:val>
                                        </p:tav>
                                      </p:tavLst>
                                    </p:anim>
                                    <p:anim calcmode="lin" valueType="num">
                                      <p:cBhvr>
                                        <p:cTn id="20" dur="125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ppt_w*0.70"/>
                                          </p:val>
                                        </p:tav>
                                        <p:tav tm="100000">
                                          <p:val>
                                            <p:strVal val="#ppt_w"/>
                                          </p:val>
                                        </p:tav>
                                      </p:tavLst>
                                    </p:anim>
                                    <p:anim calcmode="lin" valueType="num">
                                      <p:cBhvr>
                                        <p:cTn id="30" dur="500" fill="hold"/>
                                        <p:tgtEl>
                                          <p:spTgt spid="38"/>
                                        </p:tgtEl>
                                        <p:attrNameLst>
                                          <p:attrName>ppt_h</p:attrName>
                                        </p:attrNameLst>
                                      </p:cBhvr>
                                      <p:tavLst>
                                        <p:tav tm="0">
                                          <p:val>
                                            <p:strVal val="#ppt_h"/>
                                          </p:val>
                                        </p:tav>
                                        <p:tav tm="100000">
                                          <p:val>
                                            <p:strVal val="#ppt_h"/>
                                          </p:val>
                                        </p:tav>
                                      </p:tavLst>
                                    </p:anim>
                                    <p:animEffect transition="in" filter="fade">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strVal val="#ppt_w*0.70"/>
                                          </p:val>
                                        </p:tav>
                                        <p:tav tm="100000">
                                          <p:val>
                                            <p:strVal val="#ppt_w"/>
                                          </p:val>
                                        </p:tav>
                                      </p:tavLst>
                                    </p:anim>
                                    <p:anim calcmode="lin" valueType="num">
                                      <p:cBhvr>
                                        <p:cTn id="39" dur="500" fill="hold"/>
                                        <p:tgtEl>
                                          <p:spTgt spid="39"/>
                                        </p:tgtEl>
                                        <p:attrNameLst>
                                          <p:attrName>ppt_h</p:attrName>
                                        </p:attrNameLst>
                                      </p:cBhvr>
                                      <p:tavLst>
                                        <p:tav tm="0">
                                          <p:val>
                                            <p:strVal val="#ppt_h"/>
                                          </p:val>
                                        </p:tav>
                                        <p:tav tm="100000">
                                          <p:val>
                                            <p:strVal val="#ppt_h"/>
                                          </p:val>
                                        </p:tav>
                                      </p:tavLst>
                                    </p:anim>
                                    <p:animEffect transition="in" filter="fade">
                                      <p:cBhvr>
                                        <p:cTn id="40" dur="500"/>
                                        <p:tgtEl>
                                          <p:spTgt spid="39"/>
                                        </p:tgtEl>
                                      </p:cBhvr>
                                    </p:animEffect>
                                  </p:childTnLst>
                                </p:cTn>
                              </p:par>
                              <p:par>
                                <p:cTn id="41" presetID="22" presetClass="entr" presetSubtype="8"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ppt_w*0.70"/>
                                          </p:val>
                                        </p:tav>
                                        <p:tav tm="100000">
                                          <p:val>
                                            <p:strVal val="#ppt_w"/>
                                          </p:val>
                                        </p:tav>
                                      </p:tavLst>
                                    </p:anim>
                                    <p:anim calcmode="lin" valueType="num">
                                      <p:cBhvr>
                                        <p:cTn id="48" dur="500" fill="hold"/>
                                        <p:tgtEl>
                                          <p:spTgt spid="40"/>
                                        </p:tgtEl>
                                        <p:attrNameLst>
                                          <p:attrName>ppt_h</p:attrName>
                                        </p:attrNameLst>
                                      </p:cBhvr>
                                      <p:tavLst>
                                        <p:tav tm="0">
                                          <p:val>
                                            <p:strVal val="#ppt_h"/>
                                          </p:val>
                                        </p:tav>
                                        <p:tav tm="100000">
                                          <p:val>
                                            <p:strVal val="#ppt_h"/>
                                          </p:val>
                                        </p:tav>
                                      </p:tavLst>
                                    </p:anim>
                                    <p:animEffect transition="in" filter="fade">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Quỳnh</a:t>
            </a:r>
            <a:r>
              <a:rPr lang="en-US" sz="2800" dirty="0">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441516"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Sớm nay em thức dậy</a:t>
            </a:r>
          </a:p>
          <a:p>
            <a:r>
              <a:rPr lang="vi-VN" sz="3200" dirty="0">
                <a:latin typeface="Arial-Rounded" panose="020B0500000000000000" pitchFamily="34" charset="0"/>
                <a:ea typeface="Arial-Rounded" panose="020B0500000000000000" pitchFamily="34" charset="0"/>
                <a:cs typeface="Arial-Rounded" panose="020B0500000000000000" pitchFamily="34" charset="0"/>
              </a:rPr>
              <a:t>Trời sáng tự bao giờ</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Mùa hè kì lạ chưa</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r>
              <a:rPr lang="vi-VN" sz="3200" dirty="0">
                <a:latin typeface="Arial-Rounded" panose="020B0500000000000000" pitchFamily="34" charset="0"/>
                <a:ea typeface="Arial-Rounded" panose="020B0500000000000000" pitchFamily="34" charset="0"/>
                <a:cs typeface="Arial-Rounded" panose="020B0500000000000000" pitchFamily="34" charset="0"/>
              </a:rPr>
              <a:t>Nắng cho cây chóng lớn</a:t>
            </a:r>
          </a:p>
          <a:p>
            <a:r>
              <a:rPr lang="vi-VN" sz="3200" dirty="0">
                <a:latin typeface="Arial-Rounded" panose="020B0500000000000000" pitchFamily="34" charset="0"/>
                <a:ea typeface="Arial-Rounded" panose="020B0500000000000000" pitchFamily="34" charset="0"/>
                <a:cs typeface="Arial-Rounded" panose="020B0500000000000000" pitchFamily="34" charset="0"/>
              </a:rPr>
              <a:t>Cho hoa lá thêm màu</a:t>
            </a:r>
          </a:p>
          <a:p>
            <a:r>
              <a:rPr lang="vi-VN" sz="3200" dirty="0">
                <a:latin typeface="Arial-Rounded" panose="020B0500000000000000" pitchFamily="34" charset="0"/>
                <a:ea typeface="Arial-Rounded" panose="020B0500000000000000" pitchFamily="34" charset="0"/>
                <a:cs typeface="Arial-Rounded" panose="020B0500000000000000" pitchFamily="34" charset="0"/>
              </a:rPr>
              <a:t>Cho mình chơi thật lâu</a:t>
            </a:r>
          </a:p>
          <a:p>
            <a:r>
              <a:rPr lang="vi-VN" sz="3200" dirty="0">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534745" y="1166842"/>
            <a:ext cx="4914180"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3200" dirty="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Mà vẫn chưa lặn xuống.</a:t>
            </a:r>
          </a:p>
          <a:p>
            <a:br>
              <a:rPr lang="vi-VN" sz="3200" dirty="0">
                <a:latin typeface="Arial-Rounded" panose="020B0500000000000000" pitchFamily="34" charset="0"/>
                <a:ea typeface="Arial-Rounded" panose="020B0500000000000000" pitchFamily="34" charset="0"/>
                <a:cs typeface="Arial-Rounded" panose="020B0500000000000000" pitchFamily="34" charset="0"/>
              </a:rPr>
            </a:br>
            <a:r>
              <a:rPr lang="vi-VN" sz="32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3200" dirty="0">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Tree>
    <p:extLst>
      <p:ext uri="{BB962C8B-B14F-4D97-AF65-F5344CB8AC3E}">
        <p14:creationId xmlns:p14="http://schemas.microsoft.com/office/powerpoint/2010/main" val="3303305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2ACD31B-BBB4-434B-B263-5462F114DF27}"/>
              </a:ext>
            </a:extLst>
          </p:cNvPr>
          <p:cNvPicPr>
            <a:picLocks noChangeAspect="1"/>
          </p:cNvPicPr>
          <p:nvPr/>
        </p:nvPicPr>
        <p:blipFill>
          <a:blip r:embed="rId4"/>
          <a:stretch>
            <a:fillRect/>
          </a:stretch>
        </p:blipFill>
        <p:spPr>
          <a:xfrm>
            <a:off x="7634287" y="3362325"/>
            <a:ext cx="4596354" cy="3495675"/>
          </a:xfrm>
          <a:prstGeom prst="rect">
            <a:avLst/>
          </a:prstGeom>
        </p:spPr>
      </p:pic>
      <p:sp>
        <p:nvSpPr>
          <p:cNvPr id="25" name="Rectangle 24">
            <a:extLst>
              <a:ext uri="{FF2B5EF4-FFF2-40B4-BE49-F238E27FC236}">
                <a16:creationId xmlns:a16="http://schemas.microsoft.com/office/drawing/2014/main" id="{38F8C683-B3A4-4D02-9C6B-D9D002648AD9}"/>
              </a:ext>
            </a:extLst>
          </p:cNvPr>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pic>
        <p:nvPicPr>
          <p:cNvPr id="26" name="Picture 25">
            <a:extLst>
              <a:ext uri="{FF2B5EF4-FFF2-40B4-BE49-F238E27FC236}">
                <a16:creationId xmlns:a16="http://schemas.microsoft.com/office/drawing/2014/main" id="{D7FD747F-C1A5-48B8-AC9E-5EB0649C2389}"/>
              </a:ext>
            </a:extLst>
          </p:cNvPr>
          <p:cNvPicPr>
            <a:picLocks noChangeAspect="1"/>
          </p:cNvPicPr>
          <p:nvPr/>
        </p:nvPicPr>
        <p:blipFill>
          <a:blip r:embed="rId5"/>
          <a:stretch>
            <a:fillRect/>
          </a:stretch>
        </p:blipFill>
        <p:spPr>
          <a:xfrm>
            <a:off x="4258198" y="198625"/>
            <a:ext cx="3969018" cy="1019122"/>
          </a:xfrm>
          <a:prstGeom prst="rect">
            <a:avLst/>
          </a:prstGeom>
        </p:spPr>
      </p:pic>
      <p:sp>
        <p:nvSpPr>
          <p:cNvPr id="27" name="Rectangle 26">
            <a:extLst>
              <a:ext uri="{FF2B5EF4-FFF2-40B4-BE49-F238E27FC236}">
                <a16:creationId xmlns:a16="http://schemas.microsoft.com/office/drawing/2014/main" id="{D48B30C7-F246-478C-9E50-6406C36726F9}"/>
              </a:ext>
            </a:extLst>
          </p:cNvPr>
          <p:cNvSpPr/>
          <p:nvPr/>
        </p:nvSpPr>
        <p:spPr>
          <a:xfrm>
            <a:off x="6242707" y="1103447"/>
            <a:ext cx="4441516"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3200" dirty="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Mà vẫn chưa lặn xuống.</a:t>
            </a:r>
          </a:p>
          <a:p>
            <a:br>
              <a:rPr lang="vi-VN" sz="3200" dirty="0">
                <a:latin typeface="Arial-Rounded" panose="020B0500000000000000" pitchFamily="34" charset="0"/>
                <a:ea typeface="Arial-Rounded" panose="020B0500000000000000" pitchFamily="34" charset="0"/>
                <a:cs typeface="Arial-Rounded" panose="020B0500000000000000" pitchFamily="34" charset="0"/>
              </a:rPr>
            </a:br>
            <a:r>
              <a:rPr lang="vi-VN" sz="32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3200" dirty="0">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28" name="TextBox 27">
            <a:extLst>
              <a:ext uri="{FF2B5EF4-FFF2-40B4-BE49-F238E27FC236}">
                <a16:creationId xmlns:a16="http://schemas.microsoft.com/office/drawing/2014/main" id="{E67CEB79-C91D-485F-B938-F0210773650E}"/>
              </a:ext>
            </a:extLst>
          </p:cNvPr>
          <p:cNvSpPr txBox="1"/>
          <p:nvPr/>
        </p:nvSpPr>
        <p:spPr>
          <a:xfrm>
            <a:off x="8105775" y="539245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grpSp>
        <p:nvGrpSpPr>
          <p:cNvPr id="29" name="Group 28">
            <a:extLst>
              <a:ext uri="{FF2B5EF4-FFF2-40B4-BE49-F238E27FC236}">
                <a16:creationId xmlns:a16="http://schemas.microsoft.com/office/drawing/2014/main" id="{E62881C0-717C-4622-A6E1-F6A5E8532071}"/>
              </a:ext>
            </a:extLst>
          </p:cNvPr>
          <p:cNvGrpSpPr/>
          <p:nvPr/>
        </p:nvGrpSpPr>
        <p:grpSpPr>
          <a:xfrm>
            <a:off x="299319" y="108544"/>
            <a:ext cx="3572757" cy="584775"/>
            <a:chOff x="8012784" y="208778"/>
            <a:chExt cx="3572757" cy="584775"/>
          </a:xfrm>
        </p:grpSpPr>
        <p:sp>
          <p:nvSpPr>
            <p:cNvPr id="30" name="Rectangle: Rounded Corners 43">
              <a:extLst>
                <a:ext uri="{FF2B5EF4-FFF2-40B4-BE49-F238E27FC236}">
                  <a16:creationId xmlns:a16="http://schemas.microsoft.com/office/drawing/2014/main" id="{F9EE159A-41D1-4D86-910F-B2B702FCFF20}"/>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1" name="Rectangle 30">
              <a:extLst>
                <a:ext uri="{FF2B5EF4-FFF2-40B4-BE49-F238E27FC236}">
                  <a16:creationId xmlns:a16="http://schemas.microsoft.com/office/drawing/2014/main" id="{31EF3792-C6FD-4B1F-9297-6B91EA7BDAE5}"/>
                </a:ext>
              </a:extLst>
            </p:cNvPr>
            <p:cNvSpPr/>
            <p:nvPr/>
          </p:nvSpPr>
          <p:spPr>
            <a:xfrm>
              <a:off x="8342610" y="208778"/>
              <a:ext cx="27927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Cùng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chia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
        <p:nvSpPr>
          <p:cNvPr id="32" name="Teardrop 31">
            <a:extLst>
              <a:ext uri="{FF2B5EF4-FFF2-40B4-BE49-F238E27FC236}">
                <a16:creationId xmlns:a16="http://schemas.microsoft.com/office/drawing/2014/main" id="{ABEF62A2-6BB6-4B9F-B486-425C527366DB}"/>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33" name="Teardrop 32">
            <a:extLst>
              <a:ext uri="{FF2B5EF4-FFF2-40B4-BE49-F238E27FC236}">
                <a16:creationId xmlns:a16="http://schemas.microsoft.com/office/drawing/2014/main" id="{23CAED37-9EE8-453A-9FC7-04D4F23D698A}"/>
              </a:ext>
            </a:extLst>
          </p:cNvPr>
          <p:cNvSpPr/>
          <p:nvPr/>
        </p:nvSpPr>
        <p:spPr>
          <a:xfrm>
            <a:off x="434901" y="38744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34" name="Teardrop 33">
            <a:extLst>
              <a:ext uri="{FF2B5EF4-FFF2-40B4-BE49-F238E27FC236}">
                <a16:creationId xmlns:a16="http://schemas.microsoft.com/office/drawing/2014/main" id="{92ABBD27-D63F-4462-A0DD-72AF4D8181E0}"/>
              </a:ext>
            </a:extLst>
          </p:cNvPr>
          <p:cNvSpPr/>
          <p:nvPr/>
        </p:nvSpPr>
        <p:spPr>
          <a:xfrm>
            <a:off x="5722145" y="1253379"/>
            <a:ext cx="52056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35" name="Teardrop 34">
            <a:extLst>
              <a:ext uri="{FF2B5EF4-FFF2-40B4-BE49-F238E27FC236}">
                <a16:creationId xmlns:a16="http://schemas.microsoft.com/office/drawing/2014/main" id="{B4C8D0BE-3274-4129-B17D-E0A80AE2E080}"/>
              </a:ext>
            </a:extLst>
          </p:cNvPr>
          <p:cNvSpPr/>
          <p:nvPr/>
        </p:nvSpPr>
        <p:spPr>
          <a:xfrm>
            <a:off x="5788409" y="3651745"/>
            <a:ext cx="560167"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grpSp>
        <p:nvGrpSpPr>
          <p:cNvPr id="36" name="Group 35">
            <a:extLst>
              <a:ext uri="{FF2B5EF4-FFF2-40B4-BE49-F238E27FC236}">
                <a16:creationId xmlns:a16="http://schemas.microsoft.com/office/drawing/2014/main" id="{A2AB77C2-FA9E-4B66-9B7A-45643B4E615D}"/>
              </a:ext>
            </a:extLst>
          </p:cNvPr>
          <p:cNvGrpSpPr/>
          <p:nvPr/>
        </p:nvGrpSpPr>
        <p:grpSpPr>
          <a:xfrm>
            <a:off x="299319" y="108544"/>
            <a:ext cx="3572757" cy="584775"/>
            <a:chOff x="8012784" y="208778"/>
            <a:chExt cx="3572757" cy="584775"/>
          </a:xfrm>
        </p:grpSpPr>
        <p:sp>
          <p:nvSpPr>
            <p:cNvPr id="37" name="Rectangle: Rounded Corners 43">
              <a:extLst>
                <a:ext uri="{FF2B5EF4-FFF2-40B4-BE49-F238E27FC236}">
                  <a16:creationId xmlns:a16="http://schemas.microsoft.com/office/drawing/2014/main" id="{793F85A8-852F-4308-A993-A8877CBCC5E1}"/>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8" name="Rectangle 37">
              <a:extLst>
                <a:ext uri="{FF2B5EF4-FFF2-40B4-BE49-F238E27FC236}">
                  <a16:creationId xmlns:a16="http://schemas.microsoft.com/office/drawing/2014/main" id="{9CE9ACD7-4254-4C61-8A4A-60D637874500}"/>
                </a:ext>
              </a:extLst>
            </p:cNvPr>
            <p:cNvSpPr/>
            <p:nvPr/>
          </p:nvSpPr>
          <p:spPr>
            <a:xfrm>
              <a:off x="8135023" y="208778"/>
              <a:ext cx="320792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panose="020F0502020204030204" pitchFamily="34" charset="0"/>
                  <a:cs typeface="Calibri" panose="020F0502020204030204" pitchFamily="34" charset="0"/>
                  <a:sym typeface="Arial"/>
                </a:rPr>
                <a:t>Đọc</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nối</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tiếp</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cxnSp>
        <p:nvCxnSpPr>
          <p:cNvPr id="39" name="Straight Connector 38">
            <a:extLst>
              <a:ext uri="{FF2B5EF4-FFF2-40B4-BE49-F238E27FC236}">
                <a16:creationId xmlns:a16="http://schemas.microsoft.com/office/drawing/2014/main" id="{572C9BE0-95F5-4FA1-8229-6FE44EE1B5CF}"/>
              </a:ext>
            </a:extLst>
          </p:cNvPr>
          <p:cNvCxnSpPr>
            <a:cxnSpLocks/>
          </p:cNvCxnSpPr>
          <p:nvPr/>
        </p:nvCxnSpPr>
        <p:spPr>
          <a:xfrm>
            <a:off x="2352675" y="2733675"/>
            <a:ext cx="6591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E354108-43B8-4C87-9E30-69B86EE637DE}"/>
              </a:ext>
            </a:extLst>
          </p:cNvPr>
          <p:cNvCxnSpPr>
            <a:cxnSpLocks/>
          </p:cNvCxnSpPr>
          <p:nvPr/>
        </p:nvCxnSpPr>
        <p:spPr>
          <a:xfrm>
            <a:off x="6348576" y="2619375"/>
            <a:ext cx="17571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623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heckerboard(across)">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heckerboard(across)">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heckerboard(across)">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heckerboard(across)">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arn(inVertical)">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p:cNvSpPr/>
          <p:nvPr/>
        </p:nvSpPr>
        <p:spPr>
          <a:xfrm>
            <a:off x="152901" y="1451861"/>
            <a:ext cx="5599812" cy="2610843"/>
          </a:xfrm>
          <a:prstGeom prst="rect">
            <a:avLst/>
          </a:prstGeom>
          <a:solidFill>
            <a:schemeClr val="lt1">
              <a:alpha val="92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Yêu</a:t>
            </a:r>
            <a:r>
              <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cầu</a:t>
            </a:r>
            <a:endPar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Phân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công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theo</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đoạn</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Tất</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cả</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thành</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viên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đều</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Giải</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nghĩa</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từ</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cùng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nhau</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8" name="Picture 17"/>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3006033" y="4576535"/>
            <a:ext cx="5027923" cy="1987651"/>
            <a:chOff x="561349" y="4544613"/>
            <a:chExt cx="4171068" cy="1648917"/>
          </a:xfrm>
        </p:grpSpPr>
        <p:pic>
          <p:nvPicPr>
            <p:cNvPr id="20" name="Picture 1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4" name="Picture 23"/>
          <p:cNvPicPr>
            <a:picLocks noChangeAspect="1"/>
          </p:cNvPicPr>
          <p:nvPr/>
        </p:nvPicPr>
        <p:blipFill>
          <a:blip r:embed="rId9"/>
          <a:stretch>
            <a:fillRect/>
          </a:stretch>
        </p:blipFill>
        <p:spPr>
          <a:xfrm>
            <a:off x="5992653" y="1419078"/>
            <a:ext cx="5776564" cy="2401042"/>
          </a:xfrm>
          <a:prstGeom prst="rect">
            <a:avLst/>
          </a:prstGeom>
        </p:spPr>
      </p:pic>
    </p:spTree>
    <p:extLst>
      <p:ext uri="{BB962C8B-B14F-4D97-AF65-F5344CB8AC3E}">
        <p14:creationId xmlns:p14="http://schemas.microsoft.com/office/powerpoint/2010/main" val="3373940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4"/>
          <a:stretch>
            <a:fillRect/>
          </a:stretch>
        </p:blipFill>
        <p:spPr>
          <a:xfrm>
            <a:off x="4258198" y="198625"/>
            <a:ext cx="3969018" cy="1019122"/>
          </a:xfrm>
          <a:prstGeom prst="rect">
            <a:avLst/>
          </a:prstGeom>
        </p:spPr>
      </p:pic>
      <p:sp>
        <p:nvSpPr>
          <p:cNvPr id="13" name="Rectangle 12">
            <a:extLst>
              <a:ext uri="{FF2B5EF4-FFF2-40B4-BE49-F238E27FC236}">
                <a16:creationId xmlns:a16="http://schemas.microsoft.com/office/drawing/2014/main" id="{1C02FDAE-0940-40ED-994B-77A9B148DE76}"/>
              </a:ext>
            </a:extLst>
          </p:cNvPr>
          <p:cNvSpPr/>
          <p:nvPr/>
        </p:nvSpPr>
        <p:spPr>
          <a:xfrm>
            <a:off x="6242707" y="116059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2" name="TextBox 1">
            <a:extLst>
              <a:ext uri="{FF2B5EF4-FFF2-40B4-BE49-F238E27FC236}">
                <a16:creationId xmlns:a16="http://schemas.microsoft.com/office/drawing/2014/main" id="{EB30C3BB-FE86-40F6-9DC7-18DE30C475FA}"/>
              </a:ext>
            </a:extLst>
          </p:cNvPr>
          <p:cNvSpPr txBox="1"/>
          <p:nvPr/>
        </p:nvSpPr>
        <p:spPr>
          <a:xfrm>
            <a:off x="8227216" y="5627762"/>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sp>
        <p:nvSpPr>
          <p:cNvPr id="16" name="Teardrop 15">
            <a:extLst>
              <a:ext uri="{FF2B5EF4-FFF2-40B4-BE49-F238E27FC236}">
                <a16:creationId xmlns:a16="http://schemas.microsoft.com/office/drawing/2014/main" id="{55E89907-76EF-4A4C-B751-982A7E351269}"/>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17" name="Teardrop 16">
            <a:extLst>
              <a:ext uri="{FF2B5EF4-FFF2-40B4-BE49-F238E27FC236}">
                <a16:creationId xmlns:a16="http://schemas.microsoft.com/office/drawing/2014/main" id="{664118B3-8115-4D9D-BBEA-C1E66D0D7DEF}"/>
              </a:ext>
            </a:extLst>
          </p:cNvPr>
          <p:cNvSpPr/>
          <p:nvPr/>
        </p:nvSpPr>
        <p:spPr>
          <a:xfrm>
            <a:off x="403467" y="379462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19" name="Teardrop 18">
            <a:extLst>
              <a:ext uri="{FF2B5EF4-FFF2-40B4-BE49-F238E27FC236}">
                <a16:creationId xmlns:a16="http://schemas.microsoft.com/office/drawing/2014/main" id="{67CA3B78-6A30-4608-A5AA-73416665BD4B}"/>
              </a:ext>
            </a:extLst>
          </p:cNvPr>
          <p:cNvSpPr/>
          <p:nvPr/>
        </p:nvSpPr>
        <p:spPr>
          <a:xfrm>
            <a:off x="5868851" y="1259458"/>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20" name="Teardrop 19">
            <a:extLst>
              <a:ext uri="{FF2B5EF4-FFF2-40B4-BE49-F238E27FC236}">
                <a16:creationId xmlns:a16="http://schemas.microsoft.com/office/drawing/2014/main" id="{BF7A1FD2-14F2-4CC1-88DB-C839D9D93BBE}"/>
              </a:ext>
            </a:extLst>
          </p:cNvPr>
          <p:cNvSpPr/>
          <p:nvPr/>
        </p:nvSpPr>
        <p:spPr>
          <a:xfrm>
            <a:off x="5788409" y="3762375"/>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spTree>
    <p:extLst>
      <p:ext uri="{BB962C8B-B14F-4D97-AF65-F5344CB8AC3E}">
        <p14:creationId xmlns:p14="http://schemas.microsoft.com/office/powerpoint/2010/main" val="1953956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6" name="Rectangle 55"/>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7" name="Rectangle 56"/>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8" name="Rectangle 57"/>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9" name="Oval 5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0"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1" name="Rectangle 6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62" name="Oval 6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63"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4" name="Rectangle 6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65" name="Oval 6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66"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p:cNvPicPr>
            <a:picLocks noChangeAspect="1"/>
          </p:cNvPicPr>
          <p:nvPr/>
        </p:nvPicPr>
        <p:blipFill>
          <a:blip r:embed="rId7"/>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4001955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534745" y="1166842"/>
            <a:ext cx="491418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Tree>
    <p:extLst>
      <p:ext uri="{BB962C8B-B14F-4D97-AF65-F5344CB8AC3E}">
        <p14:creationId xmlns:p14="http://schemas.microsoft.com/office/powerpoint/2010/main" val="1705365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2" name="Picture 11"/>
          <p:cNvPicPr>
            <a:picLocks noChangeAspect="1"/>
          </p:cNvPicPr>
          <p:nvPr/>
        </p:nvPicPr>
        <p:blipFill rotWithShape="1">
          <a:blip r:embed="rId8"/>
          <a:srcRect l="14763" t="4921" r="15864" b="17432"/>
          <a:stretch/>
        </p:blipFill>
        <p:spPr>
          <a:xfrm>
            <a:off x="848966" y="1550944"/>
            <a:ext cx="5716565" cy="3319296"/>
          </a:xfrm>
          <a:prstGeom prst="rect">
            <a:avLst/>
          </a:prstGeom>
          <a:effectLst>
            <a:glow rad="228600">
              <a:schemeClr val="accent6">
                <a:satMod val="175000"/>
                <a:alpha val="40000"/>
              </a:schemeClr>
            </a:glow>
          </a:effectLst>
        </p:spPr>
      </p:pic>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1433139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2408685" y="281751"/>
            <a:ext cx="3751868" cy="886120"/>
            <a:chOff x="7876269" y="104148"/>
            <a:chExt cx="3751868" cy="886120"/>
          </a:xfrm>
        </p:grpSpPr>
        <p:sp>
          <p:nvSpPr>
            <p:cNvPr id="27" name="Rectangle: Rounded Corners 43">
              <a:extLst>
                <a:ext uri="{FF2B5EF4-FFF2-40B4-BE49-F238E27FC236}">
                  <a16:creationId xmlns:a16="http://schemas.microsoft.com/office/drawing/2014/main"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28" name="Rectangle 27"/>
            <p:cNvSpPr/>
            <p:nvPr/>
          </p:nvSpPr>
          <p:spPr>
            <a:xfrm>
              <a:off x="8135833" y="157502"/>
              <a:ext cx="320632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5323336" y="681094"/>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6772877" y="2309468"/>
            <a:ext cx="4317859"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lấp</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chưa hiểu nghĩa</a:t>
            </a:r>
            <a:r>
              <a:rPr kumimoji="0" lang="pt-BR"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extLst>
              <a:ext uri="{FF2B5EF4-FFF2-40B4-BE49-F238E27FC236}">
                <a16:creationId xmlns:a16="http://schemas.microsoft.com/office/drawing/2014/main" id="{94858780-A5FD-4B5B-A6C4-1069A5C4521D}"/>
              </a:ext>
            </a:extLst>
          </p:cNvPr>
          <p:cNvPicPr>
            <a:picLocks noChangeAspect="1"/>
          </p:cNvPicPr>
          <p:nvPr/>
        </p:nvPicPr>
        <p:blipFill>
          <a:blip r:embed="rId6"/>
          <a:stretch>
            <a:fillRect/>
          </a:stretch>
        </p:blipFill>
        <p:spPr>
          <a:xfrm>
            <a:off x="771524" y="1876943"/>
            <a:ext cx="4531391" cy="3314182"/>
          </a:xfrm>
          <a:prstGeom prst="rect">
            <a:avLst/>
          </a:prstGeom>
        </p:spPr>
      </p:pic>
    </p:spTree>
    <p:extLst>
      <p:ext uri="{BB962C8B-B14F-4D97-AF65-F5344CB8AC3E}">
        <p14:creationId xmlns:p14="http://schemas.microsoft.com/office/powerpoint/2010/main" val="27158724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250" fill="hold"/>
                                        <p:tgtEl>
                                          <p:spTgt spid="33"/>
                                        </p:tgtEl>
                                        <p:attrNameLst>
                                          <p:attrName>ppt_w</p:attrName>
                                        </p:attrNameLst>
                                      </p:cBhvr>
                                      <p:tavLst>
                                        <p:tav tm="0">
                                          <p:val>
                                            <p:fltVal val="0"/>
                                          </p:val>
                                        </p:tav>
                                        <p:tav tm="100000">
                                          <p:val>
                                            <p:strVal val="#ppt_w"/>
                                          </p:val>
                                        </p:tav>
                                      </p:tavLst>
                                    </p:anim>
                                    <p:anim calcmode="lin" valueType="num">
                                      <p:cBhvr>
                                        <p:cTn id="13" dur="1250" fill="hold"/>
                                        <p:tgtEl>
                                          <p:spTgt spid="33"/>
                                        </p:tgtEl>
                                        <p:attrNameLst>
                                          <p:attrName>ppt_h</p:attrName>
                                        </p:attrNameLst>
                                      </p:cBhvr>
                                      <p:tavLst>
                                        <p:tav tm="0">
                                          <p:val>
                                            <p:fltVal val="0"/>
                                          </p:val>
                                        </p:tav>
                                        <p:tav tm="100000">
                                          <p:val>
                                            <p:strVal val="#ppt_h"/>
                                          </p:val>
                                        </p:tav>
                                      </p:tavLst>
                                    </p:anim>
                                    <p:animEffect transition="in" filter="fade">
                                      <p:cBhvr>
                                        <p:cTn id="14" dur="1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8" name="Group 47"/>
          <p:cNvGrpSpPr/>
          <p:nvPr/>
        </p:nvGrpSpPr>
        <p:grpSpPr>
          <a:xfrm rot="1514416">
            <a:off x="3802997" y="828070"/>
            <a:ext cx="2479471" cy="4083868"/>
            <a:chOff x="2211081" y="1677192"/>
            <a:chExt cx="2479471" cy="4083868"/>
          </a:xfrm>
        </p:grpSpPr>
        <p:grpSp>
          <p:nvGrpSpPr>
            <p:cNvPr id="49" name="Group 48"/>
            <p:cNvGrpSpPr/>
            <p:nvPr/>
          </p:nvGrpSpPr>
          <p:grpSpPr>
            <a:xfrm>
              <a:off x="2211081" y="1677192"/>
              <a:ext cx="2479471" cy="4083868"/>
              <a:chOff x="2211081" y="1677192"/>
              <a:chExt cx="2479471" cy="4083868"/>
            </a:xfrm>
          </p:grpSpPr>
          <p:sp>
            <p:nvSpPr>
              <p:cNvPr id="51" name="Freeform 50">
                <a:extLst>
                  <a:ext uri="{FF2B5EF4-FFF2-40B4-BE49-F238E27FC236}">
                    <a16:creationId xmlns:a16="http://schemas.microsoft.com/office/drawing/2014/main" id="{0DC210B8-370E-4CA5-8725-F6F5DDE71719}"/>
                  </a:ext>
                </a:extLst>
              </p:cNvPr>
              <p:cNvSpPr>
                <a:spLocks noChangeAspect="1"/>
              </p:cNvSpPr>
              <p:nvPr/>
            </p:nvSpPr>
            <p:spPr bwMode="auto">
              <a:xfrm rot="21060000">
                <a:off x="2211081" y="1677192"/>
                <a:ext cx="1705250"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2" name="Straight Connector 51"/>
              <p:cNvCxnSpPr/>
              <p:nvPr/>
            </p:nvCxnSpPr>
            <p:spPr>
              <a:xfrm rot="20085584">
                <a:off x="4049420" y="2697786"/>
                <a:ext cx="641132" cy="3063274"/>
              </a:xfrm>
              <a:prstGeom prst="line">
                <a:avLst/>
              </a:prstGeom>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rot="20085584">
              <a:off x="2669378" y="1914756"/>
              <a:ext cx="10185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bất</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tận</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4" name="Group 53"/>
          <p:cNvGrpSpPr/>
          <p:nvPr/>
        </p:nvGrpSpPr>
        <p:grpSpPr>
          <a:xfrm rot="20085584" flipH="1">
            <a:off x="5735764" y="1006861"/>
            <a:ext cx="3009596" cy="4193164"/>
            <a:chOff x="2162283" y="1468552"/>
            <a:chExt cx="3009596" cy="4193164"/>
          </a:xfrm>
        </p:grpSpPr>
        <p:grpSp>
          <p:nvGrpSpPr>
            <p:cNvPr id="55" name="Group 54"/>
            <p:cNvGrpSpPr/>
            <p:nvPr/>
          </p:nvGrpSpPr>
          <p:grpSpPr>
            <a:xfrm>
              <a:off x="2162283" y="1468552"/>
              <a:ext cx="3009596" cy="4193164"/>
              <a:chOff x="2162283" y="1468552"/>
              <a:chExt cx="3009596" cy="4193164"/>
            </a:xfrm>
          </p:grpSpPr>
          <p:sp>
            <p:nvSpPr>
              <p:cNvPr id="57" name="Freeform 56">
                <a:extLst>
                  <a:ext uri="{FF2B5EF4-FFF2-40B4-BE49-F238E27FC236}">
                    <a16:creationId xmlns:a16="http://schemas.microsoft.com/office/drawing/2014/main" id="{0DC210B8-370E-4CA5-8725-F6F5DDE71719}"/>
                  </a:ext>
                </a:extLst>
              </p:cNvPr>
              <p:cNvSpPr>
                <a:spLocks noChangeAspect="1"/>
              </p:cNvSpPr>
              <p:nvPr/>
            </p:nvSpPr>
            <p:spPr bwMode="auto">
              <a:xfrm rot="21060000">
                <a:off x="2162283" y="1468552"/>
                <a:ext cx="1949279"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8" name="Straight Connector 57"/>
              <p:cNvCxnSpPr/>
              <p:nvPr/>
            </p:nvCxnSpPr>
            <p:spPr>
              <a:xfrm rot="20085584">
                <a:off x="4064975" y="2580378"/>
                <a:ext cx="1106904" cy="30813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rot="20085584">
              <a:off x="2486814" y="1663674"/>
              <a:ext cx="14293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đủng</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đỉnh</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p:cNvSpPr txBox="1"/>
          <p:nvPr/>
        </p:nvSpPr>
        <p:spPr>
          <a:xfrm>
            <a:off x="264826" y="525946"/>
            <a:ext cx="439869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endPar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p:cNvSpPr txBox="1"/>
          <p:nvPr/>
        </p:nvSpPr>
        <p:spPr>
          <a:xfrm>
            <a:off x="8316239" y="622232"/>
            <a:ext cx="378621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thong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thả</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chậm</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rãi</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vội</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vã</a:t>
            </a:r>
            <a:endPar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图片 4">
            <a:extLst>
              <a:ext uri="{FF2B5EF4-FFF2-40B4-BE49-F238E27FC236}">
                <a16:creationId xmlns:a16="http://schemas.microsoft.com/office/drawing/2014/main" id="{64362AE1-BE37-4B19-862D-2DB19935AA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47" b="93645" l="58887" r="86816">
                        <a14:foregroundMark x1="63281" y1="76260" x2="64746" y2="78963"/>
                        <a14:foregroundMark x1="67773" y1="64427" x2="67090" y2="65011"/>
                      </a14:backgroundRemoval>
                    </a14:imgEffect>
                  </a14:imgLayer>
                </a14:imgProps>
              </a:ext>
              <a:ext uri="{28A0092B-C50C-407E-A947-70E740481C1C}">
                <a14:useLocalDpi xmlns:a14="http://schemas.microsoft.com/office/drawing/2010/main" val="0"/>
              </a:ext>
            </a:extLst>
          </a:blip>
          <a:srcRect l="55517" t="62202" r="18840" b="5079"/>
          <a:stretch/>
        </p:blipFill>
        <p:spPr>
          <a:xfrm>
            <a:off x="5125665" y="3885780"/>
            <a:ext cx="1862863" cy="3177804"/>
          </a:xfrm>
          <a:prstGeom prst="rect">
            <a:avLst/>
          </a:prstGeom>
        </p:spPr>
      </p:pic>
    </p:spTree>
    <p:extLst>
      <p:ext uri="{BB962C8B-B14F-4D97-AF65-F5344CB8AC3E}">
        <p14:creationId xmlns:p14="http://schemas.microsoft.com/office/powerpoint/2010/main" val="2814571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anim calcmode="lin" valueType="num">
                                      <p:cBhvr>
                                        <p:cTn id="29" dur="500" fill="hold"/>
                                        <p:tgtEl>
                                          <p:spTgt spid="24"/>
                                        </p:tgtEl>
                                        <p:attrNameLst>
                                          <p:attrName>ppt_x</p:attrName>
                                        </p:attrNameLst>
                                      </p:cBhvr>
                                      <p:tavLst>
                                        <p:tav tm="0">
                                          <p:val>
                                            <p:strVal val="#ppt_x"/>
                                          </p:val>
                                        </p:tav>
                                        <p:tav tm="100000">
                                          <p:val>
                                            <p:strVal val="#ppt_x"/>
                                          </p:val>
                                        </p:tav>
                                      </p:tavLst>
                                    </p:anim>
                                    <p:anim calcmode="lin" valueType="num">
                                      <p:cBhvr>
                                        <p:cTn id="30"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8EA2126D-EE7E-4BFD-AEE0-E423D9B051DE}"/>
              </a:ext>
            </a:extLst>
          </p:cNvPr>
          <p:cNvPicPr>
            <a:picLocks noChangeAspect="1"/>
          </p:cNvPicPr>
          <p:nvPr/>
        </p:nvPicPr>
        <p:blipFill rotWithShape="1">
          <a:blip r:embed="rId4">
            <a:extLst>
              <a:ext uri="{28A0092B-C50C-407E-A947-70E740481C1C}">
                <a14:useLocalDpi xmlns:a14="http://schemas.microsoft.com/office/drawing/2010/main" val="0"/>
              </a:ext>
            </a:extLst>
          </a:blip>
          <a:srcRect r="31743" b="67821"/>
          <a:stretch/>
        </p:blipFill>
        <p:spPr>
          <a:xfrm flipH="1">
            <a:off x="-215277" y="1426029"/>
            <a:ext cx="5324338" cy="3524758"/>
          </a:xfrm>
          <a:prstGeom prst="rect">
            <a:avLst/>
          </a:prstGeom>
        </p:spPr>
      </p:pic>
      <p:pic>
        <p:nvPicPr>
          <p:cNvPr id="22" name="图片 21">
            <a:extLst>
              <a:ext uri="{FF2B5EF4-FFF2-40B4-BE49-F238E27FC236}">
                <a16:creationId xmlns:a16="http://schemas.microsoft.com/office/drawing/2014/main" id="{3B8BAEE1-2D5C-4DC9-BBEA-80C0BC616F20}"/>
              </a:ext>
            </a:extLst>
          </p:cNvPr>
          <p:cNvPicPr>
            <a:picLocks noChangeAspect="1"/>
          </p:cNvPicPr>
          <p:nvPr/>
        </p:nvPicPr>
        <p:blipFill rotWithShape="1">
          <a:blip r:embed="rId5">
            <a:extLst>
              <a:ext uri="{28A0092B-C50C-407E-A947-70E740481C1C}">
                <a14:useLocalDpi xmlns:a14="http://schemas.microsoft.com/office/drawing/2010/main" val="0"/>
              </a:ext>
            </a:extLst>
          </a:blip>
          <a:srcRect l="13704" t="46004" r="62053" b="42908"/>
          <a:stretch/>
        </p:blipFill>
        <p:spPr>
          <a:xfrm>
            <a:off x="2488816" y="4419663"/>
            <a:ext cx="2076697" cy="1266458"/>
          </a:xfrm>
          <a:prstGeom prst="rect">
            <a:avLst/>
          </a:prstGeom>
        </p:spPr>
      </p:pic>
      <p:pic>
        <p:nvPicPr>
          <p:cNvPr id="19" name="图片 18">
            <a:extLst>
              <a:ext uri="{FF2B5EF4-FFF2-40B4-BE49-F238E27FC236}">
                <a16:creationId xmlns:a16="http://schemas.microsoft.com/office/drawing/2014/main" id="{BE681B36-3E8C-4F91-9E34-46EC30756FDD}"/>
              </a:ext>
            </a:extLst>
          </p:cNvPr>
          <p:cNvPicPr>
            <a:picLocks noChangeAspect="1"/>
          </p:cNvPicPr>
          <p:nvPr/>
        </p:nvPicPr>
        <p:blipFill rotWithShape="1">
          <a:blip r:embed="rId6">
            <a:extLst>
              <a:ext uri="{28A0092B-C50C-407E-A947-70E740481C1C}">
                <a14:useLocalDpi xmlns:a14="http://schemas.microsoft.com/office/drawing/2010/main" val="0"/>
              </a:ext>
            </a:extLst>
          </a:blip>
          <a:srcRect t="57092" r="40432" b="23810"/>
          <a:stretch/>
        </p:blipFill>
        <p:spPr>
          <a:xfrm>
            <a:off x="2915516" y="5276696"/>
            <a:ext cx="3699075" cy="1581304"/>
          </a:xfrm>
          <a:prstGeom prst="rect">
            <a:avLst/>
          </a:prstGeom>
        </p:spPr>
      </p:pic>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7">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8">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8" name="图片 7">
            <a:extLst>
              <a:ext uri="{FF2B5EF4-FFF2-40B4-BE49-F238E27FC236}">
                <a16:creationId xmlns:a16="http://schemas.microsoft.com/office/drawing/2014/main" id="{8B159A0C-66F9-49B8-A1C0-E01178F576CC}"/>
              </a:ext>
            </a:extLst>
          </p:cNvPr>
          <p:cNvPicPr>
            <a:picLocks noChangeAspect="1"/>
          </p:cNvPicPr>
          <p:nvPr/>
        </p:nvPicPr>
        <p:blipFill rotWithShape="1">
          <a:blip r:embed="rId9">
            <a:extLst>
              <a:ext uri="{28A0092B-C50C-407E-A947-70E740481C1C}">
                <a14:useLocalDpi xmlns:a14="http://schemas.microsoft.com/office/drawing/2010/main" val="0"/>
              </a:ext>
            </a:extLst>
          </a:blip>
          <a:srcRect t="54286" r="43016" b="6465"/>
          <a:stretch/>
        </p:blipFill>
        <p:spPr>
          <a:xfrm>
            <a:off x="-23957" y="3099123"/>
            <a:ext cx="4093030" cy="3758877"/>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88115" y="851925"/>
            <a:ext cx="9652951" cy="2420860"/>
          </a:xfrm>
          <a:prstGeom prst="rect">
            <a:avLst/>
          </a:prstGeom>
        </p:spPr>
      </p:pic>
    </p:spTree>
    <p:extLst>
      <p:ext uri="{BB962C8B-B14F-4D97-AF65-F5344CB8AC3E}">
        <p14:creationId xmlns:p14="http://schemas.microsoft.com/office/powerpoint/2010/main" val="66070170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p:cNvPicPr>
            <a:picLocks noChangeAspect="1"/>
          </p:cNvPicPr>
          <p:nvPr/>
        </p:nvPicPr>
        <p:blipFill>
          <a:blip r:embed="rId9"/>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46331" y="1091790"/>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30" name="Rectangle 29"/>
          <p:cNvSpPr/>
          <p:nvPr/>
        </p:nvSpPr>
        <p:spPr>
          <a:xfrm>
            <a:off x="1378524" y="1194118"/>
            <a:ext cx="9762841"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Mặt</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trời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PA_库_组合 5"/>
          <p:cNvGrpSpPr/>
          <p:nvPr>
            <p:custDataLst>
              <p:tags r:id="rId2"/>
            </p:custDataLst>
          </p:nvPr>
        </p:nvGrpSpPr>
        <p:grpSpPr>
          <a:xfrm>
            <a:off x="646331" y="2109081"/>
            <a:ext cx="587835" cy="733599"/>
            <a:chOff x="1836100" y="2332000"/>
            <a:chExt cx="1572829" cy="895643"/>
          </a:xfrm>
        </p:grpSpPr>
        <p:sp>
          <p:nvSpPr>
            <p:cNvPr id="3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41" name="Rectangle 40"/>
          <p:cNvSpPr/>
          <p:nvPr/>
        </p:nvSpPr>
        <p:spPr>
          <a:xfrm>
            <a:off x="1378524" y="2211409"/>
            <a:ext cx="9762841"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mang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sống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ích</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42" name="PA_库_组合 5"/>
          <p:cNvGrpSpPr/>
          <p:nvPr>
            <p:custDataLst>
              <p:tags r:id="rId3"/>
            </p:custDataLst>
          </p:nvPr>
        </p:nvGrpSpPr>
        <p:grpSpPr>
          <a:xfrm>
            <a:off x="665190" y="3239046"/>
            <a:ext cx="587835" cy="733599"/>
            <a:chOff x="1836100" y="2332000"/>
            <a:chExt cx="1572829" cy="895643"/>
          </a:xfrm>
        </p:grpSpPr>
        <p:sp>
          <p:nvSpPr>
            <p:cNvPr id="43"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46" name="Rectangle 45"/>
          <p:cNvSpPr/>
          <p:nvPr/>
        </p:nvSpPr>
        <p:spPr>
          <a:xfrm>
            <a:off x="1397383" y="3341374"/>
            <a:ext cx="1020739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7" name="PA_库_组合 5"/>
          <p:cNvGrpSpPr/>
          <p:nvPr>
            <p:custDataLst>
              <p:tags r:id="rId4"/>
            </p:custDataLst>
          </p:nvPr>
        </p:nvGrpSpPr>
        <p:grpSpPr>
          <a:xfrm>
            <a:off x="665190" y="4320524"/>
            <a:ext cx="587835" cy="733599"/>
            <a:chOff x="1836100" y="2332000"/>
            <a:chExt cx="1572829" cy="895643"/>
          </a:xfrm>
        </p:grpSpPr>
        <p:sp>
          <p:nvSpPr>
            <p:cNvPr id="4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51" name="Rectangle 50"/>
          <p:cNvSpPr/>
          <p:nvPr/>
        </p:nvSpPr>
        <p:spPr>
          <a:xfrm>
            <a:off x="1337153" y="4394935"/>
            <a:ext cx="10327853"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 sao bạn nhỏ thấy “mùa hè thật sung sướng”</a:t>
            </a:r>
          </a:p>
        </p:txBody>
      </p:sp>
      <p:grpSp>
        <p:nvGrpSpPr>
          <p:cNvPr id="52" name="Group 51"/>
          <p:cNvGrpSpPr/>
          <p:nvPr/>
        </p:nvGrpSpPr>
        <p:grpSpPr>
          <a:xfrm>
            <a:off x="9240409" y="-448419"/>
            <a:ext cx="2844126" cy="2557500"/>
            <a:chOff x="7656473" y="831396"/>
            <a:chExt cx="3689350" cy="3269584"/>
          </a:xfrm>
        </p:grpSpPr>
        <p:pic>
          <p:nvPicPr>
            <p:cNvPr id="53" name="图片 2" descr="2"/>
            <p:cNvPicPr>
              <a:picLocks noChangeAspect="1"/>
            </p:cNvPicPr>
            <p:nvPr/>
          </p:nvPicPr>
          <p:blipFill>
            <a:blip r:embed="rId10"/>
            <a:stretch>
              <a:fillRect/>
            </a:stretch>
          </p:blipFill>
          <p:spPr>
            <a:xfrm>
              <a:off x="7656473" y="831396"/>
              <a:ext cx="3689350" cy="3127375"/>
            </a:xfrm>
            <a:prstGeom prst="rect">
              <a:avLst/>
            </a:prstGeom>
          </p:spPr>
        </p:pic>
        <p:sp>
          <p:nvSpPr>
            <p:cNvPr id="54" name="Rounded Rectangle 53"/>
            <p:cNvSpPr/>
            <p:nvPr/>
          </p:nvSpPr>
          <p:spPr>
            <a:xfrm>
              <a:off x="8086969" y="3013280"/>
              <a:ext cx="2912297" cy="10877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9" name="PA_库_组合 5">
            <a:extLst>
              <a:ext uri="{FF2B5EF4-FFF2-40B4-BE49-F238E27FC236}">
                <a16:creationId xmlns:a16="http://schemas.microsoft.com/office/drawing/2014/main" id="{5C8618A6-7B60-4A49-88B0-511C5101C377}"/>
              </a:ext>
            </a:extLst>
          </p:cNvPr>
          <p:cNvGrpSpPr/>
          <p:nvPr>
            <p:custDataLst>
              <p:tags r:id="rId5"/>
            </p:custDataLst>
          </p:nvPr>
        </p:nvGrpSpPr>
        <p:grpSpPr>
          <a:xfrm>
            <a:off x="684049" y="5347972"/>
            <a:ext cx="587835" cy="733599"/>
            <a:chOff x="1836100" y="2332000"/>
            <a:chExt cx="1572829" cy="895643"/>
          </a:xfrm>
        </p:grpSpPr>
        <p:sp>
          <p:nvSpPr>
            <p:cNvPr id="31" name="任意多边形 10">
              <a:extLst>
                <a:ext uri="{FF2B5EF4-FFF2-40B4-BE49-F238E27FC236}">
                  <a16:creationId xmlns:a16="http://schemas.microsoft.com/office/drawing/2014/main" id="{16FD1388-3F7F-4811-A4CD-23623EC9CFA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任意多边形 11">
              <a:extLst>
                <a:ext uri="{FF2B5EF4-FFF2-40B4-BE49-F238E27FC236}">
                  <a16:creationId xmlns:a16="http://schemas.microsoft.com/office/drawing/2014/main" id="{687198A4-3C2E-4319-A7C5-5B8A62B2B9CC}"/>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文本框 12">
              <a:extLst>
                <a:ext uri="{FF2B5EF4-FFF2-40B4-BE49-F238E27FC236}">
                  <a16:creationId xmlns:a16="http://schemas.microsoft.com/office/drawing/2014/main" id="{DC41E2D5-C362-476F-9BEF-FD656118F708}"/>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34" name="Rectangle 33">
            <a:extLst>
              <a:ext uri="{FF2B5EF4-FFF2-40B4-BE49-F238E27FC236}">
                <a16:creationId xmlns:a16="http://schemas.microsoft.com/office/drawing/2014/main" id="{ECFC2B4D-6F44-452E-89E0-118680B6F5F2}"/>
              </a:ext>
            </a:extLst>
          </p:cNvPr>
          <p:cNvSpPr/>
          <p:nvPr/>
        </p:nvSpPr>
        <p:spPr>
          <a:xfrm>
            <a:off x="1356012" y="5422383"/>
            <a:ext cx="10327853"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hình ảnh “ngày dài lấp lánh” chỉ điều gì? </a:t>
            </a:r>
          </a:p>
        </p:txBody>
      </p:sp>
    </p:spTree>
    <p:extLst>
      <p:ext uri="{BB962C8B-B14F-4D97-AF65-F5344CB8AC3E}">
        <p14:creationId xmlns:p14="http://schemas.microsoft.com/office/powerpoint/2010/main" val="628974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750"/>
                                        <p:tgtEl>
                                          <p:spTgt spid="2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750"/>
                                        <p:tgtEl>
                                          <p:spTgt spid="30"/>
                                        </p:tgtEl>
                                      </p:cBhvr>
                                    </p:animEffect>
                                    <p:anim calcmode="lin" valueType="num">
                                      <p:cBhvr>
                                        <p:cTn id="11" dur="750" fill="hold"/>
                                        <p:tgtEl>
                                          <p:spTgt spid="30"/>
                                        </p:tgtEl>
                                        <p:attrNameLst>
                                          <p:attrName>ppt_x</p:attrName>
                                        </p:attrNameLst>
                                      </p:cBhvr>
                                      <p:tavLst>
                                        <p:tav tm="0">
                                          <p:val>
                                            <p:strVal val="#ppt_x"/>
                                          </p:val>
                                        </p:tav>
                                        <p:tav tm="100000">
                                          <p:val>
                                            <p:strVal val="#ppt_x"/>
                                          </p:val>
                                        </p:tav>
                                      </p:tavLst>
                                    </p:anim>
                                    <p:anim calcmode="lin" valueType="num">
                                      <p:cBhvr>
                                        <p:cTn id="12"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750"/>
                                        <p:tgtEl>
                                          <p:spTgt spid="37"/>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750"/>
                                        <p:tgtEl>
                                          <p:spTgt spid="41"/>
                                        </p:tgtEl>
                                      </p:cBhvr>
                                    </p:animEffect>
                                    <p:anim calcmode="lin" valueType="num">
                                      <p:cBhvr>
                                        <p:cTn id="21" dur="750" fill="hold"/>
                                        <p:tgtEl>
                                          <p:spTgt spid="41"/>
                                        </p:tgtEl>
                                        <p:attrNameLst>
                                          <p:attrName>ppt_x</p:attrName>
                                        </p:attrNameLst>
                                      </p:cBhvr>
                                      <p:tavLst>
                                        <p:tav tm="0">
                                          <p:val>
                                            <p:strVal val="#ppt_x"/>
                                          </p:val>
                                        </p:tav>
                                        <p:tav tm="100000">
                                          <p:val>
                                            <p:strVal val="#ppt_x"/>
                                          </p:val>
                                        </p:tav>
                                      </p:tavLst>
                                    </p:anim>
                                    <p:anim calcmode="lin" valueType="num">
                                      <p:cBhvr>
                                        <p:cTn id="22" dur="75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750"/>
                                        <p:tgtEl>
                                          <p:spTgt spid="42"/>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750"/>
                                        <p:tgtEl>
                                          <p:spTgt spid="46"/>
                                        </p:tgtEl>
                                      </p:cBhvr>
                                    </p:animEffect>
                                    <p:anim calcmode="lin" valueType="num">
                                      <p:cBhvr>
                                        <p:cTn id="31" dur="750" fill="hold"/>
                                        <p:tgtEl>
                                          <p:spTgt spid="46"/>
                                        </p:tgtEl>
                                        <p:attrNameLst>
                                          <p:attrName>ppt_x</p:attrName>
                                        </p:attrNameLst>
                                      </p:cBhvr>
                                      <p:tavLst>
                                        <p:tav tm="0">
                                          <p:val>
                                            <p:strVal val="#ppt_x"/>
                                          </p:val>
                                        </p:tav>
                                        <p:tav tm="100000">
                                          <p:val>
                                            <p:strVal val="#ppt_x"/>
                                          </p:val>
                                        </p:tav>
                                      </p:tavLst>
                                    </p:anim>
                                    <p:anim calcmode="lin" valueType="num">
                                      <p:cBhvr>
                                        <p:cTn id="32" dur="75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750"/>
                                        <p:tgtEl>
                                          <p:spTgt spid="4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750"/>
                                        <p:tgtEl>
                                          <p:spTgt spid="51"/>
                                        </p:tgtEl>
                                      </p:cBhvr>
                                    </p:animEffect>
                                    <p:anim calcmode="lin" valueType="num">
                                      <p:cBhvr>
                                        <p:cTn id="41" dur="750" fill="hold"/>
                                        <p:tgtEl>
                                          <p:spTgt spid="51"/>
                                        </p:tgtEl>
                                        <p:attrNameLst>
                                          <p:attrName>ppt_x</p:attrName>
                                        </p:attrNameLst>
                                      </p:cBhvr>
                                      <p:tavLst>
                                        <p:tav tm="0">
                                          <p:val>
                                            <p:strVal val="#ppt_x"/>
                                          </p:val>
                                        </p:tav>
                                        <p:tav tm="100000">
                                          <p:val>
                                            <p:strVal val="#ppt_x"/>
                                          </p:val>
                                        </p:tav>
                                      </p:tavLst>
                                    </p:anim>
                                    <p:anim calcmode="lin" valueType="num">
                                      <p:cBhvr>
                                        <p:cTn id="42" dur="75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750"/>
                                        <p:tgtEl>
                                          <p:spTgt spid="29"/>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750"/>
                                        <p:tgtEl>
                                          <p:spTgt spid="34"/>
                                        </p:tgtEl>
                                      </p:cBhvr>
                                    </p:animEffect>
                                    <p:anim calcmode="lin" valueType="num">
                                      <p:cBhvr>
                                        <p:cTn id="51" dur="750" fill="hold"/>
                                        <p:tgtEl>
                                          <p:spTgt spid="34"/>
                                        </p:tgtEl>
                                        <p:attrNameLst>
                                          <p:attrName>ppt_x</p:attrName>
                                        </p:attrNameLst>
                                      </p:cBhvr>
                                      <p:tavLst>
                                        <p:tav tm="0">
                                          <p:val>
                                            <p:strVal val="#ppt_x"/>
                                          </p:val>
                                        </p:tav>
                                        <p:tav tm="100000">
                                          <p:val>
                                            <p:strVal val="#ppt_x"/>
                                          </p:val>
                                        </p:tav>
                                      </p:tavLst>
                                    </p:anim>
                                    <p:anim calcmode="lin" valueType="num">
                                      <p:cBhvr>
                                        <p:cTn id="52" dur="7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additive="base">
                                        <p:cTn id="57" dur="500" fill="hold"/>
                                        <p:tgtEl>
                                          <p:spTgt spid="52"/>
                                        </p:tgtEl>
                                        <p:attrNameLst>
                                          <p:attrName>ppt_x</p:attrName>
                                        </p:attrNameLst>
                                      </p:cBhvr>
                                      <p:tavLst>
                                        <p:tav tm="0">
                                          <p:val>
                                            <p:strVal val="#ppt_x"/>
                                          </p:val>
                                        </p:tav>
                                        <p:tav tm="100000">
                                          <p:val>
                                            <p:strVal val="#ppt_x"/>
                                          </p:val>
                                        </p:tav>
                                      </p:tavLst>
                                    </p:anim>
                                    <p:anim calcmode="lin" valueType="num">
                                      <p:cBhvr additive="base">
                                        <p:cTn id="5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1" grpId="0"/>
      <p:bldP spid="46" grpId="0"/>
      <p:bldP spid="51"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4857218" y="78004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5519614" y="928865"/>
            <a:ext cx="97628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5151136" y="1708960"/>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Sớm nay em thức dậy</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kì lạ chưa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ounded Rectangle 30"/>
          <p:cNvSpPr/>
          <p:nvPr/>
        </p:nvSpPr>
        <p:spPr>
          <a:xfrm>
            <a:off x="4931044" y="1662464"/>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4359643" y="17778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4510775" y="4015409"/>
            <a:ext cx="4839923" cy="14045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 trời mùa hè kì lạ ở chỗ là ưa dậy sớm</a:t>
            </a:r>
          </a:p>
        </p:txBody>
      </p:sp>
    </p:spTree>
    <p:extLst>
      <p:ext uri="{BB962C8B-B14F-4D97-AF65-F5344CB8AC3E}">
        <p14:creationId xmlns:p14="http://schemas.microsoft.com/office/powerpoint/2010/main" val="2078399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30" name="Rectangle 29"/>
          <p:cNvSpPr/>
          <p:nvPr/>
        </p:nvSpPr>
        <p:spPr>
          <a:xfrm>
            <a:off x="2005094" y="928865"/>
            <a:ext cx="9934658" cy="584775"/>
          </a:xfrm>
          <a:prstGeom prst="rect">
            <a:avLst/>
          </a:prstGeom>
        </p:spPr>
        <p:txBody>
          <a:bodyPr wrap="square">
            <a:spAutoFit/>
          </a:bodyPr>
          <a:lstStyle/>
          <a:p>
            <a:pPr lvl="0" algn="ctr">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mang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sống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ích</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hoa lá thêm màu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 mùa hè mang đến cho cuộc sống nhiều ích lợi:</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cây: làm cho cây chóng lớn</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hoa lá: cho lá thêm màu sắc</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các bạn nhỏ: cho các bạn nhỏ được nghỉ học</a:t>
            </a:r>
          </a:p>
        </p:txBody>
      </p:sp>
    </p:spTree>
    <p:extLst>
      <p:ext uri="{BB962C8B-B14F-4D97-AF65-F5344CB8AC3E}">
        <p14:creationId xmlns:p14="http://schemas.microsoft.com/office/powerpoint/2010/main" val="35914682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đặc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biệt</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1825598" y="1790525"/>
            <a:ext cx="4203433"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1712922"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1247449"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3469328" y="4162788"/>
            <a:ext cx="5933283" cy="11616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của mùa hè “dài bất tận”, trôi qua rất lâu.</a:t>
            </a:r>
          </a:p>
        </p:txBody>
      </p:sp>
      <p:sp>
        <p:nvSpPr>
          <p:cNvPr id="13" name="Rectangle 12">
            <a:extLst>
              <a:ext uri="{FF2B5EF4-FFF2-40B4-BE49-F238E27FC236}">
                <a16:creationId xmlns:a16="http://schemas.microsoft.com/office/drawing/2014/main" id="{444DBEBF-3ED6-4784-A02D-785DB614B070}"/>
              </a:ext>
            </a:extLst>
          </p:cNvPr>
          <p:cNvSpPr/>
          <p:nvPr/>
        </p:nvSpPr>
        <p:spPr>
          <a:xfrm>
            <a:off x="6786971" y="1708163"/>
            <a:ext cx="4203433" cy="1815882"/>
          </a:xfrm>
          <a:prstGeom prst="rect">
            <a:avLst/>
          </a:prstGeom>
        </p:spPr>
        <p:txBody>
          <a:bodyPr wrap="square">
            <a:spAutoFit/>
          </a:bodyPr>
          <a:lstStyle/>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Buổi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trôi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thật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chậm</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mải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rong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chơi</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Đủng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đỉnh</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mãi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chân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Mà</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vẫn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chưa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lặn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xuống</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30">
            <a:extLst>
              <a:ext uri="{FF2B5EF4-FFF2-40B4-BE49-F238E27FC236}">
                <a16:creationId xmlns:a16="http://schemas.microsoft.com/office/drawing/2014/main" id="{F1DBC1E7-04CC-4131-8A9C-8811B879BC72}"/>
              </a:ext>
            </a:extLst>
          </p:cNvPr>
          <p:cNvSpPr/>
          <p:nvPr/>
        </p:nvSpPr>
        <p:spPr>
          <a:xfrm>
            <a:off x="6674294"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6" name="Teardrop 15">
            <a:extLst>
              <a:ext uri="{FF2B5EF4-FFF2-40B4-BE49-F238E27FC236}">
                <a16:creationId xmlns:a16="http://schemas.microsoft.com/office/drawing/2014/main" id="{5360CF52-4166-4DB4-8144-E51E81F57525}"/>
              </a:ext>
            </a:extLst>
          </p:cNvPr>
          <p:cNvSpPr/>
          <p:nvPr/>
        </p:nvSpPr>
        <p:spPr>
          <a:xfrm>
            <a:off x="6208821"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spTree>
    <p:extLst>
      <p:ext uri="{BB962C8B-B14F-4D97-AF65-F5344CB8AC3E}">
        <p14:creationId xmlns:p14="http://schemas.microsoft.com/office/powerpoint/2010/main" val="3894148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P spid="13" grpId="0"/>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 sao bạn nhỏ thấy “mùa hè thật sung sướng”</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 nắng lại có kem</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 những cơn gió êm</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4</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nhỏ thấy “mùa hè thật sung sướng” vì mùa hè có nắng, có kem, có cả những cơn gió. Ngoài ra, ngày hè rất dài, bạn nhỏ có thể thoải mái vui chơi.</a:t>
            </a:r>
          </a:p>
        </p:txBody>
      </p:sp>
    </p:spTree>
    <p:extLst>
      <p:ext uri="{BB962C8B-B14F-4D97-AF65-F5344CB8AC3E}">
        <p14:creationId xmlns:p14="http://schemas.microsoft.com/office/powerpoint/2010/main" val="1678826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5</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hình ảnh “ngày dài lấp lánh” chỉ điều gì? </a:t>
            </a:r>
          </a:p>
        </p:txBody>
      </p:sp>
      <p:sp>
        <p:nvSpPr>
          <p:cNvPr id="29" name="Rectangle 28"/>
          <p:cNvSpPr/>
          <p:nvPr/>
        </p:nvSpPr>
        <p:spPr>
          <a:xfrm>
            <a:off x="2545425" y="2044005"/>
            <a:ext cx="12058652" cy="1384995"/>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Ngày có nhiều nắng</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 Ngày có nhiều niềm vui</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 Ngày mặt trời dậy sớm và đi ngủ muộn</a:t>
            </a:r>
          </a:p>
        </p:txBody>
      </p:sp>
      <p:sp>
        <p:nvSpPr>
          <p:cNvPr id="31" name="Rounded Rectangle 30"/>
          <p:cNvSpPr/>
          <p:nvPr/>
        </p:nvSpPr>
        <p:spPr>
          <a:xfrm>
            <a:off x="2594113" y="1911223"/>
            <a:ext cx="6808304"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4" name="Rounded Rectangle 13">
            <a:extLst>
              <a:ext uri="{FF2B5EF4-FFF2-40B4-BE49-F238E27FC236}">
                <a16:creationId xmlns:a16="http://schemas.microsoft.com/office/drawing/2014/main" id="{5CC25376-DE95-417F-B440-9AF16C1EECD0}"/>
              </a:ext>
            </a:extLst>
          </p:cNvPr>
          <p:cNvSpPr/>
          <p:nvPr/>
        </p:nvSpPr>
        <p:spPr>
          <a:xfrm>
            <a:off x="2082211" y="4084880"/>
            <a:ext cx="8027577" cy="11529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suy nghĩ và chọn đáp án phù hợp với ý kiến của mình.</a:t>
            </a:r>
          </a:p>
        </p:txBody>
      </p:sp>
      <p:sp>
        <p:nvSpPr>
          <p:cNvPr id="2" name="Oval 1">
            <a:extLst>
              <a:ext uri="{FF2B5EF4-FFF2-40B4-BE49-F238E27FC236}">
                <a16:creationId xmlns:a16="http://schemas.microsoft.com/office/drawing/2014/main" id="{A4D50F35-C420-4028-A978-C05EF23E35E8}"/>
              </a:ext>
            </a:extLst>
          </p:cNvPr>
          <p:cNvSpPr/>
          <p:nvPr/>
        </p:nvSpPr>
        <p:spPr>
          <a:xfrm>
            <a:off x="2375452" y="2514600"/>
            <a:ext cx="586409" cy="4770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61469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14"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43">
            <a:extLst>
              <a:ext uri="{FF2B5EF4-FFF2-40B4-BE49-F238E27FC236}">
                <a16:creationId xmlns:a16="http://schemas.microsoft.com/office/drawing/2014/main" id="{9D645240-D005-4810-AC9C-C05A048A4394}"/>
              </a:ext>
            </a:extLst>
          </p:cNvPr>
          <p:cNvSpPr/>
          <p:nvPr/>
        </p:nvSpPr>
        <p:spPr>
          <a:xfrm>
            <a:off x="1697267" y="994203"/>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Rectangle 17"/>
          <p:cNvSpPr/>
          <p:nvPr/>
        </p:nvSpPr>
        <p:spPr>
          <a:xfrm>
            <a:off x="706872" y="3071625"/>
            <a:ext cx="9126563"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niềm</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vui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sướng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rực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18">
            <a:extLst>
              <a:ext uri="{FF2B5EF4-FFF2-40B4-BE49-F238E27FC236}">
                <a16:creationId xmlns:a16="http://schemas.microsoft.com/office/drawing/2014/main" id="{57F3696D-F7F3-418B-9ABA-CA9BA13DBBA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45647" y="2619600"/>
            <a:ext cx="3646353" cy="3696585"/>
          </a:xfrm>
          <a:prstGeom prst="rect">
            <a:avLst/>
          </a:prstGeom>
        </p:spPr>
      </p:pic>
    </p:spTree>
    <p:extLst>
      <p:ext uri="{BB962C8B-B14F-4D97-AF65-F5344CB8AC3E}">
        <p14:creationId xmlns:p14="http://schemas.microsoft.com/office/powerpoint/2010/main" val="34804940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pic>
        <p:nvPicPr>
          <p:cNvPr id="15" name="Picture 14"/>
          <p:cNvPicPr>
            <a:picLocks noChangeAspect="1"/>
          </p:cNvPicPr>
          <p:nvPr/>
        </p:nvPicPr>
        <p:blipFill rotWithShape="1">
          <a:blip r:embed="rId8"/>
          <a:srcRect l="22360" t="9733" r="22312" b="19578"/>
          <a:stretch/>
        </p:blipFill>
        <p:spPr>
          <a:xfrm>
            <a:off x="1412183" y="1746615"/>
            <a:ext cx="4967954" cy="3296271"/>
          </a:xfrm>
          <a:prstGeom prst="rect">
            <a:avLst/>
          </a:prstGeom>
        </p:spPr>
      </p:pic>
    </p:spTree>
    <p:extLst>
      <p:ext uri="{BB962C8B-B14F-4D97-AF65-F5344CB8AC3E}">
        <p14:creationId xmlns:p14="http://schemas.microsoft.com/office/powerpoint/2010/main" val="33906349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393016" y="157861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2206805" y="2226392"/>
            <a:ext cx="1776448"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1" y="2915576"/>
            <a:ext cx="3645680" cy="643894"/>
            <a:chOff x="1717199" y="4363552"/>
            <a:chExt cx="3645680" cy="643894"/>
          </a:xfrm>
        </p:grpSpPr>
        <p:sp>
          <p:nvSpPr>
            <p:cNvPr id="31" name="Rounded Rectangle 30"/>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1" y="3654044"/>
            <a:ext cx="5119273" cy="643894"/>
            <a:chOff x="1717199" y="5199333"/>
            <a:chExt cx="5119273" cy="643894"/>
          </a:xfrm>
        </p:grpSpPr>
        <p:sp>
          <p:nvSpPr>
            <p:cNvPr id="35" name="Rounded Rectangle 34"/>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192444" y="229478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45705" y="294366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3724" y="369103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066647" y="1832130"/>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6680881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534745" y="1166842"/>
            <a:ext cx="4914180"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3200" dirty="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Mà vẫn chưa lặn xuống.</a:t>
            </a:r>
          </a:p>
          <a:p>
            <a:br>
              <a:rPr lang="vi-VN" sz="3200" dirty="0">
                <a:latin typeface="Arial-Rounded" panose="020B0500000000000000" pitchFamily="34" charset="0"/>
                <a:ea typeface="Arial-Rounded" panose="020B0500000000000000" pitchFamily="34" charset="0"/>
                <a:cs typeface="Arial-Rounded" panose="020B0500000000000000" pitchFamily="34" charset="0"/>
              </a:rPr>
            </a:br>
            <a:r>
              <a:rPr lang="vi-VN" sz="32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3200" dirty="0">
                <a:latin typeface="Arial-Rounded" panose="020B0500000000000000" pitchFamily="34" charset="0"/>
                <a:ea typeface="Arial-Rounded" panose="020B0500000000000000" pitchFamily="34" charset="0"/>
                <a:cs typeface="Arial-Rounded" panose="020B0500000000000000" pitchFamily="34" charset="0"/>
              </a:rPr>
              <a:t>Và ngày dài lấp lánh.</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97927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0124" r="-2133" b="21481"/>
          <a:stretch>
            <a:fillRect/>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17936" y="27856"/>
            <a:ext cx="8226464"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marR="0" lvl="0" indent="-742950" algn="ctr"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Ôn và khởi động (Xe bus yêu thương)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ZALO HAY FB, CÁC WEB.....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XIN ĐỪNG</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 BUÔN BÁN LẠI BÀI CỦA EM VÌ EM BỎ RẤT NHIỀU CÔNG SỨC, CHẤT XÁM ĐỂ SOẠN RA NHỮNG BÀI GIẢNG NÀY.</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https://www.facebook.com/huongthaoGADT</a:t>
            </a:r>
            <a:endPar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 KÍNH CHÚC THẦY/CÔ DẠY TỐT NHÉ!</a:t>
            </a: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a16="http://schemas.microsoft.com/office/drawing/2014/main"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a16="http://schemas.microsoft.com/office/drawing/2014/main"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a16="http://schemas.microsoft.com/office/drawing/2014/main"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2381343" y="4829310"/>
            <a:ext cx="2649654" cy="2458861"/>
          </a:xfrm>
          <a:prstGeom prst="rect">
            <a:avLst/>
          </a:prstGeom>
        </p:spPr>
      </p:pic>
      <p:pic>
        <p:nvPicPr>
          <p:cNvPr id="32" name="图片 1">
            <a:extLst>
              <a:ext uri="{FF2B5EF4-FFF2-40B4-BE49-F238E27FC236}">
                <a16:creationId xmlns:a16="http://schemas.microsoft.com/office/drawing/2014/main"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3377984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705678" y="152402"/>
            <a:ext cx="10390769"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Trong</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bài</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Tập</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nấu</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ăn</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các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em</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được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học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làm</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món</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a:ln>
                  <a:noFill/>
                </a:ln>
                <a:solidFill>
                  <a:prstClr val="black"/>
                </a:solidFill>
                <a:effectLst/>
                <a:uLnTx/>
                <a:uFillTx/>
                <a:latin typeface="Arial-Rounded" panose="020B0500000000000000" charset="0"/>
                <a:ea typeface="Arial-Rounded" panose="020B0500000000000000" charset="0"/>
                <a:cs typeface="Arial-Rounded" panose="020B0500000000000000" charset="0"/>
              </a:rPr>
              <a:t>gì?</a:t>
            </a:r>
            <a:endPar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p:txBody>
      </p:sp>
      <p:sp>
        <p:nvSpPr>
          <p:cNvPr id="10" name="Rectangle 9"/>
          <p:cNvSpPr/>
          <p:nvPr/>
        </p:nvSpPr>
        <p:spPr>
          <a:xfrm>
            <a:off x="1941207" y="1685926"/>
            <a:ext cx="3276836"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Rang </a:t>
            </a:r>
            <a:r>
              <a:rPr kumimoji="0" lang="en-US" sz="44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thịt</a:t>
            </a:r>
            <a:endParaRPr kumimoji="0" lang="en-US" sz="4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1" name="Rectangle 10"/>
          <p:cNvSpPr/>
          <p:nvPr/>
        </p:nvSpPr>
        <p:spPr>
          <a:xfrm>
            <a:off x="7762461" y="1643062"/>
            <a:ext cx="3819939"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Trứng</a:t>
            </a: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đúc</a:t>
            </a: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thịt</a:t>
            </a:r>
            <a:endPar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58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withEffect">
                                  <p:stCondLst>
                                    <p:cond delay="0"/>
                                  </p:stCondLst>
                                  <p:childTnLst>
                                    <p:cmd type="call" cmd="playFrom(0.0)">
                                      <p:cBhvr>
                                        <p:cTn id="36" dur="9027" fill="hold"/>
                                        <p:tgtEl>
                                          <p:spTgt spid="8"/>
                                        </p:tgtEl>
                                      </p:cBhvr>
                                    </p:cmd>
                                  </p:childTnLst>
                                </p:cTn>
                              </p:par>
                              <p:par>
                                <p:cTn id="37" presetID="63" presetClass="path" presetSubtype="0" accel="50000" decel="50000" fill="hold" nodeType="withEffect">
                                  <p:stCondLst>
                                    <p:cond delay="0"/>
                                  </p:stCondLst>
                                  <p:childTnLst>
                                    <p:animMotion origin="layout" path="M 0 0 L 0.25 0 E" pathEditMode="relative" ptsTypes="">
                                      <p:cBhvr>
                                        <p:cTn id="38" dur="2000" fill="hold"/>
                                        <p:tgtEl>
                                          <p:spTgt spid="7170"/>
                                        </p:tgtEl>
                                        <p:attrNameLst>
                                          <p:attrName>ppt_x</p:attrName>
                                          <p:attrName>ppt_y</p:attrName>
                                        </p:attrNameLst>
                                      </p:cBhvr>
                                    </p:animMotion>
                                  </p:childTnLst>
                                </p:cTn>
                              </p:par>
                            </p:childTnLst>
                          </p:cTn>
                        </p:par>
                        <p:par>
                          <p:cTn id="39" fill="hold">
                            <p:stCondLst>
                              <p:cond delay="9500"/>
                            </p:stCondLst>
                            <p:childTnLst>
                              <p:par>
                                <p:cTn id="40" presetID="53" presetClass="exit" presetSubtype="32" fill="hold" nodeType="afterEffect">
                                  <p:stCondLst>
                                    <p:cond delay="0"/>
                                  </p:stCondLst>
                                  <p:childTnLst>
                                    <p:anim calcmode="lin" valueType="num">
                                      <p:cBhvr>
                                        <p:cTn id="41" dur="500"/>
                                        <p:tgtEl>
                                          <p:spTgt spid="7170"/>
                                        </p:tgtEl>
                                        <p:attrNameLst>
                                          <p:attrName>ppt_w</p:attrName>
                                        </p:attrNameLst>
                                      </p:cBhvr>
                                      <p:tavLst>
                                        <p:tav tm="0">
                                          <p:val>
                                            <p:strVal val="ppt_w"/>
                                          </p:val>
                                        </p:tav>
                                        <p:tav tm="100000">
                                          <p:val>
                                            <p:fltVal val="0"/>
                                          </p:val>
                                        </p:tav>
                                      </p:tavLst>
                                    </p:anim>
                                    <p:anim calcmode="lin" valueType="num">
                                      <p:cBhvr>
                                        <p:cTn id="42" dur="500"/>
                                        <p:tgtEl>
                                          <p:spTgt spid="7170"/>
                                        </p:tgtEl>
                                        <p:attrNameLst>
                                          <p:attrName>ppt_h</p:attrName>
                                        </p:attrNameLst>
                                      </p:cBhvr>
                                      <p:tavLst>
                                        <p:tav tm="0">
                                          <p:val>
                                            <p:strVal val="ppt_h"/>
                                          </p:val>
                                        </p:tav>
                                        <p:tav tm="100000">
                                          <p:val>
                                            <p:fltVal val="0"/>
                                          </p:val>
                                        </p:tav>
                                      </p:tavLst>
                                    </p:anim>
                                    <p:animEffect transition="out" filter="fade">
                                      <p:cBhvr>
                                        <p:cTn id="43" dur="500"/>
                                        <p:tgtEl>
                                          <p:spTgt spid="7170"/>
                                        </p:tgtEl>
                                      </p:cBhvr>
                                    </p:animEffect>
                                    <p:set>
                                      <p:cBhvr>
                                        <p:cTn id="44" dur="1" fill="hold">
                                          <p:stCondLst>
                                            <p:cond delay="499"/>
                                          </p:stCondLst>
                                        </p:cTn>
                                        <p:tgtEl>
                                          <p:spTgt spid="7170"/>
                                        </p:tgtEl>
                                        <p:attrNameLst>
                                          <p:attrName>style.visibility</p:attrName>
                                        </p:attrNameLst>
                                      </p:cBhvr>
                                      <p:to>
                                        <p:strVal val="hidden"/>
                                      </p:to>
                                    </p:set>
                                  </p:childTnLst>
                                </p:cTn>
                              </p:par>
                            </p:childTnLst>
                          </p:cTn>
                        </p:par>
                        <p:par>
                          <p:cTn id="45" fill="hold">
                            <p:stCondLst>
                              <p:cond delay="10000"/>
                            </p:stCondLst>
                            <p:childTnLst>
                              <p:par>
                                <p:cTn id="46" presetID="1" presetClass="mediacall" presetSubtype="0" fill="hold" nodeType="afterEffect">
                                  <p:stCondLst>
                                    <p:cond delay="0"/>
                                  </p:stCondLst>
                                  <p:childTnLst>
                                    <p:cmd type="call" cmd="playFrom(0.0)">
                                      <p:cBhvr>
                                        <p:cTn id="47" dur="10140" fill="hold"/>
                                        <p:tgtEl>
                                          <p:spTgt spid="18"/>
                                        </p:tgtEl>
                                      </p:cBhvr>
                                    </p:cmd>
                                  </p:childTnLst>
                                </p:cTn>
                              </p:par>
                              <p:par>
                                <p:cTn id="48" presetID="35" presetClass="path" presetSubtype="0" accel="50000" decel="50000" fill="hold" nodeType="withEffect">
                                  <p:stCondLst>
                                    <p:cond delay="0"/>
                                  </p:stCondLst>
                                  <p:childTnLst>
                                    <p:animMotion origin="layout" path="M -0.68333 0.00324 L -1.69166 0.01296 " pathEditMode="relative" rAng="0" ptsTypes="AA">
                                      <p:cBhvr>
                                        <p:cTn id="49"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50" fill="hold" display="0">
                  <p:stCondLst>
                    <p:cond delay="indefinite"/>
                  </p:stCondLst>
                  <p:endCondLst>
                    <p:cond evt="onStopAudio" delay="0">
                      <p:tgtEl>
                        <p:sldTgt/>
                      </p:tgtEl>
                    </p:cond>
                  </p:endCondLst>
                </p:cTn>
                <p:tgtEl>
                  <p:spTgt spid="4"/>
                </p:tgtEl>
              </p:cMediaNode>
            </p:audio>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0584" fill="hold"/>
                                        <p:tgtEl>
                                          <p:spTgt spid="4"/>
                                        </p:tgtEl>
                                      </p:cBhvr>
                                    </p:cmd>
                                  </p:childTnLst>
                                </p:cTn>
                              </p:par>
                            </p:childTnLst>
                          </p:cTn>
                        </p:par>
                      </p:childTnLst>
                    </p:cTn>
                  </p:par>
                </p:childTnLst>
              </p:cTn>
              <p:nextCondLst>
                <p:cond evt="onClick" delay="0">
                  <p:tgtEl>
                    <p:spTgt spid="10"/>
                  </p:tgtEl>
                </p:cond>
              </p:nextCondLst>
            </p:seq>
            <p:audio>
              <p:cMediaNode vol="80000">
                <p:cTn id="56" fill="hold" display="0">
                  <p:stCondLst>
                    <p:cond delay="indefinite"/>
                  </p:stCondLst>
                  <p:endCondLst>
                    <p:cond evt="onStopAudio" delay="0">
                      <p:tgtEl>
                        <p:sldTgt/>
                      </p:tgtEl>
                    </p:cond>
                  </p:endCondLst>
                </p:cTn>
                <p:tgtEl>
                  <p:spTgt spid="14"/>
                </p:tgtEl>
              </p:cMediaNode>
            </p:audio>
            <p:audio>
              <p:cMediaNode vol="80000">
                <p:cTn id="57" fill="hold" display="0">
                  <p:stCondLst>
                    <p:cond delay="indefinite"/>
                  </p:stCondLst>
                  <p:endCondLst>
                    <p:cond evt="onStopAudio" delay="0">
                      <p:tgtEl>
                        <p:sldTgt/>
                      </p:tgtEl>
                    </p:cond>
                  </p:endCondLst>
                </p:cTn>
                <p:tgtEl>
                  <p:spTgt spid="16"/>
                </p:tgtEl>
              </p:cMediaNode>
            </p:audio>
            <p:audio>
              <p:cMediaNode vol="80000">
                <p:cTn id="58" fill="hold" display="0">
                  <p:stCondLst>
                    <p:cond delay="indefinite"/>
                  </p:stCondLst>
                  <p:endCondLst>
                    <p:cond evt="onStopAudio" delay="0">
                      <p:tgtEl>
                        <p:sldTgt/>
                      </p:tgtEl>
                    </p:cond>
                  </p:endCondLst>
                </p:cTn>
                <p:tgtEl>
                  <p:spTgt spid="18"/>
                </p:tgtEl>
              </p:cMediaNode>
            </p:audio>
            <p:audio>
              <p:cMediaNode vol="80000">
                <p:cTn id="59"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Có</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mấy</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bước</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để</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làm</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món</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Trứng</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đúc</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thịt</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6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1" name="Rectangle 10"/>
          <p:cNvSpPr/>
          <p:nvPr/>
        </p:nvSpPr>
        <p:spPr>
          <a:xfrm>
            <a:off x="8942040" y="1846888"/>
            <a:ext cx="24879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C. 5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2" name="Rectangle 11"/>
          <p:cNvSpPr/>
          <p:nvPr/>
        </p:nvSpPr>
        <p:spPr>
          <a:xfrm>
            <a:off x="4860184" y="1752600"/>
            <a:ext cx="3369415"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4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Vào mùa nào, các em không phải đến trường?</a:t>
            </a:r>
          </a:p>
        </p:txBody>
      </p:sp>
      <p:sp>
        <p:nvSpPr>
          <p:cNvPr id="10" name="Rectangle 9"/>
          <p:cNvSpPr/>
          <p:nvPr/>
        </p:nvSpPr>
        <p:spPr>
          <a:xfrm>
            <a:off x="2067445" y="1660972"/>
            <a:ext cx="1797066"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mùa thu</a:t>
            </a:r>
          </a:p>
        </p:txBody>
      </p:sp>
      <p:sp>
        <p:nvSpPr>
          <p:cNvPr id="11" name="Rectangle 10"/>
          <p:cNvSpPr/>
          <p:nvPr/>
        </p:nvSpPr>
        <p:spPr>
          <a:xfrm>
            <a:off x="9322360" y="1551435"/>
            <a:ext cx="2641040"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C. mùa hè</a:t>
            </a:r>
          </a:p>
        </p:txBody>
      </p:sp>
      <p:sp>
        <p:nvSpPr>
          <p:cNvPr id="12" name="Rectangle 11"/>
          <p:cNvSpPr/>
          <p:nvPr/>
        </p:nvSpPr>
        <p:spPr>
          <a:xfrm>
            <a:off x="5620294" y="1562100"/>
            <a:ext cx="1797066"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mùa đông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8" name="Group 27"/>
          <p:cNvGrpSpPr/>
          <p:nvPr/>
        </p:nvGrpSpPr>
        <p:grpSpPr>
          <a:xfrm>
            <a:off x="5991224" y="1302025"/>
            <a:ext cx="5476875" cy="1392236"/>
            <a:chOff x="5835193" y="1564848"/>
            <a:chExt cx="4157220" cy="867267"/>
          </a:xfrm>
          <a:solidFill>
            <a:srgbClr val="BDEEFF"/>
          </a:solidFill>
        </p:grpSpPr>
        <p:sp>
          <p:nvSpPr>
            <p:cNvPr id="29" name="Rounded Rectangular Callout 28"/>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0" name="Rectangle 29"/>
            <p:cNvSpPr/>
            <p:nvPr/>
          </p:nvSpPr>
          <p:spPr>
            <a:xfrm>
              <a:off x="5996898" y="1608188"/>
              <a:ext cx="3802779" cy="74772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Trao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đổi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với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bạn</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mùa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hè</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có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thú</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vị</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4" name="Picture 3" descr="A picture containing background pattern&#10;&#10;Description automatically generated">
            <a:extLst>
              <a:ext uri="{FF2B5EF4-FFF2-40B4-BE49-F238E27FC236}">
                <a16:creationId xmlns:a16="http://schemas.microsoft.com/office/drawing/2014/main" id="{E4A58329-4834-4AF5-B8AF-D57F2EE99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6" y="334614"/>
            <a:ext cx="5556563" cy="5556563"/>
          </a:xfrm>
          <a:prstGeom prst="rect">
            <a:avLst/>
          </a:prstGeom>
        </p:spPr>
      </p:pic>
    </p:spTree>
    <p:extLst>
      <p:ext uri="{BB962C8B-B14F-4D97-AF65-F5344CB8AC3E}">
        <p14:creationId xmlns:p14="http://schemas.microsoft.com/office/powerpoint/2010/main" val="3113554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5" name="Picture 14"/>
          <p:cNvPicPr>
            <a:picLocks noChangeAspect="1"/>
          </p:cNvPicPr>
          <p:nvPr/>
        </p:nvPicPr>
        <p:blipFill rotWithShape="1">
          <a:blip r:embed="rId8"/>
          <a:srcRect l="6094" t="9293" r="8047" b="14811"/>
          <a:stretch/>
        </p:blipFill>
        <p:spPr>
          <a:xfrm>
            <a:off x="851561" y="2149301"/>
            <a:ext cx="6027924" cy="2487359"/>
          </a:xfrm>
          <a:prstGeom prst="rect">
            <a:avLst/>
          </a:prstGeom>
          <a:effectLst>
            <a:glow rad="228600">
              <a:schemeClr val="accent6">
                <a:satMod val="175000"/>
                <a:alpha val="40000"/>
              </a:schemeClr>
            </a:glow>
          </a:effectLst>
        </p:spPr>
      </p:pic>
      <p:sp>
        <p:nvSpPr>
          <p:cNvPr id="3" name="Oval 2"/>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8764432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15"/>
                                        </p:tgtEl>
                                        <p:attrNameLst>
                                          <p:attrName>r</p:attrName>
                                        </p:attrNameLst>
                                      </p:cBhvr>
                                    </p:animRot>
                                    <p:animRot by="-240000">
                                      <p:cBhvr>
                                        <p:cTn id="13" dur="160" fill="hold">
                                          <p:stCondLst>
                                            <p:cond delay="160"/>
                                          </p:stCondLst>
                                        </p:cTn>
                                        <p:tgtEl>
                                          <p:spTgt spid="15"/>
                                        </p:tgtEl>
                                        <p:attrNameLst>
                                          <p:attrName>r</p:attrName>
                                        </p:attrNameLst>
                                      </p:cBhvr>
                                    </p:animRot>
                                    <p:animRot by="240000">
                                      <p:cBhvr>
                                        <p:cTn id="14" dur="160" fill="hold">
                                          <p:stCondLst>
                                            <p:cond delay="320"/>
                                          </p:stCondLst>
                                        </p:cTn>
                                        <p:tgtEl>
                                          <p:spTgt spid="15"/>
                                        </p:tgtEl>
                                        <p:attrNameLst>
                                          <p:attrName>r</p:attrName>
                                        </p:attrNameLst>
                                      </p:cBhvr>
                                    </p:animRot>
                                    <p:animRot by="-240000">
                                      <p:cBhvr>
                                        <p:cTn id="15" dur="160" fill="hold">
                                          <p:stCondLst>
                                            <p:cond delay="480"/>
                                          </p:stCondLst>
                                        </p:cTn>
                                        <p:tgtEl>
                                          <p:spTgt spid="15"/>
                                        </p:tgtEl>
                                        <p:attrNameLst>
                                          <p:attrName>r</p:attrName>
                                        </p:attrNameLst>
                                      </p:cBhvr>
                                    </p:animRot>
                                    <p:animRot by="120000">
                                      <p:cBhvr>
                                        <p:cTn id="16" dur="160" fill="hold">
                                          <p:stCondLst>
                                            <p:cond delay="64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1317</Words>
  <Application>Microsoft Office PowerPoint</Application>
  <PresentationFormat>Widescreen</PresentationFormat>
  <Paragraphs>253</Paragraphs>
  <Slides>31</Slides>
  <Notes>27</Notes>
  <HiddenSlides>0</HiddenSlides>
  <MMClips>17</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31</vt:i4>
      </vt:variant>
    </vt:vector>
  </HeadingPairs>
  <TitlesOfParts>
    <vt:vector size="41" baseType="lpstr">
      <vt:lpstr>等线</vt:lpstr>
      <vt:lpstr>Arial</vt:lpstr>
      <vt:lpstr>Arial-Rounded</vt:lpstr>
      <vt:lpstr>Calibri</vt:lpstr>
      <vt:lpstr>Times New Roman</vt:lpstr>
      <vt:lpstr>VNI-Avo</vt:lpstr>
      <vt:lpstr>字魂52号-阿开漫画体</vt:lpstr>
      <vt:lpstr>Office 主题​​</vt:lpstr>
      <vt:lpstr>5_Office Theme</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Huong Tran</cp:lastModifiedBy>
  <cp:revision>47</cp:revision>
  <dcterms:created xsi:type="dcterms:W3CDTF">2022-06-15T02:48:14Z</dcterms:created>
  <dcterms:modified xsi:type="dcterms:W3CDTF">2024-09-30T03:44:32Z</dcterms:modified>
</cp:coreProperties>
</file>