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notesSlides/notesSlide6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5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89" r:id="rId4"/>
    <p:sldMasterId id="2147483708" r:id="rId5"/>
    <p:sldMasterId id="2147483720" r:id="rId6"/>
    <p:sldMasterId id="2147483733" r:id="rId7"/>
  </p:sldMasterIdLst>
  <p:notesMasterIdLst>
    <p:notesMasterId r:id="rId24"/>
  </p:notesMasterIdLst>
  <p:sldIdLst>
    <p:sldId id="277" r:id="rId8"/>
    <p:sldId id="2007577429" r:id="rId9"/>
    <p:sldId id="516" r:id="rId10"/>
    <p:sldId id="2007577405" r:id="rId11"/>
    <p:sldId id="2007577406" r:id="rId12"/>
    <p:sldId id="2007577407" r:id="rId13"/>
    <p:sldId id="2007577408" r:id="rId14"/>
    <p:sldId id="2007577428" r:id="rId15"/>
    <p:sldId id="259" r:id="rId16"/>
    <p:sldId id="2007577413" r:id="rId17"/>
    <p:sldId id="9452" r:id="rId18"/>
    <p:sldId id="9453" r:id="rId19"/>
    <p:sldId id="293" r:id="rId20"/>
    <p:sldId id="9432" r:id="rId21"/>
    <p:sldId id="2612" r:id="rId22"/>
    <p:sldId id="295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tableStyles" Target="tableStyle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CD8E0-89CA-4B24-A6BB-6F23391BA065}" type="datetimeFigureOut">
              <a:rPr lang="en-US" smtClean="0"/>
              <a:t>02-Oct-24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211E5F-7B59-42A4-97F2-ECB1CAEA38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691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378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0D4C845-2BE2-4423-97B3-49F88020EF3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798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BA3BC0-4B8A-453D-B965-8968036FA18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469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22603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C6B7E2-0617-4AC1-993F-2E58B2FF18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22399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14739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8543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43939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EDFBA9F-CF61-4E9C-87CD-AB0072051FB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22866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56430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67703BF-2364-43CA-966A-DA7E170455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7887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8010672"/>
      </p:ext>
    </p:extLst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1607319"/>
      </p:ext>
    </p:extLst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8743558"/>
      </p:ext>
    </p:extLst>
  </p:cSld>
  <p:clrMapOvr>
    <a:masterClrMapping/>
  </p:clrMapOvr>
  <p:transition spd="med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854199"/>
            <a:ext cx="9144000" cy="1655763"/>
          </a:xfrm>
        </p:spPr>
        <p:txBody>
          <a:bodyPr anchor="b">
            <a:normAutofit/>
          </a:bodyPr>
          <a:lstStyle>
            <a:lvl1pPr algn="ctr">
              <a:defRPr sz="72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77336811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597825"/>
      </p:ext>
    </p:extLst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838200" y="2187443"/>
            <a:ext cx="10515600" cy="2483115"/>
          </a:xfrm>
        </p:spPr>
        <p:txBody>
          <a:bodyPr>
            <a:normAutofit/>
          </a:bodyPr>
          <a:lstStyle>
            <a:lvl1pPr algn="ctr">
              <a:defRPr sz="60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955003672"/>
      </p:ext>
    </p:extLst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0464687"/>
      </p:ext>
    </p:extLst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744961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615609"/>
            <a:ext cx="5157787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744961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615609"/>
            <a:ext cx="5183188" cy="3574054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4423810"/>
      </p:ext>
    </p:extLst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3238500" y="2159000"/>
            <a:ext cx="5715000" cy="1382450"/>
          </a:xfrm>
        </p:spPr>
        <p:txBody>
          <a:bodyPr anchor="b" anchorCtr="0">
            <a:normAutofit/>
          </a:bodyPr>
          <a:lstStyle>
            <a:lvl1pPr algn="ctr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DD7636-5BE1-44BC-BB5F-15739D9E18E1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7C0E1D-24C4-406F-9615-DBDA8D2D1F93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3238500" y="3733201"/>
            <a:ext cx="5715000" cy="1185937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913637536"/>
      </p:ext>
    </p:extLst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9483875"/>
      </p:ext>
    </p:extLst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8200" y="713673"/>
            <a:ext cx="4681654" cy="1428161"/>
          </a:xfrm>
        </p:spPr>
        <p:txBody>
          <a:bodyPr anchor="t" anchorCtr="0">
            <a:normAutofit/>
          </a:bodyPr>
          <a:lstStyle>
            <a:lvl1pPr>
              <a:defRPr sz="36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5642517" y="713673"/>
            <a:ext cx="5711882" cy="54036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8200" y="2313873"/>
            <a:ext cx="4681654" cy="3811588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2024/10/2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7183585"/>
      </p:ext>
    </p:extLst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7426473"/>
      </p:ext>
    </p:extLst>
  </p:cSld>
  <p:clrMapOvr>
    <a:masterClrMapping/>
  </p:clrMapOvr>
  <p:transition spd="med"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10444898" y="365125"/>
            <a:ext cx="908901" cy="5811838"/>
          </a:xfrm>
        </p:spPr>
        <p:txBody>
          <a:bodyPr vert="eaVert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9446443" cy="5811838"/>
          </a:xfrm>
        </p:spPr>
        <p:txBody>
          <a:bodyPr vert="eaVert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0946294"/>
      </p:ext>
    </p:extLst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838200" y="551543"/>
            <a:ext cx="10515600" cy="5558971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861701847"/>
      </p:ext>
    </p:extLst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oogle Shape;24;p4"/>
          <p:cNvGrpSpPr/>
          <p:nvPr/>
        </p:nvGrpSpPr>
        <p:grpSpPr>
          <a:xfrm flipH="1">
            <a:off x="10650064" y="5780025"/>
            <a:ext cx="1181968" cy="729495"/>
            <a:chOff x="-9983187" y="5915863"/>
            <a:chExt cx="392750" cy="242400"/>
          </a:xfrm>
        </p:grpSpPr>
        <p:sp>
          <p:nvSpPr>
            <p:cNvPr id="25" name="Google Shape;25;p4"/>
            <p:cNvSpPr/>
            <p:nvPr/>
          </p:nvSpPr>
          <p:spPr>
            <a:xfrm>
              <a:off x="-9983187" y="5915863"/>
              <a:ext cx="392750" cy="242400"/>
            </a:xfrm>
            <a:custGeom>
              <a:avLst/>
              <a:gdLst/>
              <a:ahLst/>
              <a:cxnLst/>
              <a:rect l="l" t="t" r="r" b="b"/>
              <a:pathLst>
                <a:path w="15710" h="9696" extrusionOk="0">
                  <a:moveTo>
                    <a:pt x="7803" y="0"/>
                  </a:moveTo>
                  <a:cubicBezTo>
                    <a:pt x="5292" y="0"/>
                    <a:pt x="2752" y="575"/>
                    <a:pt x="2752" y="575"/>
                  </a:cubicBezTo>
                  <a:cubicBezTo>
                    <a:pt x="173" y="862"/>
                    <a:pt x="1" y="9580"/>
                    <a:pt x="3414" y="9580"/>
                  </a:cubicBezTo>
                  <a:cubicBezTo>
                    <a:pt x="3428" y="9580"/>
                    <a:pt x="3441" y="9580"/>
                    <a:pt x="3455" y="9580"/>
                  </a:cubicBezTo>
                  <a:cubicBezTo>
                    <a:pt x="6910" y="9510"/>
                    <a:pt x="13023" y="9696"/>
                    <a:pt x="14367" y="8756"/>
                  </a:cubicBezTo>
                  <a:cubicBezTo>
                    <a:pt x="15710" y="7817"/>
                    <a:pt x="13434" y="7999"/>
                    <a:pt x="12502" y="7246"/>
                  </a:cubicBezTo>
                  <a:cubicBezTo>
                    <a:pt x="11574" y="6488"/>
                    <a:pt x="14162" y="2334"/>
                    <a:pt x="11563" y="754"/>
                  </a:cubicBezTo>
                  <a:cubicBezTo>
                    <a:pt x="10626" y="183"/>
                    <a:pt x="9219" y="0"/>
                    <a:pt x="78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4"/>
            <p:cNvSpPr/>
            <p:nvPr/>
          </p:nvSpPr>
          <p:spPr>
            <a:xfrm>
              <a:off x="-9910587" y="6016063"/>
              <a:ext cx="42275" cy="42275"/>
            </a:xfrm>
            <a:custGeom>
              <a:avLst/>
              <a:gdLst/>
              <a:ahLst/>
              <a:cxnLst/>
              <a:rect l="l" t="t" r="r" b="b"/>
              <a:pathLst>
                <a:path w="1691" h="1691" extrusionOk="0">
                  <a:moveTo>
                    <a:pt x="846" y="1"/>
                  </a:moveTo>
                  <a:cubicBezTo>
                    <a:pt x="379" y="1"/>
                    <a:pt x="1" y="379"/>
                    <a:pt x="1" y="845"/>
                  </a:cubicBezTo>
                  <a:cubicBezTo>
                    <a:pt x="1" y="1312"/>
                    <a:pt x="379" y="1690"/>
                    <a:pt x="846" y="1690"/>
                  </a:cubicBezTo>
                  <a:cubicBezTo>
                    <a:pt x="1312" y="1690"/>
                    <a:pt x="1690" y="1312"/>
                    <a:pt x="1690" y="845"/>
                  </a:cubicBezTo>
                  <a:cubicBezTo>
                    <a:pt x="1690" y="379"/>
                    <a:pt x="1312" y="1"/>
                    <a:pt x="84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4"/>
            <p:cNvSpPr/>
            <p:nvPr/>
          </p:nvSpPr>
          <p:spPr>
            <a:xfrm>
              <a:off x="-9913212" y="6013513"/>
              <a:ext cx="47525" cy="47450"/>
            </a:xfrm>
            <a:custGeom>
              <a:avLst/>
              <a:gdLst/>
              <a:ahLst/>
              <a:cxnLst/>
              <a:rect l="l" t="t" r="r" b="b"/>
              <a:pathLst>
                <a:path w="1901" h="1898" extrusionOk="0">
                  <a:moveTo>
                    <a:pt x="951" y="208"/>
                  </a:moveTo>
                  <a:cubicBezTo>
                    <a:pt x="1358" y="208"/>
                    <a:pt x="1689" y="540"/>
                    <a:pt x="1689" y="947"/>
                  </a:cubicBezTo>
                  <a:cubicBezTo>
                    <a:pt x="1689" y="1355"/>
                    <a:pt x="1358" y="1686"/>
                    <a:pt x="951" y="1686"/>
                  </a:cubicBezTo>
                  <a:cubicBezTo>
                    <a:pt x="543" y="1686"/>
                    <a:pt x="212" y="1355"/>
                    <a:pt x="212" y="947"/>
                  </a:cubicBezTo>
                  <a:cubicBezTo>
                    <a:pt x="212" y="540"/>
                    <a:pt x="543" y="208"/>
                    <a:pt x="951" y="208"/>
                  </a:cubicBezTo>
                  <a:close/>
                  <a:moveTo>
                    <a:pt x="951" y="1"/>
                  </a:moveTo>
                  <a:cubicBezTo>
                    <a:pt x="427" y="1"/>
                    <a:pt x="0" y="423"/>
                    <a:pt x="0" y="947"/>
                  </a:cubicBezTo>
                  <a:cubicBezTo>
                    <a:pt x="0" y="1471"/>
                    <a:pt x="427" y="1898"/>
                    <a:pt x="951" y="1898"/>
                  </a:cubicBezTo>
                  <a:cubicBezTo>
                    <a:pt x="1475" y="1898"/>
                    <a:pt x="1901" y="1471"/>
                    <a:pt x="1901" y="947"/>
                  </a:cubicBezTo>
                  <a:cubicBezTo>
                    <a:pt x="1901" y="423"/>
                    <a:pt x="1475" y="1"/>
                    <a:pt x="9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4"/>
            <p:cNvSpPr/>
            <p:nvPr/>
          </p:nvSpPr>
          <p:spPr>
            <a:xfrm>
              <a:off x="-9839312" y="6017438"/>
              <a:ext cx="42175" cy="42250"/>
            </a:xfrm>
            <a:custGeom>
              <a:avLst/>
              <a:gdLst/>
              <a:ahLst/>
              <a:cxnLst/>
              <a:rect l="l" t="t" r="r" b="b"/>
              <a:pathLst>
                <a:path w="1687" h="1690" extrusionOk="0">
                  <a:moveTo>
                    <a:pt x="842" y="0"/>
                  </a:moveTo>
                  <a:cubicBezTo>
                    <a:pt x="376" y="0"/>
                    <a:pt x="0" y="379"/>
                    <a:pt x="0" y="845"/>
                  </a:cubicBezTo>
                  <a:cubicBezTo>
                    <a:pt x="0" y="1311"/>
                    <a:pt x="376" y="1689"/>
                    <a:pt x="842" y="1689"/>
                  </a:cubicBezTo>
                  <a:cubicBezTo>
                    <a:pt x="1308" y="1689"/>
                    <a:pt x="1687" y="1311"/>
                    <a:pt x="1687" y="845"/>
                  </a:cubicBezTo>
                  <a:cubicBezTo>
                    <a:pt x="1687" y="379"/>
                    <a:pt x="1308" y="0"/>
                    <a:pt x="84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4"/>
            <p:cNvSpPr/>
            <p:nvPr/>
          </p:nvSpPr>
          <p:spPr>
            <a:xfrm>
              <a:off x="-9841937" y="6014788"/>
              <a:ext cx="47425" cy="47525"/>
            </a:xfrm>
            <a:custGeom>
              <a:avLst/>
              <a:gdLst/>
              <a:ahLst/>
              <a:cxnLst/>
              <a:rect l="l" t="t" r="r" b="b"/>
              <a:pathLst>
                <a:path w="1897" h="1901" extrusionOk="0">
                  <a:moveTo>
                    <a:pt x="947" y="212"/>
                  </a:moveTo>
                  <a:cubicBezTo>
                    <a:pt x="1355" y="212"/>
                    <a:pt x="1686" y="543"/>
                    <a:pt x="1686" y="951"/>
                  </a:cubicBezTo>
                  <a:cubicBezTo>
                    <a:pt x="1686" y="1358"/>
                    <a:pt x="1355" y="1690"/>
                    <a:pt x="947" y="1690"/>
                  </a:cubicBezTo>
                  <a:cubicBezTo>
                    <a:pt x="539" y="1690"/>
                    <a:pt x="208" y="1358"/>
                    <a:pt x="208" y="951"/>
                  </a:cubicBezTo>
                  <a:cubicBezTo>
                    <a:pt x="208" y="543"/>
                    <a:pt x="539" y="212"/>
                    <a:pt x="947" y="212"/>
                  </a:cubicBezTo>
                  <a:close/>
                  <a:moveTo>
                    <a:pt x="947" y="0"/>
                  </a:moveTo>
                  <a:cubicBezTo>
                    <a:pt x="423" y="0"/>
                    <a:pt x="0" y="427"/>
                    <a:pt x="0" y="951"/>
                  </a:cubicBezTo>
                  <a:cubicBezTo>
                    <a:pt x="0" y="1475"/>
                    <a:pt x="423" y="1901"/>
                    <a:pt x="947" y="1901"/>
                  </a:cubicBezTo>
                  <a:cubicBezTo>
                    <a:pt x="1471" y="1901"/>
                    <a:pt x="1897" y="1475"/>
                    <a:pt x="1897" y="951"/>
                  </a:cubicBezTo>
                  <a:cubicBezTo>
                    <a:pt x="1897" y="427"/>
                    <a:pt x="1471" y="0"/>
                    <a:pt x="9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4"/>
            <p:cNvSpPr/>
            <p:nvPr/>
          </p:nvSpPr>
          <p:spPr>
            <a:xfrm>
              <a:off x="-9765487" y="6021338"/>
              <a:ext cx="42175" cy="42275"/>
            </a:xfrm>
            <a:custGeom>
              <a:avLst/>
              <a:gdLst/>
              <a:ahLst/>
              <a:cxnLst/>
              <a:rect l="l" t="t" r="r" b="b"/>
              <a:pathLst>
                <a:path w="1687" h="1691" extrusionOk="0">
                  <a:moveTo>
                    <a:pt x="845" y="1"/>
                  </a:moveTo>
                  <a:cubicBezTo>
                    <a:pt x="379" y="1"/>
                    <a:pt x="1" y="380"/>
                    <a:pt x="1" y="846"/>
                  </a:cubicBezTo>
                  <a:cubicBezTo>
                    <a:pt x="1" y="1311"/>
                    <a:pt x="379" y="1691"/>
                    <a:pt x="845" y="1691"/>
                  </a:cubicBezTo>
                  <a:cubicBezTo>
                    <a:pt x="1312" y="1691"/>
                    <a:pt x="1686" y="1311"/>
                    <a:pt x="1686" y="846"/>
                  </a:cubicBezTo>
                  <a:cubicBezTo>
                    <a:pt x="1686" y="380"/>
                    <a:pt x="1312" y="1"/>
                    <a:pt x="84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4"/>
            <p:cNvSpPr/>
            <p:nvPr/>
          </p:nvSpPr>
          <p:spPr>
            <a:xfrm>
              <a:off x="-9768112" y="6018688"/>
              <a:ext cx="47450" cy="47550"/>
            </a:xfrm>
            <a:custGeom>
              <a:avLst/>
              <a:gdLst/>
              <a:ahLst/>
              <a:cxnLst/>
              <a:rect l="l" t="t" r="r" b="b"/>
              <a:pathLst>
                <a:path w="1898" h="1902" extrusionOk="0">
                  <a:moveTo>
                    <a:pt x="950" y="212"/>
                  </a:moveTo>
                  <a:cubicBezTo>
                    <a:pt x="1355" y="212"/>
                    <a:pt x="1686" y="543"/>
                    <a:pt x="1686" y="952"/>
                  </a:cubicBezTo>
                  <a:cubicBezTo>
                    <a:pt x="1686" y="1360"/>
                    <a:pt x="1355" y="1691"/>
                    <a:pt x="950" y="1691"/>
                  </a:cubicBezTo>
                  <a:cubicBezTo>
                    <a:pt x="543" y="1691"/>
                    <a:pt x="211" y="1360"/>
                    <a:pt x="211" y="952"/>
                  </a:cubicBezTo>
                  <a:cubicBezTo>
                    <a:pt x="211" y="543"/>
                    <a:pt x="543" y="212"/>
                    <a:pt x="950" y="212"/>
                  </a:cubicBezTo>
                  <a:close/>
                  <a:moveTo>
                    <a:pt x="950" y="1"/>
                  </a:moveTo>
                  <a:cubicBezTo>
                    <a:pt x="426" y="1"/>
                    <a:pt x="0" y="427"/>
                    <a:pt x="0" y="952"/>
                  </a:cubicBezTo>
                  <a:cubicBezTo>
                    <a:pt x="0" y="1476"/>
                    <a:pt x="426" y="1901"/>
                    <a:pt x="950" y="1901"/>
                  </a:cubicBezTo>
                  <a:cubicBezTo>
                    <a:pt x="1471" y="1901"/>
                    <a:pt x="1897" y="1476"/>
                    <a:pt x="1897" y="952"/>
                  </a:cubicBezTo>
                  <a:cubicBezTo>
                    <a:pt x="1897" y="427"/>
                    <a:pt x="1471" y="1"/>
                    <a:pt x="95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" name="Google Shape;32;p4"/>
          <p:cNvSpPr/>
          <p:nvPr/>
        </p:nvSpPr>
        <p:spPr>
          <a:xfrm>
            <a:off x="11406535" y="8460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4"/>
          <p:cNvSpPr/>
          <p:nvPr/>
        </p:nvSpPr>
        <p:spPr>
          <a:xfrm>
            <a:off x="10883774" y="4505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4" name="Google Shape;34;p4"/>
          <p:cNvGrpSpPr/>
          <p:nvPr/>
        </p:nvGrpSpPr>
        <p:grpSpPr>
          <a:xfrm flipH="1">
            <a:off x="211018" y="1181684"/>
            <a:ext cx="440511" cy="1413547"/>
            <a:chOff x="-2822162" y="262750"/>
            <a:chExt cx="146375" cy="469700"/>
          </a:xfrm>
        </p:grpSpPr>
        <p:sp>
          <p:nvSpPr>
            <p:cNvPr id="35" name="Google Shape;35;p4"/>
            <p:cNvSpPr/>
            <p:nvPr/>
          </p:nvSpPr>
          <p:spPr>
            <a:xfrm>
              <a:off x="-2822162" y="262750"/>
              <a:ext cx="125900" cy="117450"/>
            </a:xfrm>
            <a:custGeom>
              <a:avLst/>
              <a:gdLst/>
              <a:ahLst/>
              <a:cxnLst/>
              <a:rect l="l" t="t" r="r" b="b"/>
              <a:pathLst>
                <a:path w="5036" h="4698" extrusionOk="0">
                  <a:moveTo>
                    <a:pt x="812" y="333"/>
                  </a:moveTo>
                  <a:lnTo>
                    <a:pt x="812" y="333"/>
                  </a:lnTo>
                  <a:cubicBezTo>
                    <a:pt x="2021" y="642"/>
                    <a:pt x="4490" y="1461"/>
                    <a:pt x="4796" y="1734"/>
                  </a:cubicBezTo>
                  <a:cubicBezTo>
                    <a:pt x="4668" y="1887"/>
                    <a:pt x="4151" y="2080"/>
                    <a:pt x="3776" y="2182"/>
                  </a:cubicBezTo>
                  <a:cubicBezTo>
                    <a:pt x="3037" y="1704"/>
                    <a:pt x="1646" y="813"/>
                    <a:pt x="812" y="333"/>
                  </a:cubicBezTo>
                  <a:close/>
                  <a:moveTo>
                    <a:pt x="375" y="536"/>
                  </a:moveTo>
                  <a:lnTo>
                    <a:pt x="375" y="536"/>
                  </a:lnTo>
                  <a:cubicBezTo>
                    <a:pt x="721" y="896"/>
                    <a:pt x="1424" y="1573"/>
                    <a:pt x="2851" y="2867"/>
                  </a:cubicBezTo>
                  <a:cubicBezTo>
                    <a:pt x="2680" y="3547"/>
                    <a:pt x="2440" y="4294"/>
                    <a:pt x="2309" y="4461"/>
                  </a:cubicBezTo>
                  <a:cubicBezTo>
                    <a:pt x="2013" y="4108"/>
                    <a:pt x="768" y="1552"/>
                    <a:pt x="375" y="536"/>
                  </a:cubicBezTo>
                  <a:close/>
                  <a:moveTo>
                    <a:pt x="200" y="1"/>
                  </a:moveTo>
                  <a:cubicBezTo>
                    <a:pt x="168" y="1"/>
                    <a:pt x="143" y="5"/>
                    <a:pt x="121" y="12"/>
                  </a:cubicBezTo>
                  <a:cubicBezTo>
                    <a:pt x="109" y="19"/>
                    <a:pt x="102" y="22"/>
                    <a:pt x="91" y="30"/>
                  </a:cubicBezTo>
                  <a:cubicBezTo>
                    <a:pt x="88" y="34"/>
                    <a:pt x="81" y="37"/>
                    <a:pt x="74" y="44"/>
                  </a:cubicBezTo>
                  <a:cubicBezTo>
                    <a:pt x="22" y="103"/>
                    <a:pt x="0" y="172"/>
                    <a:pt x="240" y="770"/>
                  </a:cubicBezTo>
                  <a:cubicBezTo>
                    <a:pt x="499" y="1403"/>
                    <a:pt x="1985" y="4672"/>
                    <a:pt x="2294" y="4694"/>
                  </a:cubicBezTo>
                  <a:cubicBezTo>
                    <a:pt x="2297" y="4697"/>
                    <a:pt x="2302" y="4697"/>
                    <a:pt x="2305" y="4697"/>
                  </a:cubicBezTo>
                  <a:cubicBezTo>
                    <a:pt x="2381" y="4697"/>
                    <a:pt x="2615" y="4697"/>
                    <a:pt x="3073" y="2855"/>
                  </a:cubicBezTo>
                  <a:cubicBezTo>
                    <a:pt x="3080" y="2819"/>
                    <a:pt x="3070" y="2779"/>
                    <a:pt x="3040" y="2753"/>
                  </a:cubicBezTo>
                  <a:cubicBezTo>
                    <a:pt x="2254" y="2040"/>
                    <a:pt x="1092" y="966"/>
                    <a:pt x="550" y="420"/>
                  </a:cubicBezTo>
                  <a:lnTo>
                    <a:pt x="550" y="420"/>
                  </a:lnTo>
                  <a:cubicBezTo>
                    <a:pt x="1260" y="824"/>
                    <a:pt x="2724" y="1753"/>
                    <a:pt x="3700" y="2382"/>
                  </a:cubicBezTo>
                  <a:cubicBezTo>
                    <a:pt x="3717" y="2394"/>
                    <a:pt x="3736" y="2400"/>
                    <a:pt x="3756" y="2400"/>
                  </a:cubicBezTo>
                  <a:cubicBezTo>
                    <a:pt x="3765" y="2400"/>
                    <a:pt x="3774" y="2399"/>
                    <a:pt x="3783" y="2397"/>
                  </a:cubicBezTo>
                  <a:cubicBezTo>
                    <a:pt x="3966" y="2349"/>
                    <a:pt x="4872" y="2102"/>
                    <a:pt x="5011" y="1781"/>
                  </a:cubicBezTo>
                  <a:cubicBezTo>
                    <a:pt x="5021" y="1756"/>
                    <a:pt x="5036" y="1704"/>
                    <a:pt x="4996" y="1643"/>
                  </a:cubicBezTo>
                  <a:cubicBezTo>
                    <a:pt x="4730" y="1235"/>
                    <a:pt x="714" y="1"/>
                    <a:pt x="2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-2755087" y="318375"/>
              <a:ext cx="29350" cy="46450"/>
            </a:xfrm>
            <a:custGeom>
              <a:avLst/>
              <a:gdLst/>
              <a:ahLst/>
              <a:cxnLst/>
              <a:rect l="l" t="t" r="r" b="b"/>
              <a:pathLst>
                <a:path w="1174" h="1858" extrusionOk="0">
                  <a:moveTo>
                    <a:pt x="1068" y="0"/>
                  </a:moveTo>
                  <a:cubicBezTo>
                    <a:pt x="1016" y="0"/>
                    <a:pt x="965" y="39"/>
                    <a:pt x="958" y="96"/>
                  </a:cubicBezTo>
                  <a:cubicBezTo>
                    <a:pt x="889" y="743"/>
                    <a:pt x="772" y="1497"/>
                    <a:pt x="707" y="1642"/>
                  </a:cubicBezTo>
                  <a:cubicBezTo>
                    <a:pt x="616" y="1603"/>
                    <a:pt x="390" y="1380"/>
                    <a:pt x="201" y="1136"/>
                  </a:cubicBezTo>
                  <a:cubicBezTo>
                    <a:pt x="182" y="1111"/>
                    <a:pt x="150" y="1096"/>
                    <a:pt x="118" y="1096"/>
                  </a:cubicBezTo>
                  <a:cubicBezTo>
                    <a:pt x="96" y="1096"/>
                    <a:pt x="74" y="1103"/>
                    <a:pt x="56" y="1118"/>
                  </a:cubicBezTo>
                  <a:cubicBezTo>
                    <a:pt x="8" y="1155"/>
                    <a:pt x="1" y="1220"/>
                    <a:pt x="37" y="1267"/>
                  </a:cubicBezTo>
                  <a:cubicBezTo>
                    <a:pt x="139" y="1398"/>
                    <a:pt x="493" y="1832"/>
                    <a:pt x="700" y="1857"/>
                  </a:cubicBezTo>
                  <a:lnTo>
                    <a:pt x="725" y="1857"/>
                  </a:lnTo>
                  <a:cubicBezTo>
                    <a:pt x="772" y="1857"/>
                    <a:pt x="809" y="1839"/>
                    <a:pt x="827" y="1825"/>
                  </a:cubicBezTo>
                  <a:cubicBezTo>
                    <a:pt x="969" y="1712"/>
                    <a:pt x="1093" y="834"/>
                    <a:pt x="1170" y="117"/>
                  </a:cubicBezTo>
                  <a:cubicBezTo>
                    <a:pt x="1173" y="59"/>
                    <a:pt x="1133" y="8"/>
                    <a:pt x="1075" y="0"/>
                  </a:cubicBezTo>
                  <a:cubicBezTo>
                    <a:pt x="1072" y="0"/>
                    <a:pt x="1070" y="0"/>
                    <a:pt x="106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-2780112" y="381700"/>
              <a:ext cx="104325" cy="350750"/>
            </a:xfrm>
            <a:custGeom>
              <a:avLst/>
              <a:gdLst/>
              <a:ahLst/>
              <a:cxnLst/>
              <a:rect l="l" t="t" r="r" b="b"/>
              <a:pathLst>
                <a:path w="4173" h="14030" extrusionOk="0">
                  <a:moveTo>
                    <a:pt x="2063" y="1"/>
                  </a:moveTo>
                  <a:cubicBezTo>
                    <a:pt x="2036" y="1"/>
                    <a:pt x="2008" y="11"/>
                    <a:pt x="1988" y="31"/>
                  </a:cubicBezTo>
                  <a:cubicBezTo>
                    <a:pt x="1945" y="70"/>
                    <a:pt x="1945" y="136"/>
                    <a:pt x="1985" y="180"/>
                  </a:cubicBezTo>
                  <a:cubicBezTo>
                    <a:pt x="1985" y="180"/>
                    <a:pt x="2097" y="297"/>
                    <a:pt x="2258" y="493"/>
                  </a:cubicBezTo>
                  <a:cubicBezTo>
                    <a:pt x="2280" y="519"/>
                    <a:pt x="2309" y="529"/>
                    <a:pt x="2338" y="529"/>
                  </a:cubicBezTo>
                  <a:cubicBezTo>
                    <a:pt x="2363" y="529"/>
                    <a:pt x="2385" y="522"/>
                    <a:pt x="2407" y="507"/>
                  </a:cubicBezTo>
                  <a:cubicBezTo>
                    <a:pt x="2450" y="472"/>
                    <a:pt x="2458" y="402"/>
                    <a:pt x="2422" y="359"/>
                  </a:cubicBezTo>
                  <a:cubicBezTo>
                    <a:pt x="2258" y="158"/>
                    <a:pt x="2141" y="38"/>
                    <a:pt x="2138" y="31"/>
                  </a:cubicBezTo>
                  <a:cubicBezTo>
                    <a:pt x="2118" y="11"/>
                    <a:pt x="2090" y="1"/>
                    <a:pt x="2063" y="1"/>
                  </a:cubicBezTo>
                  <a:close/>
                  <a:moveTo>
                    <a:pt x="2597" y="653"/>
                  </a:moveTo>
                  <a:cubicBezTo>
                    <a:pt x="2575" y="653"/>
                    <a:pt x="2553" y="660"/>
                    <a:pt x="2534" y="675"/>
                  </a:cubicBezTo>
                  <a:cubicBezTo>
                    <a:pt x="2487" y="708"/>
                    <a:pt x="2480" y="774"/>
                    <a:pt x="2512" y="821"/>
                  </a:cubicBezTo>
                  <a:cubicBezTo>
                    <a:pt x="2589" y="927"/>
                    <a:pt x="2669" y="1043"/>
                    <a:pt x="2749" y="1167"/>
                  </a:cubicBezTo>
                  <a:cubicBezTo>
                    <a:pt x="2768" y="1196"/>
                    <a:pt x="2800" y="1214"/>
                    <a:pt x="2837" y="1214"/>
                  </a:cubicBezTo>
                  <a:cubicBezTo>
                    <a:pt x="2855" y="1214"/>
                    <a:pt x="2877" y="1206"/>
                    <a:pt x="2895" y="1196"/>
                  </a:cubicBezTo>
                  <a:cubicBezTo>
                    <a:pt x="2942" y="1167"/>
                    <a:pt x="2957" y="1102"/>
                    <a:pt x="2924" y="1050"/>
                  </a:cubicBezTo>
                  <a:cubicBezTo>
                    <a:pt x="2844" y="927"/>
                    <a:pt x="2764" y="806"/>
                    <a:pt x="2684" y="697"/>
                  </a:cubicBezTo>
                  <a:cubicBezTo>
                    <a:pt x="2662" y="669"/>
                    <a:pt x="2630" y="653"/>
                    <a:pt x="2597" y="653"/>
                  </a:cubicBezTo>
                  <a:close/>
                  <a:moveTo>
                    <a:pt x="3049" y="1366"/>
                  </a:moveTo>
                  <a:cubicBezTo>
                    <a:pt x="3033" y="1366"/>
                    <a:pt x="3016" y="1370"/>
                    <a:pt x="3001" y="1378"/>
                  </a:cubicBezTo>
                  <a:cubicBezTo>
                    <a:pt x="2949" y="1407"/>
                    <a:pt x="2931" y="1473"/>
                    <a:pt x="2957" y="1524"/>
                  </a:cubicBezTo>
                  <a:cubicBezTo>
                    <a:pt x="3026" y="1648"/>
                    <a:pt x="3088" y="1771"/>
                    <a:pt x="3139" y="1895"/>
                  </a:cubicBezTo>
                  <a:cubicBezTo>
                    <a:pt x="3157" y="1935"/>
                    <a:pt x="3198" y="1957"/>
                    <a:pt x="3237" y="1957"/>
                  </a:cubicBezTo>
                  <a:cubicBezTo>
                    <a:pt x="3252" y="1957"/>
                    <a:pt x="3267" y="1954"/>
                    <a:pt x="3277" y="1949"/>
                  </a:cubicBezTo>
                  <a:cubicBezTo>
                    <a:pt x="3332" y="1924"/>
                    <a:pt x="3357" y="1862"/>
                    <a:pt x="3332" y="1811"/>
                  </a:cubicBezTo>
                  <a:cubicBezTo>
                    <a:pt x="3277" y="1683"/>
                    <a:pt x="3215" y="1552"/>
                    <a:pt x="3143" y="1421"/>
                  </a:cubicBezTo>
                  <a:cubicBezTo>
                    <a:pt x="3125" y="1386"/>
                    <a:pt x="3088" y="1366"/>
                    <a:pt x="3049" y="1366"/>
                  </a:cubicBezTo>
                  <a:close/>
                  <a:moveTo>
                    <a:pt x="3379" y="2142"/>
                  </a:moveTo>
                  <a:cubicBezTo>
                    <a:pt x="3370" y="2142"/>
                    <a:pt x="3360" y="2143"/>
                    <a:pt x="3350" y="2146"/>
                  </a:cubicBezTo>
                  <a:cubicBezTo>
                    <a:pt x="3295" y="2164"/>
                    <a:pt x="3263" y="2223"/>
                    <a:pt x="3281" y="2277"/>
                  </a:cubicBezTo>
                  <a:cubicBezTo>
                    <a:pt x="3321" y="2416"/>
                    <a:pt x="3350" y="2547"/>
                    <a:pt x="3364" y="2674"/>
                  </a:cubicBezTo>
                  <a:cubicBezTo>
                    <a:pt x="3372" y="2725"/>
                    <a:pt x="3420" y="2765"/>
                    <a:pt x="3470" y="2765"/>
                  </a:cubicBezTo>
                  <a:lnTo>
                    <a:pt x="3485" y="2765"/>
                  </a:lnTo>
                  <a:cubicBezTo>
                    <a:pt x="3539" y="2757"/>
                    <a:pt x="3583" y="2703"/>
                    <a:pt x="3576" y="2645"/>
                  </a:cubicBezTo>
                  <a:cubicBezTo>
                    <a:pt x="3558" y="2510"/>
                    <a:pt x="3525" y="2364"/>
                    <a:pt x="3482" y="2219"/>
                  </a:cubicBezTo>
                  <a:cubicBezTo>
                    <a:pt x="3469" y="2170"/>
                    <a:pt x="3427" y="2142"/>
                    <a:pt x="3379" y="2142"/>
                  </a:cubicBezTo>
                  <a:close/>
                  <a:moveTo>
                    <a:pt x="3482" y="2976"/>
                  </a:moveTo>
                  <a:cubicBezTo>
                    <a:pt x="3429" y="2976"/>
                    <a:pt x="3379" y="3015"/>
                    <a:pt x="3376" y="3071"/>
                  </a:cubicBezTo>
                  <a:cubicBezTo>
                    <a:pt x="3361" y="3206"/>
                    <a:pt x="3332" y="3333"/>
                    <a:pt x="3288" y="3453"/>
                  </a:cubicBezTo>
                  <a:cubicBezTo>
                    <a:pt x="3267" y="3508"/>
                    <a:pt x="3292" y="3570"/>
                    <a:pt x="3346" y="3588"/>
                  </a:cubicBezTo>
                  <a:cubicBezTo>
                    <a:pt x="3361" y="3595"/>
                    <a:pt x="3372" y="3595"/>
                    <a:pt x="3386" y="3595"/>
                  </a:cubicBezTo>
                  <a:cubicBezTo>
                    <a:pt x="3427" y="3595"/>
                    <a:pt x="3467" y="3570"/>
                    <a:pt x="3485" y="3530"/>
                  </a:cubicBezTo>
                  <a:cubicBezTo>
                    <a:pt x="3536" y="3391"/>
                    <a:pt x="3572" y="3246"/>
                    <a:pt x="3583" y="3089"/>
                  </a:cubicBezTo>
                  <a:cubicBezTo>
                    <a:pt x="3591" y="3034"/>
                    <a:pt x="3547" y="2980"/>
                    <a:pt x="3489" y="2976"/>
                  </a:cubicBezTo>
                  <a:cubicBezTo>
                    <a:pt x="3486" y="2976"/>
                    <a:pt x="3484" y="2976"/>
                    <a:pt x="3482" y="2976"/>
                  </a:cubicBezTo>
                  <a:close/>
                  <a:moveTo>
                    <a:pt x="1851" y="3468"/>
                  </a:moveTo>
                  <a:cubicBezTo>
                    <a:pt x="1723" y="3468"/>
                    <a:pt x="1607" y="3484"/>
                    <a:pt x="1501" y="3519"/>
                  </a:cubicBezTo>
                  <a:cubicBezTo>
                    <a:pt x="1446" y="3537"/>
                    <a:pt x="1413" y="3595"/>
                    <a:pt x="1432" y="3650"/>
                  </a:cubicBezTo>
                  <a:cubicBezTo>
                    <a:pt x="1446" y="3693"/>
                    <a:pt x="1486" y="3723"/>
                    <a:pt x="1533" y="3723"/>
                  </a:cubicBezTo>
                  <a:cubicBezTo>
                    <a:pt x="1544" y="3723"/>
                    <a:pt x="1551" y="3723"/>
                    <a:pt x="1563" y="3719"/>
                  </a:cubicBezTo>
                  <a:cubicBezTo>
                    <a:pt x="1647" y="3694"/>
                    <a:pt x="1743" y="3679"/>
                    <a:pt x="1848" y="3679"/>
                  </a:cubicBezTo>
                  <a:cubicBezTo>
                    <a:pt x="1878" y="3679"/>
                    <a:pt x="1909" y="3680"/>
                    <a:pt x="1941" y="3683"/>
                  </a:cubicBezTo>
                  <a:cubicBezTo>
                    <a:pt x="1996" y="3683"/>
                    <a:pt x="2050" y="3643"/>
                    <a:pt x="2054" y="3584"/>
                  </a:cubicBezTo>
                  <a:cubicBezTo>
                    <a:pt x="2057" y="3526"/>
                    <a:pt x="2014" y="3475"/>
                    <a:pt x="1956" y="3471"/>
                  </a:cubicBezTo>
                  <a:cubicBezTo>
                    <a:pt x="1920" y="3469"/>
                    <a:pt x="1885" y="3468"/>
                    <a:pt x="1851" y="3468"/>
                  </a:cubicBezTo>
                  <a:close/>
                  <a:moveTo>
                    <a:pt x="2370" y="3535"/>
                  </a:moveTo>
                  <a:cubicBezTo>
                    <a:pt x="2321" y="3535"/>
                    <a:pt x="2274" y="3569"/>
                    <a:pt x="2262" y="3617"/>
                  </a:cubicBezTo>
                  <a:cubicBezTo>
                    <a:pt x="2250" y="3675"/>
                    <a:pt x="2287" y="3730"/>
                    <a:pt x="2346" y="3745"/>
                  </a:cubicBezTo>
                  <a:cubicBezTo>
                    <a:pt x="2480" y="3774"/>
                    <a:pt x="2615" y="3810"/>
                    <a:pt x="2739" y="3854"/>
                  </a:cubicBezTo>
                  <a:cubicBezTo>
                    <a:pt x="2749" y="3858"/>
                    <a:pt x="2761" y="3858"/>
                    <a:pt x="2771" y="3858"/>
                  </a:cubicBezTo>
                  <a:cubicBezTo>
                    <a:pt x="2818" y="3858"/>
                    <a:pt x="2859" y="3832"/>
                    <a:pt x="2873" y="3789"/>
                  </a:cubicBezTo>
                  <a:cubicBezTo>
                    <a:pt x="2892" y="3730"/>
                    <a:pt x="2862" y="3671"/>
                    <a:pt x="2808" y="3653"/>
                  </a:cubicBezTo>
                  <a:cubicBezTo>
                    <a:pt x="2673" y="3606"/>
                    <a:pt x="2531" y="3570"/>
                    <a:pt x="2389" y="3537"/>
                  </a:cubicBezTo>
                  <a:cubicBezTo>
                    <a:pt x="2383" y="3536"/>
                    <a:pt x="2376" y="3535"/>
                    <a:pt x="2370" y="3535"/>
                  </a:cubicBezTo>
                  <a:close/>
                  <a:moveTo>
                    <a:pt x="3181" y="3752"/>
                  </a:moveTo>
                  <a:cubicBezTo>
                    <a:pt x="3149" y="3752"/>
                    <a:pt x="3117" y="3766"/>
                    <a:pt x="3095" y="3792"/>
                  </a:cubicBezTo>
                  <a:cubicBezTo>
                    <a:pt x="3018" y="3893"/>
                    <a:pt x="2924" y="3989"/>
                    <a:pt x="2818" y="4073"/>
                  </a:cubicBezTo>
                  <a:cubicBezTo>
                    <a:pt x="2771" y="4108"/>
                    <a:pt x="2764" y="4177"/>
                    <a:pt x="2800" y="4221"/>
                  </a:cubicBezTo>
                  <a:cubicBezTo>
                    <a:pt x="2822" y="4247"/>
                    <a:pt x="2852" y="4261"/>
                    <a:pt x="2884" y="4261"/>
                  </a:cubicBezTo>
                  <a:cubicBezTo>
                    <a:pt x="2906" y="4261"/>
                    <a:pt x="2931" y="4254"/>
                    <a:pt x="2949" y="4239"/>
                  </a:cubicBezTo>
                  <a:cubicBezTo>
                    <a:pt x="3030" y="4174"/>
                    <a:pt x="3099" y="4108"/>
                    <a:pt x="3164" y="4036"/>
                  </a:cubicBezTo>
                  <a:cubicBezTo>
                    <a:pt x="3270" y="4094"/>
                    <a:pt x="3368" y="4156"/>
                    <a:pt x="3452" y="4225"/>
                  </a:cubicBezTo>
                  <a:cubicBezTo>
                    <a:pt x="3471" y="4240"/>
                    <a:pt x="3494" y="4247"/>
                    <a:pt x="3516" y="4247"/>
                  </a:cubicBezTo>
                  <a:cubicBezTo>
                    <a:pt x="3548" y="4247"/>
                    <a:pt x="3580" y="4233"/>
                    <a:pt x="3601" y="4207"/>
                  </a:cubicBezTo>
                  <a:cubicBezTo>
                    <a:pt x="3638" y="4160"/>
                    <a:pt x="3627" y="4094"/>
                    <a:pt x="3583" y="4058"/>
                  </a:cubicBezTo>
                  <a:cubicBezTo>
                    <a:pt x="3492" y="3989"/>
                    <a:pt x="3394" y="3923"/>
                    <a:pt x="3285" y="3861"/>
                  </a:cubicBezTo>
                  <a:cubicBezTo>
                    <a:pt x="3285" y="3828"/>
                    <a:pt x="3274" y="3796"/>
                    <a:pt x="3245" y="3774"/>
                  </a:cubicBezTo>
                  <a:cubicBezTo>
                    <a:pt x="3225" y="3759"/>
                    <a:pt x="3203" y="3752"/>
                    <a:pt x="3181" y="3752"/>
                  </a:cubicBezTo>
                  <a:close/>
                  <a:moveTo>
                    <a:pt x="1191" y="3747"/>
                  </a:moveTo>
                  <a:cubicBezTo>
                    <a:pt x="1158" y="3747"/>
                    <a:pt x="1126" y="3762"/>
                    <a:pt x="1104" y="3789"/>
                  </a:cubicBezTo>
                  <a:cubicBezTo>
                    <a:pt x="1023" y="3898"/>
                    <a:pt x="983" y="4024"/>
                    <a:pt x="983" y="4156"/>
                  </a:cubicBezTo>
                  <a:cubicBezTo>
                    <a:pt x="983" y="4192"/>
                    <a:pt x="987" y="4232"/>
                    <a:pt x="995" y="4273"/>
                  </a:cubicBezTo>
                  <a:cubicBezTo>
                    <a:pt x="1005" y="4323"/>
                    <a:pt x="1049" y="4357"/>
                    <a:pt x="1100" y="4357"/>
                  </a:cubicBezTo>
                  <a:lnTo>
                    <a:pt x="1118" y="4357"/>
                  </a:lnTo>
                  <a:cubicBezTo>
                    <a:pt x="1176" y="4342"/>
                    <a:pt x="1213" y="4287"/>
                    <a:pt x="1202" y="4232"/>
                  </a:cubicBezTo>
                  <a:cubicBezTo>
                    <a:pt x="1198" y="4207"/>
                    <a:pt x="1195" y="4182"/>
                    <a:pt x="1195" y="4156"/>
                  </a:cubicBezTo>
                  <a:cubicBezTo>
                    <a:pt x="1195" y="4068"/>
                    <a:pt x="1224" y="3985"/>
                    <a:pt x="1275" y="3915"/>
                  </a:cubicBezTo>
                  <a:cubicBezTo>
                    <a:pt x="1307" y="3868"/>
                    <a:pt x="1301" y="3803"/>
                    <a:pt x="1253" y="3767"/>
                  </a:cubicBezTo>
                  <a:cubicBezTo>
                    <a:pt x="1234" y="3754"/>
                    <a:pt x="1213" y="3747"/>
                    <a:pt x="1191" y="3747"/>
                  </a:cubicBezTo>
                  <a:close/>
                  <a:moveTo>
                    <a:pt x="2532" y="4288"/>
                  </a:moveTo>
                  <a:cubicBezTo>
                    <a:pt x="2514" y="4288"/>
                    <a:pt x="2496" y="4292"/>
                    <a:pt x="2480" y="4301"/>
                  </a:cubicBezTo>
                  <a:cubicBezTo>
                    <a:pt x="2356" y="4378"/>
                    <a:pt x="2236" y="4436"/>
                    <a:pt x="2119" y="4480"/>
                  </a:cubicBezTo>
                  <a:cubicBezTo>
                    <a:pt x="2065" y="4498"/>
                    <a:pt x="2035" y="4560"/>
                    <a:pt x="2057" y="4614"/>
                  </a:cubicBezTo>
                  <a:cubicBezTo>
                    <a:pt x="2072" y="4658"/>
                    <a:pt x="2112" y="4684"/>
                    <a:pt x="2156" y="4684"/>
                  </a:cubicBezTo>
                  <a:cubicBezTo>
                    <a:pt x="2166" y="4684"/>
                    <a:pt x="2181" y="4680"/>
                    <a:pt x="2193" y="4676"/>
                  </a:cubicBezTo>
                  <a:cubicBezTo>
                    <a:pt x="2319" y="4629"/>
                    <a:pt x="2455" y="4564"/>
                    <a:pt x="2589" y="4483"/>
                  </a:cubicBezTo>
                  <a:cubicBezTo>
                    <a:pt x="2640" y="4454"/>
                    <a:pt x="2655" y="4389"/>
                    <a:pt x="2625" y="4342"/>
                  </a:cubicBezTo>
                  <a:cubicBezTo>
                    <a:pt x="2606" y="4307"/>
                    <a:pt x="2569" y="4288"/>
                    <a:pt x="2532" y="4288"/>
                  </a:cubicBezTo>
                  <a:close/>
                  <a:moveTo>
                    <a:pt x="1340" y="4477"/>
                  </a:moveTo>
                  <a:cubicBezTo>
                    <a:pt x="1305" y="4477"/>
                    <a:pt x="1269" y="4495"/>
                    <a:pt x="1249" y="4527"/>
                  </a:cubicBezTo>
                  <a:cubicBezTo>
                    <a:pt x="1220" y="4578"/>
                    <a:pt x="1235" y="4644"/>
                    <a:pt x="1286" y="4673"/>
                  </a:cubicBezTo>
                  <a:cubicBezTo>
                    <a:pt x="1402" y="4742"/>
                    <a:pt x="1541" y="4775"/>
                    <a:pt x="1697" y="4775"/>
                  </a:cubicBezTo>
                  <a:lnTo>
                    <a:pt x="1751" y="4775"/>
                  </a:lnTo>
                  <a:cubicBezTo>
                    <a:pt x="1810" y="4772"/>
                    <a:pt x="1854" y="4724"/>
                    <a:pt x="1850" y="4666"/>
                  </a:cubicBezTo>
                  <a:cubicBezTo>
                    <a:pt x="1850" y="4609"/>
                    <a:pt x="1806" y="4563"/>
                    <a:pt x="1747" y="4563"/>
                  </a:cubicBezTo>
                  <a:cubicBezTo>
                    <a:pt x="1745" y="4563"/>
                    <a:pt x="1743" y="4563"/>
                    <a:pt x="1741" y="4564"/>
                  </a:cubicBezTo>
                  <a:cubicBezTo>
                    <a:pt x="1726" y="4564"/>
                    <a:pt x="1711" y="4565"/>
                    <a:pt x="1697" y="4565"/>
                  </a:cubicBezTo>
                  <a:cubicBezTo>
                    <a:pt x="1578" y="4565"/>
                    <a:pt x="1475" y="4539"/>
                    <a:pt x="1391" y="4491"/>
                  </a:cubicBezTo>
                  <a:cubicBezTo>
                    <a:pt x="1376" y="4481"/>
                    <a:pt x="1358" y="4477"/>
                    <a:pt x="1340" y="4477"/>
                  </a:cubicBezTo>
                  <a:close/>
                  <a:moveTo>
                    <a:pt x="3814" y="4335"/>
                  </a:moveTo>
                  <a:cubicBezTo>
                    <a:pt x="3792" y="4335"/>
                    <a:pt x="3770" y="4342"/>
                    <a:pt x="3751" y="4357"/>
                  </a:cubicBezTo>
                  <a:cubicBezTo>
                    <a:pt x="3704" y="4389"/>
                    <a:pt x="3696" y="4458"/>
                    <a:pt x="3729" y="4502"/>
                  </a:cubicBezTo>
                  <a:cubicBezTo>
                    <a:pt x="3809" y="4607"/>
                    <a:pt x="3870" y="4724"/>
                    <a:pt x="3907" y="4844"/>
                  </a:cubicBezTo>
                  <a:cubicBezTo>
                    <a:pt x="3922" y="4888"/>
                    <a:pt x="3966" y="4917"/>
                    <a:pt x="4009" y="4917"/>
                  </a:cubicBezTo>
                  <a:cubicBezTo>
                    <a:pt x="4020" y="4917"/>
                    <a:pt x="4031" y="4917"/>
                    <a:pt x="4042" y="4913"/>
                  </a:cubicBezTo>
                  <a:cubicBezTo>
                    <a:pt x="4097" y="4895"/>
                    <a:pt x="4126" y="4837"/>
                    <a:pt x="4107" y="4779"/>
                  </a:cubicBezTo>
                  <a:cubicBezTo>
                    <a:pt x="4064" y="4636"/>
                    <a:pt x="3991" y="4502"/>
                    <a:pt x="3900" y="4378"/>
                  </a:cubicBezTo>
                  <a:cubicBezTo>
                    <a:pt x="3878" y="4350"/>
                    <a:pt x="3846" y="4335"/>
                    <a:pt x="3814" y="4335"/>
                  </a:cubicBezTo>
                  <a:close/>
                  <a:moveTo>
                    <a:pt x="4065" y="5121"/>
                  </a:moveTo>
                  <a:cubicBezTo>
                    <a:pt x="4012" y="5121"/>
                    <a:pt x="3962" y="5171"/>
                    <a:pt x="3962" y="5226"/>
                  </a:cubicBezTo>
                  <a:cubicBezTo>
                    <a:pt x="3962" y="5350"/>
                    <a:pt x="3940" y="5481"/>
                    <a:pt x="3904" y="5616"/>
                  </a:cubicBezTo>
                  <a:cubicBezTo>
                    <a:pt x="3889" y="5671"/>
                    <a:pt x="3922" y="5728"/>
                    <a:pt x="3976" y="5743"/>
                  </a:cubicBezTo>
                  <a:cubicBezTo>
                    <a:pt x="3987" y="5747"/>
                    <a:pt x="3994" y="5747"/>
                    <a:pt x="4006" y="5747"/>
                  </a:cubicBezTo>
                  <a:cubicBezTo>
                    <a:pt x="4053" y="5747"/>
                    <a:pt x="4093" y="5718"/>
                    <a:pt x="4107" y="5671"/>
                  </a:cubicBezTo>
                  <a:cubicBezTo>
                    <a:pt x="4147" y="5518"/>
                    <a:pt x="4169" y="5368"/>
                    <a:pt x="4173" y="5230"/>
                  </a:cubicBezTo>
                  <a:cubicBezTo>
                    <a:pt x="4173" y="5172"/>
                    <a:pt x="4129" y="5121"/>
                    <a:pt x="4071" y="5121"/>
                  </a:cubicBezTo>
                  <a:cubicBezTo>
                    <a:pt x="4069" y="5121"/>
                    <a:pt x="4067" y="5121"/>
                    <a:pt x="4065" y="5121"/>
                  </a:cubicBezTo>
                  <a:close/>
                  <a:moveTo>
                    <a:pt x="3858" y="5931"/>
                  </a:moveTo>
                  <a:cubicBezTo>
                    <a:pt x="3819" y="5931"/>
                    <a:pt x="3781" y="5953"/>
                    <a:pt x="3761" y="5991"/>
                  </a:cubicBezTo>
                  <a:cubicBezTo>
                    <a:pt x="3707" y="6108"/>
                    <a:pt x="3638" y="6227"/>
                    <a:pt x="3561" y="6348"/>
                  </a:cubicBezTo>
                  <a:cubicBezTo>
                    <a:pt x="3529" y="6399"/>
                    <a:pt x="3543" y="6464"/>
                    <a:pt x="3594" y="6493"/>
                  </a:cubicBezTo>
                  <a:cubicBezTo>
                    <a:pt x="3613" y="6504"/>
                    <a:pt x="3630" y="6511"/>
                    <a:pt x="3648" y="6511"/>
                  </a:cubicBezTo>
                  <a:cubicBezTo>
                    <a:pt x="3685" y="6511"/>
                    <a:pt x="3717" y="6493"/>
                    <a:pt x="3739" y="6461"/>
                  </a:cubicBezTo>
                  <a:cubicBezTo>
                    <a:pt x="3820" y="6333"/>
                    <a:pt x="3892" y="6206"/>
                    <a:pt x="3951" y="6082"/>
                  </a:cubicBezTo>
                  <a:cubicBezTo>
                    <a:pt x="3976" y="6031"/>
                    <a:pt x="3954" y="5965"/>
                    <a:pt x="3900" y="5940"/>
                  </a:cubicBezTo>
                  <a:cubicBezTo>
                    <a:pt x="3887" y="5934"/>
                    <a:pt x="3872" y="5931"/>
                    <a:pt x="3858" y="5931"/>
                  </a:cubicBezTo>
                  <a:close/>
                  <a:moveTo>
                    <a:pt x="3407" y="6645"/>
                  </a:moveTo>
                  <a:cubicBezTo>
                    <a:pt x="3376" y="6645"/>
                    <a:pt x="3345" y="6659"/>
                    <a:pt x="3324" y="6686"/>
                  </a:cubicBezTo>
                  <a:cubicBezTo>
                    <a:pt x="3245" y="6792"/>
                    <a:pt x="3157" y="6898"/>
                    <a:pt x="3062" y="7007"/>
                  </a:cubicBezTo>
                  <a:cubicBezTo>
                    <a:pt x="3023" y="7051"/>
                    <a:pt x="3026" y="7116"/>
                    <a:pt x="3070" y="7156"/>
                  </a:cubicBezTo>
                  <a:cubicBezTo>
                    <a:pt x="3092" y="7175"/>
                    <a:pt x="3117" y="7182"/>
                    <a:pt x="3139" y="7182"/>
                  </a:cubicBezTo>
                  <a:cubicBezTo>
                    <a:pt x="3168" y="7182"/>
                    <a:pt x="3198" y="7170"/>
                    <a:pt x="3219" y="7145"/>
                  </a:cubicBezTo>
                  <a:cubicBezTo>
                    <a:pt x="3317" y="7036"/>
                    <a:pt x="3408" y="6923"/>
                    <a:pt x="3492" y="6814"/>
                  </a:cubicBezTo>
                  <a:cubicBezTo>
                    <a:pt x="3529" y="6767"/>
                    <a:pt x="3517" y="6701"/>
                    <a:pt x="3474" y="6668"/>
                  </a:cubicBezTo>
                  <a:cubicBezTo>
                    <a:pt x="3454" y="6653"/>
                    <a:pt x="3430" y="6645"/>
                    <a:pt x="3407" y="6645"/>
                  </a:cubicBezTo>
                  <a:close/>
                  <a:moveTo>
                    <a:pt x="2855" y="7279"/>
                  </a:moveTo>
                  <a:cubicBezTo>
                    <a:pt x="2827" y="7279"/>
                    <a:pt x="2799" y="7290"/>
                    <a:pt x="2778" y="7313"/>
                  </a:cubicBezTo>
                  <a:cubicBezTo>
                    <a:pt x="2684" y="7407"/>
                    <a:pt x="2586" y="7506"/>
                    <a:pt x="2480" y="7604"/>
                  </a:cubicBezTo>
                  <a:cubicBezTo>
                    <a:pt x="2440" y="7644"/>
                    <a:pt x="2436" y="7713"/>
                    <a:pt x="2477" y="7753"/>
                  </a:cubicBezTo>
                  <a:cubicBezTo>
                    <a:pt x="2499" y="7775"/>
                    <a:pt x="2527" y="7786"/>
                    <a:pt x="2553" y="7786"/>
                  </a:cubicBezTo>
                  <a:cubicBezTo>
                    <a:pt x="2578" y="7786"/>
                    <a:pt x="2608" y="7778"/>
                    <a:pt x="2625" y="7757"/>
                  </a:cubicBezTo>
                  <a:cubicBezTo>
                    <a:pt x="2734" y="7655"/>
                    <a:pt x="2833" y="7556"/>
                    <a:pt x="2931" y="7459"/>
                  </a:cubicBezTo>
                  <a:cubicBezTo>
                    <a:pt x="2971" y="7418"/>
                    <a:pt x="2968" y="7349"/>
                    <a:pt x="2928" y="7309"/>
                  </a:cubicBezTo>
                  <a:cubicBezTo>
                    <a:pt x="2908" y="7289"/>
                    <a:pt x="2881" y="7279"/>
                    <a:pt x="2855" y="7279"/>
                  </a:cubicBezTo>
                  <a:close/>
                  <a:moveTo>
                    <a:pt x="2243" y="7860"/>
                  </a:moveTo>
                  <a:cubicBezTo>
                    <a:pt x="2218" y="7860"/>
                    <a:pt x="2193" y="7869"/>
                    <a:pt x="2174" y="7888"/>
                  </a:cubicBezTo>
                  <a:cubicBezTo>
                    <a:pt x="2116" y="7939"/>
                    <a:pt x="2054" y="7990"/>
                    <a:pt x="1992" y="8044"/>
                  </a:cubicBezTo>
                  <a:cubicBezTo>
                    <a:pt x="1945" y="8084"/>
                    <a:pt x="1897" y="8124"/>
                    <a:pt x="1854" y="8165"/>
                  </a:cubicBezTo>
                  <a:cubicBezTo>
                    <a:pt x="1810" y="8201"/>
                    <a:pt x="1806" y="8270"/>
                    <a:pt x="1847" y="8314"/>
                  </a:cubicBezTo>
                  <a:cubicBezTo>
                    <a:pt x="1865" y="8336"/>
                    <a:pt x="1894" y="8346"/>
                    <a:pt x="1923" y="8346"/>
                  </a:cubicBezTo>
                  <a:cubicBezTo>
                    <a:pt x="1948" y="8346"/>
                    <a:pt x="1974" y="8339"/>
                    <a:pt x="1992" y="8321"/>
                  </a:cubicBezTo>
                  <a:cubicBezTo>
                    <a:pt x="2040" y="8281"/>
                    <a:pt x="2083" y="8245"/>
                    <a:pt x="2131" y="8205"/>
                  </a:cubicBezTo>
                  <a:cubicBezTo>
                    <a:pt x="2193" y="8150"/>
                    <a:pt x="2254" y="8099"/>
                    <a:pt x="2312" y="8044"/>
                  </a:cubicBezTo>
                  <a:cubicBezTo>
                    <a:pt x="2356" y="8008"/>
                    <a:pt x="2360" y="7939"/>
                    <a:pt x="2319" y="7896"/>
                  </a:cubicBezTo>
                  <a:cubicBezTo>
                    <a:pt x="2300" y="7872"/>
                    <a:pt x="2271" y="7860"/>
                    <a:pt x="2243" y="7860"/>
                  </a:cubicBezTo>
                  <a:close/>
                  <a:moveTo>
                    <a:pt x="1617" y="8425"/>
                  </a:moveTo>
                  <a:cubicBezTo>
                    <a:pt x="1590" y="8425"/>
                    <a:pt x="1563" y="8436"/>
                    <a:pt x="1541" y="8456"/>
                  </a:cubicBezTo>
                  <a:cubicBezTo>
                    <a:pt x="1435" y="8558"/>
                    <a:pt x="1336" y="8660"/>
                    <a:pt x="1242" y="8761"/>
                  </a:cubicBezTo>
                  <a:cubicBezTo>
                    <a:pt x="1202" y="8805"/>
                    <a:pt x="1205" y="8871"/>
                    <a:pt x="1249" y="8911"/>
                  </a:cubicBezTo>
                  <a:cubicBezTo>
                    <a:pt x="1271" y="8929"/>
                    <a:pt x="1297" y="8936"/>
                    <a:pt x="1322" y="8936"/>
                  </a:cubicBezTo>
                  <a:cubicBezTo>
                    <a:pt x="1351" y="8936"/>
                    <a:pt x="1377" y="8926"/>
                    <a:pt x="1398" y="8904"/>
                  </a:cubicBezTo>
                  <a:cubicBezTo>
                    <a:pt x="1489" y="8805"/>
                    <a:pt x="1584" y="8707"/>
                    <a:pt x="1690" y="8605"/>
                  </a:cubicBezTo>
                  <a:cubicBezTo>
                    <a:pt x="1730" y="8565"/>
                    <a:pt x="1730" y="8499"/>
                    <a:pt x="1690" y="8456"/>
                  </a:cubicBezTo>
                  <a:cubicBezTo>
                    <a:pt x="1670" y="8436"/>
                    <a:pt x="1644" y="8425"/>
                    <a:pt x="1617" y="8425"/>
                  </a:cubicBezTo>
                  <a:close/>
                  <a:moveTo>
                    <a:pt x="1046" y="9048"/>
                  </a:moveTo>
                  <a:cubicBezTo>
                    <a:pt x="1016" y="9048"/>
                    <a:pt x="986" y="9061"/>
                    <a:pt x="965" y="9086"/>
                  </a:cubicBezTo>
                  <a:cubicBezTo>
                    <a:pt x="871" y="9202"/>
                    <a:pt x="783" y="9315"/>
                    <a:pt x="707" y="9432"/>
                  </a:cubicBezTo>
                  <a:cubicBezTo>
                    <a:pt x="674" y="9479"/>
                    <a:pt x="685" y="9544"/>
                    <a:pt x="736" y="9578"/>
                  </a:cubicBezTo>
                  <a:cubicBezTo>
                    <a:pt x="754" y="9592"/>
                    <a:pt x="773" y="9595"/>
                    <a:pt x="795" y="9595"/>
                  </a:cubicBezTo>
                  <a:cubicBezTo>
                    <a:pt x="827" y="9595"/>
                    <a:pt x="860" y="9581"/>
                    <a:pt x="882" y="9551"/>
                  </a:cubicBezTo>
                  <a:cubicBezTo>
                    <a:pt x="954" y="9439"/>
                    <a:pt x="1038" y="9329"/>
                    <a:pt x="1129" y="9217"/>
                  </a:cubicBezTo>
                  <a:cubicBezTo>
                    <a:pt x="1166" y="9173"/>
                    <a:pt x="1158" y="9108"/>
                    <a:pt x="1111" y="9071"/>
                  </a:cubicBezTo>
                  <a:cubicBezTo>
                    <a:pt x="1092" y="9055"/>
                    <a:pt x="1069" y="9048"/>
                    <a:pt x="1046" y="9048"/>
                  </a:cubicBezTo>
                  <a:close/>
                  <a:moveTo>
                    <a:pt x="570" y="9742"/>
                  </a:moveTo>
                  <a:cubicBezTo>
                    <a:pt x="533" y="9742"/>
                    <a:pt x="497" y="9761"/>
                    <a:pt x="477" y="9796"/>
                  </a:cubicBezTo>
                  <a:cubicBezTo>
                    <a:pt x="405" y="9923"/>
                    <a:pt x="339" y="10054"/>
                    <a:pt x="284" y="10181"/>
                  </a:cubicBezTo>
                  <a:cubicBezTo>
                    <a:pt x="262" y="10236"/>
                    <a:pt x="284" y="10299"/>
                    <a:pt x="339" y="10324"/>
                  </a:cubicBezTo>
                  <a:cubicBezTo>
                    <a:pt x="353" y="10327"/>
                    <a:pt x="368" y="10331"/>
                    <a:pt x="383" y="10331"/>
                  </a:cubicBezTo>
                  <a:cubicBezTo>
                    <a:pt x="423" y="10331"/>
                    <a:pt x="463" y="10306"/>
                    <a:pt x="477" y="10269"/>
                  </a:cubicBezTo>
                  <a:cubicBezTo>
                    <a:pt x="532" y="10146"/>
                    <a:pt x="594" y="10022"/>
                    <a:pt x="663" y="9901"/>
                  </a:cubicBezTo>
                  <a:cubicBezTo>
                    <a:pt x="692" y="9850"/>
                    <a:pt x="674" y="9785"/>
                    <a:pt x="623" y="9756"/>
                  </a:cubicBezTo>
                  <a:cubicBezTo>
                    <a:pt x="607" y="9746"/>
                    <a:pt x="588" y="9742"/>
                    <a:pt x="570" y="9742"/>
                  </a:cubicBezTo>
                  <a:close/>
                  <a:moveTo>
                    <a:pt x="235" y="10515"/>
                  </a:moveTo>
                  <a:cubicBezTo>
                    <a:pt x="191" y="10515"/>
                    <a:pt x="150" y="10545"/>
                    <a:pt x="135" y="10590"/>
                  </a:cubicBezTo>
                  <a:cubicBezTo>
                    <a:pt x="91" y="10731"/>
                    <a:pt x="59" y="10874"/>
                    <a:pt x="37" y="11015"/>
                  </a:cubicBezTo>
                  <a:cubicBezTo>
                    <a:pt x="30" y="11074"/>
                    <a:pt x="66" y="11129"/>
                    <a:pt x="124" y="11136"/>
                  </a:cubicBezTo>
                  <a:cubicBezTo>
                    <a:pt x="131" y="11136"/>
                    <a:pt x="135" y="11139"/>
                    <a:pt x="143" y="11139"/>
                  </a:cubicBezTo>
                  <a:cubicBezTo>
                    <a:pt x="193" y="11139"/>
                    <a:pt x="237" y="11099"/>
                    <a:pt x="244" y="11048"/>
                  </a:cubicBezTo>
                  <a:cubicBezTo>
                    <a:pt x="266" y="10917"/>
                    <a:pt x="299" y="10783"/>
                    <a:pt x="336" y="10652"/>
                  </a:cubicBezTo>
                  <a:cubicBezTo>
                    <a:pt x="353" y="10597"/>
                    <a:pt x="321" y="10539"/>
                    <a:pt x="266" y="10520"/>
                  </a:cubicBezTo>
                  <a:cubicBezTo>
                    <a:pt x="256" y="10517"/>
                    <a:pt x="245" y="10515"/>
                    <a:pt x="235" y="10515"/>
                  </a:cubicBezTo>
                  <a:close/>
                  <a:moveTo>
                    <a:pt x="106" y="11347"/>
                  </a:moveTo>
                  <a:cubicBezTo>
                    <a:pt x="55" y="11347"/>
                    <a:pt x="0" y="11391"/>
                    <a:pt x="0" y="11448"/>
                  </a:cubicBezTo>
                  <a:lnTo>
                    <a:pt x="0" y="11489"/>
                  </a:lnTo>
                  <a:cubicBezTo>
                    <a:pt x="0" y="11623"/>
                    <a:pt x="8" y="11754"/>
                    <a:pt x="26" y="11885"/>
                  </a:cubicBezTo>
                  <a:cubicBezTo>
                    <a:pt x="33" y="11940"/>
                    <a:pt x="81" y="11976"/>
                    <a:pt x="131" y="11976"/>
                  </a:cubicBezTo>
                  <a:lnTo>
                    <a:pt x="146" y="11976"/>
                  </a:lnTo>
                  <a:cubicBezTo>
                    <a:pt x="205" y="11969"/>
                    <a:pt x="244" y="11915"/>
                    <a:pt x="237" y="11857"/>
                  </a:cubicBezTo>
                  <a:cubicBezTo>
                    <a:pt x="219" y="11736"/>
                    <a:pt x="212" y="11613"/>
                    <a:pt x="212" y="11489"/>
                  </a:cubicBezTo>
                  <a:lnTo>
                    <a:pt x="212" y="11452"/>
                  </a:lnTo>
                  <a:cubicBezTo>
                    <a:pt x="212" y="11394"/>
                    <a:pt x="165" y="11347"/>
                    <a:pt x="106" y="11347"/>
                  </a:cubicBezTo>
                  <a:close/>
                  <a:moveTo>
                    <a:pt x="223" y="12179"/>
                  </a:moveTo>
                  <a:cubicBezTo>
                    <a:pt x="212" y="12179"/>
                    <a:pt x="201" y="12181"/>
                    <a:pt x="190" y="12184"/>
                  </a:cubicBezTo>
                  <a:cubicBezTo>
                    <a:pt x="135" y="12199"/>
                    <a:pt x="102" y="12257"/>
                    <a:pt x="121" y="12315"/>
                  </a:cubicBezTo>
                  <a:cubicBezTo>
                    <a:pt x="161" y="12453"/>
                    <a:pt x="212" y="12592"/>
                    <a:pt x="274" y="12723"/>
                  </a:cubicBezTo>
                  <a:cubicBezTo>
                    <a:pt x="292" y="12763"/>
                    <a:pt x="328" y="12785"/>
                    <a:pt x="368" y="12785"/>
                  </a:cubicBezTo>
                  <a:cubicBezTo>
                    <a:pt x="383" y="12785"/>
                    <a:pt x="397" y="12781"/>
                    <a:pt x="412" y="12774"/>
                  </a:cubicBezTo>
                  <a:cubicBezTo>
                    <a:pt x="467" y="12752"/>
                    <a:pt x="489" y="12687"/>
                    <a:pt x="463" y="12636"/>
                  </a:cubicBezTo>
                  <a:cubicBezTo>
                    <a:pt x="408" y="12512"/>
                    <a:pt x="361" y="12384"/>
                    <a:pt x="321" y="12253"/>
                  </a:cubicBezTo>
                  <a:cubicBezTo>
                    <a:pt x="309" y="12209"/>
                    <a:pt x="269" y="12179"/>
                    <a:pt x="223" y="12179"/>
                  </a:cubicBezTo>
                  <a:close/>
                  <a:moveTo>
                    <a:pt x="567" y="12945"/>
                  </a:moveTo>
                  <a:cubicBezTo>
                    <a:pt x="549" y="12945"/>
                    <a:pt x="530" y="12949"/>
                    <a:pt x="514" y="12959"/>
                  </a:cubicBezTo>
                  <a:cubicBezTo>
                    <a:pt x="463" y="12993"/>
                    <a:pt x="449" y="13058"/>
                    <a:pt x="481" y="13105"/>
                  </a:cubicBezTo>
                  <a:cubicBezTo>
                    <a:pt x="558" y="13229"/>
                    <a:pt x="645" y="13349"/>
                    <a:pt x="736" y="13458"/>
                  </a:cubicBezTo>
                  <a:cubicBezTo>
                    <a:pt x="758" y="13484"/>
                    <a:pt x="787" y="13495"/>
                    <a:pt x="816" y="13495"/>
                  </a:cubicBezTo>
                  <a:cubicBezTo>
                    <a:pt x="842" y="13495"/>
                    <a:pt x="864" y="13488"/>
                    <a:pt x="885" y="13473"/>
                  </a:cubicBezTo>
                  <a:cubicBezTo>
                    <a:pt x="929" y="13433"/>
                    <a:pt x="936" y="13367"/>
                    <a:pt x="899" y="13324"/>
                  </a:cubicBezTo>
                  <a:cubicBezTo>
                    <a:pt x="812" y="13218"/>
                    <a:pt x="733" y="13109"/>
                    <a:pt x="659" y="12993"/>
                  </a:cubicBezTo>
                  <a:cubicBezTo>
                    <a:pt x="638" y="12962"/>
                    <a:pt x="603" y="12945"/>
                    <a:pt x="567" y="12945"/>
                  </a:cubicBezTo>
                  <a:close/>
                  <a:moveTo>
                    <a:pt x="1111" y="13590"/>
                  </a:moveTo>
                  <a:cubicBezTo>
                    <a:pt x="1082" y="13590"/>
                    <a:pt x="1052" y="13602"/>
                    <a:pt x="1030" y="13626"/>
                  </a:cubicBezTo>
                  <a:cubicBezTo>
                    <a:pt x="991" y="13670"/>
                    <a:pt x="995" y="13735"/>
                    <a:pt x="1038" y="13775"/>
                  </a:cubicBezTo>
                  <a:cubicBezTo>
                    <a:pt x="1162" y="13885"/>
                    <a:pt x="1282" y="13972"/>
                    <a:pt x="1380" y="14019"/>
                  </a:cubicBezTo>
                  <a:cubicBezTo>
                    <a:pt x="1395" y="14026"/>
                    <a:pt x="1413" y="14030"/>
                    <a:pt x="1428" y="14030"/>
                  </a:cubicBezTo>
                  <a:cubicBezTo>
                    <a:pt x="1467" y="14030"/>
                    <a:pt x="1504" y="14008"/>
                    <a:pt x="1522" y="13972"/>
                  </a:cubicBezTo>
                  <a:cubicBezTo>
                    <a:pt x="1548" y="13921"/>
                    <a:pt x="1526" y="13855"/>
                    <a:pt x="1475" y="13830"/>
                  </a:cubicBezTo>
                  <a:cubicBezTo>
                    <a:pt x="1395" y="13789"/>
                    <a:pt x="1286" y="13713"/>
                    <a:pt x="1180" y="13615"/>
                  </a:cubicBezTo>
                  <a:cubicBezTo>
                    <a:pt x="1160" y="13598"/>
                    <a:pt x="1136" y="13590"/>
                    <a:pt x="1111" y="1359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8" name="Google Shape;38;p4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4"/>
          <p:cNvSpPr txBox="1">
            <a:spLocks noGrp="1"/>
          </p:cNvSpPr>
          <p:nvPr>
            <p:ph type="body" idx="1"/>
          </p:nvPr>
        </p:nvSpPr>
        <p:spPr>
          <a:xfrm>
            <a:off x="950967" y="1665267"/>
            <a:ext cx="10290400" cy="44796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 sz="1467"/>
            </a:lvl1pPr>
            <a:lvl2pPr marL="1219170" lvl="1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828754" lvl="2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2438339" lvl="3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3047924" lvl="4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3657509" lvl="5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4267093" lvl="6" indent="-423323">
              <a:spcBef>
                <a:spcPts val="0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4876678" lvl="7" indent="-423323">
              <a:spcBef>
                <a:spcPts val="0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5486263" lvl="8" indent="-423323">
              <a:spcBef>
                <a:spcPts val="0"/>
              </a:spcBef>
              <a:spcAft>
                <a:spcPts val="0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1589373"/>
      </p:ext>
    </p:extLst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5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877667"/>
      </p:ext>
    </p:extLst>
  </p:cSld>
  <p:clrMapOvr>
    <a:masterClrMapping/>
  </p:clrMapOvr>
  <p:transition spd="med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7" name="Google Shape;277;p29"/>
          <p:cNvGrpSpPr/>
          <p:nvPr/>
        </p:nvGrpSpPr>
        <p:grpSpPr>
          <a:xfrm>
            <a:off x="9663335" y="922537"/>
            <a:ext cx="1272907" cy="812332"/>
            <a:chOff x="-2905306" y="4064350"/>
            <a:chExt cx="190856" cy="121806"/>
          </a:xfrm>
        </p:grpSpPr>
        <p:sp>
          <p:nvSpPr>
            <p:cNvPr id="278" name="Google Shape;278;p29"/>
            <p:cNvSpPr/>
            <p:nvPr/>
          </p:nvSpPr>
          <p:spPr>
            <a:xfrm>
              <a:off x="-2905306" y="4078931"/>
              <a:ext cx="188675" cy="107225"/>
            </a:xfrm>
            <a:custGeom>
              <a:avLst/>
              <a:gdLst/>
              <a:ahLst/>
              <a:cxnLst/>
              <a:rect l="l" t="t" r="r" b="b"/>
              <a:pathLst>
                <a:path w="7547" h="4289" extrusionOk="0">
                  <a:moveTo>
                    <a:pt x="4591" y="0"/>
                  </a:moveTo>
                  <a:cubicBezTo>
                    <a:pt x="4244" y="0"/>
                    <a:pt x="3935" y="192"/>
                    <a:pt x="3723" y="446"/>
                  </a:cubicBezTo>
                  <a:lnTo>
                    <a:pt x="3723" y="446"/>
                  </a:lnTo>
                  <a:cubicBezTo>
                    <a:pt x="3580" y="330"/>
                    <a:pt x="3393" y="225"/>
                    <a:pt x="3154" y="144"/>
                  </a:cubicBezTo>
                  <a:cubicBezTo>
                    <a:pt x="2953" y="77"/>
                    <a:pt x="2784" y="48"/>
                    <a:pt x="2642" y="48"/>
                  </a:cubicBezTo>
                  <a:cubicBezTo>
                    <a:pt x="1759" y="48"/>
                    <a:pt x="1905" y="1160"/>
                    <a:pt x="1905" y="1160"/>
                  </a:cubicBezTo>
                  <a:cubicBezTo>
                    <a:pt x="1814" y="1104"/>
                    <a:pt x="1715" y="1079"/>
                    <a:pt x="1615" y="1079"/>
                  </a:cubicBezTo>
                  <a:cubicBezTo>
                    <a:pt x="867" y="1079"/>
                    <a:pt x="1" y="2492"/>
                    <a:pt x="976" y="3221"/>
                  </a:cubicBezTo>
                  <a:cubicBezTo>
                    <a:pt x="1282" y="3450"/>
                    <a:pt x="1574" y="3555"/>
                    <a:pt x="1823" y="3571"/>
                  </a:cubicBezTo>
                  <a:lnTo>
                    <a:pt x="1823" y="3571"/>
                  </a:lnTo>
                  <a:cubicBezTo>
                    <a:pt x="1905" y="3950"/>
                    <a:pt x="2173" y="4279"/>
                    <a:pt x="2746" y="4288"/>
                  </a:cubicBezTo>
                  <a:cubicBezTo>
                    <a:pt x="2778" y="4288"/>
                    <a:pt x="2809" y="4289"/>
                    <a:pt x="2841" y="4289"/>
                  </a:cubicBezTo>
                  <a:cubicBezTo>
                    <a:pt x="3609" y="4289"/>
                    <a:pt x="4126" y="4112"/>
                    <a:pt x="4419" y="3849"/>
                  </a:cubicBezTo>
                  <a:lnTo>
                    <a:pt x="4419" y="3849"/>
                  </a:lnTo>
                  <a:cubicBezTo>
                    <a:pt x="4481" y="3933"/>
                    <a:pt x="4558" y="4015"/>
                    <a:pt x="4654" y="4091"/>
                  </a:cubicBezTo>
                  <a:cubicBezTo>
                    <a:pt x="4785" y="4197"/>
                    <a:pt x="4945" y="4243"/>
                    <a:pt x="5119" y="4243"/>
                  </a:cubicBezTo>
                  <a:cubicBezTo>
                    <a:pt x="6109" y="4243"/>
                    <a:pt x="7547" y="2718"/>
                    <a:pt x="6708" y="1819"/>
                  </a:cubicBezTo>
                  <a:cubicBezTo>
                    <a:pt x="6472" y="1570"/>
                    <a:pt x="6222" y="1475"/>
                    <a:pt x="5988" y="1475"/>
                  </a:cubicBezTo>
                  <a:cubicBezTo>
                    <a:pt x="5963" y="1475"/>
                    <a:pt x="5939" y="1476"/>
                    <a:pt x="5915" y="1478"/>
                  </a:cubicBezTo>
                  <a:lnTo>
                    <a:pt x="5915" y="1478"/>
                  </a:lnTo>
                  <a:cubicBezTo>
                    <a:pt x="5927" y="1038"/>
                    <a:pt x="5710" y="529"/>
                    <a:pt x="5167" y="181"/>
                  </a:cubicBezTo>
                  <a:cubicBezTo>
                    <a:pt x="4970" y="54"/>
                    <a:pt x="4775" y="0"/>
                    <a:pt x="459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29"/>
            <p:cNvSpPr/>
            <p:nvPr/>
          </p:nvSpPr>
          <p:spPr>
            <a:xfrm>
              <a:off x="-2884950" y="4064350"/>
              <a:ext cx="170500" cy="112475"/>
            </a:xfrm>
            <a:custGeom>
              <a:avLst/>
              <a:gdLst/>
              <a:ahLst/>
              <a:cxnLst/>
              <a:rect l="l" t="t" r="r" b="b"/>
              <a:pathLst>
                <a:path w="6820" h="4499" extrusionOk="0">
                  <a:moveTo>
                    <a:pt x="3405" y="700"/>
                  </a:moveTo>
                  <a:cubicBezTo>
                    <a:pt x="3670" y="959"/>
                    <a:pt x="3721" y="1265"/>
                    <a:pt x="3648" y="1462"/>
                  </a:cubicBezTo>
                  <a:cubicBezTo>
                    <a:pt x="3612" y="1567"/>
                    <a:pt x="3547" y="1624"/>
                    <a:pt x="3469" y="1624"/>
                  </a:cubicBezTo>
                  <a:cubicBezTo>
                    <a:pt x="3421" y="1624"/>
                    <a:pt x="3367" y="1602"/>
                    <a:pt x="3313" y="1556"/>
                  </a:cubicBezTo>
                  <a:cubicBezTo>
                    <a:pt x="3128" y="1396"/>
                    <a:pt x="3175" y="1028"/>
                    <a:pt x="3405" y="700"/>
                  </a:cubicBezTo>
                  <a:close/>
                  <a:moveTo>
                    <a:pt x="5469" y="1702"/>
                  </a:moveTo>
                  <a:cubicBezTo>
                    <a:pt x="5418" y="2062"/>
                    <a:pt x="5192" y="2328"/>
                    <a:pt x="4897" y="2368"/>
                  </a:cubicBezTo>
                  <a:cubicBezTo>
                    <a:pt x="4879" y="2371"/>
                    <a:pt x="4860" y="2371"/>
                    <a:pt x="4846" y="2371"/>
                  </a:cubicBezTo>
                  <a:cubicBezTo>
                    <a:pt x="4773" y="2371"/>
                    <a:pt x="4769" y="2349"/>
                    <a:pt x="4769" y="2332"/>
                  </a:cubicBezTo>
                  <a:cubicBezTo>
                    <a:pt x="4762" y="2179"/>
                    <a:pt x="5053" y="1800"/>
                    <a:pt x="5469" y="1702"/>
                  </a:cubicBezTo>
                  <a:close/>
                  <a:moveTo>
                    <a:pt x="1897" y="2633"/>
                  </a:moveTo>
                  <a:cubicBezTo>
                    <a:pt x="1948" y="2633"/>
                    <a:pt x="1995" y="2681"/>
                    <a:pt x="2028" y="2721"/>
                  </a:cubicBezTo>
                  <a:cubicBezTo>
                    <a:pt x="2170" y="2903"/>
                    <a:pt x="2207" y="3107"/>
                    <a:pt x="2126" y="3275"/>
                  </a:cubicBezTo>
                  <a:cubicBezTo>
                    <a:pt x="2039" y="3453"/>
                    <a:pt x="1832" y="3562"/>
                    <a:pt x="1580" y="3569"/>
                  </a:cubicBezTo>
                  <a:cubicBezTo>
                    <a:pt x="1533" y="3238"/>
                    <a:pt x="1631" y="2885"/>
                    <a:pt x="1762" y="2721"/>
                  </a:cubicBezTo>
                  <a:cubicBezTo>
                    <a:pt x="1810" y="2663"/>
                    <a:pt x="1857" y="2633"/>
                    <a:pt x="1897" y="2633"/>
                  </a:cubicBezTo>
                  <a:close/>
                  <a:moveTo>
                    <a:pt x="4154" y="2929"/>
                  </a:moveTo>
                  <a:cubicBezTo>
                    <a:pt x="4165" y="2929"/>
                    <a:pt x="4205" y="2951"/>
                    <a:pt x="4242" y="3070"/>
                  </a:cubicBezTo>
                  <a:cubicBezTo>
                    <a:pt x="4322" y="3332"/>
                    <a:pt x="4271" y="3581"/>
                    <a:pt x="4104" y="3781"/>
                  </a:cubicBezTo>
                  <a:cubicBezTo>
                    <a:pt x="3954" y="3504"/>
                    <a:pt x="3968" y="3209"/>
                    <a:pt x="4056" y="3034"/>
                  </a:cubicBezTo>
                  <a:cubicBezTo>
                    <a:pt x="4096" y="2954"/>
                    <a:pt x="4139" y="2929"/>
                    <a:pt x="4154" y="2929"/>
                  </a:cubicBezTo>
                  <a:close/>
                  <a:moveTo>
                    <a:pt x="4263" y="211"/>
                  </a:moveTo>
                  <a:cubicBezTo>
                    <a:pt x="4437" y="211"/>
                    <a:pt x="4614" y="262"/>
                    <a:pt x="4781" y="369"/>
                  </a:cubicBezTo>
                  <a:cubicBezTo>
                    <a:pt x="5199" y="638"/>
                    <a:pt x="5458" y="1053"/>
                    <a:pt x="5476" y="1487"/>
                  </a:cubicBezTo>
                  <a:cubicBezTo>
                    <a:pt x="4956" y="1578"/>
                    <a:pt x="4548" y="2055"/>
                    <a:pt x="4558" y="2339"/>
                  </a:cubicBezTo>
                  <a:cubicBezTo>
                    <a:pt x="4565" y="2456"/>
                    <a:pt x="4638" y="2581"/>
                    <a:pt x="4843" y="2581"/>
                  </a:cubicBezTo>
                  <a:cubicBezTo>
                    <a:pt x="4868" y="2581"/>
                    <a:pt x="4894" y="2580"/>
                    <a:pt x="4922" y="2576"/>
                  </a:cubicBezTo>
                  <a:cubicBezTo>
                    <a:pt x="5330" y="2524"/>
                    <a:pt x="5633" y="2161"/>
                    <a:pt x="5683" y="1684"/>
                  </a:cubicBezTo>
                  <a:cubicBezTo>
                    <a:pt x="5905" y="1690"/>
                    <a:pt x="6113" y="1796"/>
                    <a:pt x="6299" y="1993"/>
                  </a:cubicBezTo>
                  <a:cubicBezTo>
                    <a:pt x="6616" y="2332"/>
                    <a:pt x="6539" y="2736"/>
                    <a:pt x="6419" y="3013"/>
                  </a:cubicBezTo>
                  <a:cubicBezTo>
                    <a:pt x="6142" y="3653"/>
                    <a:pt x="5363" y="4239"/>
                    <a:pt x="4788" y="4239"/>
                  </a:cubicBezTo>
                  <a:cubicBezTo>
                    <a:pt x="4628" y="4239"/>
                    <a:pt x="4492" y="4196"/>
                    <a:pt x="4388" y="4108"/>
                  </a:cubicBezTo>
                  <a:cubicBezTo>
                    <a:pt x="4329" y="4061"/>
                    <a:pt x="4274" y="4010"/>
                    <a:pt x="4227" y="3959"/>
                  </a:cubicBezTo>
                  <a:cubicBezTo>
                    <a:pt x="4471" y="3697"/>
                    <a:pt x="4548" y="3359"/>
                    <a:pt x="4442" y="3009"/>
                  </a:cubicBezTo>
                  <a:cubicBezTo>
                    <a:pt x="4366" y="2754"/>
                    <a:pt x="4227" y="2717"/>
                    <a:pt x="4154" y="2717"/>
                  </a:cubicBezTo>
                  <a:cubicBezTo>
                    <a:pt x="4045" y="2717"/>
                    <a:pt x="3939" y="2798"/>
                    <a:pt x="3867" y="2939"/>
                  </a:cubicBezTo>
                  <a:cubicBezTo>
                    <a:pt x="3746" y="3179"/>
                    <a:pt x="3728" y="3573"/>
                    <a:pt x="3946" y="3930"/>
                  </a:cubicBezTo>
                  <a:cubicBezTo>
                    <a:pt x="3714" y="4105"/>
                    <a:pt x="3287" y="4287"/>
                    <a:pt x="2505" y="4287"/>
                  </a:cubicBezTo>
                  <a:lnTo>
                    <a:pt x="2417" y="4283"/>
                  </a:lnTo>
                  <a:cubicBezTo>
                    <a:pt x="1933" y="4276"/>
                    <a:pt x="1722" y="4028"/>
                    <a:pt x="1631" y="3777"/>
                  </a:cubicBezTo>
                  <a:cubicBezTo>
                    <a:pt x="1941" y="3759"/>
                    <a:pt x="2199" y="3602"/>
                    <a:pt x="2316" y="3366"/>
                  </a:cubicBezTo>
                  <a:cubicBezTo>
                    <a:pt x="2432" y="3125"/>
                    <a:pt x="2388" y="2841"/>
                    <a:pt x="2192" y="2590"/>
                  </a:cubicBezTo>
                  <a:cubicBezTo>
                    <a:pt x="2082" y="2452"/>
                    <a:pt x="1973" y="2423"/>
                    <a:pt x="1897" y="2423"/>
                  </a:cubicBezTo>
                  <a:cubicBezTo>
                    <a:pt x="1791" y="2423"/>
                    <a:pt x="1686" y="2480"/>
                    <a:pt x="1598" y="2590"/>
                  </a:cubicBezTo>
                  <a:cubicBezTo>
                    <a:pt x="1420" y="2812"/>
                    <a:pt x="1329" y="3198"/>
                    <a:pt x="1365" y="3551"/>
                  </a:cubicBezTo>
                  <a:cubicBezTo>
                    <a:pt x="1154" y="3507"/>
                    <a:pt x="928" y="3402"/>
                    <a:pt x="706" y="3238"/>
                  </a:cubicBezTo>
                  <a:cubicBezTo>
                    <a:pt x="200" y="2856"/>
                    <a:pt x="306" y="2328"/>
                    <a:pt x="379" y="2117"/>
                  </a:cubicBezTo>
                  <a:cubicBezTo>
                    <a:pt x="528" y="1658"/>
                    <a:pt x="936" y="1287"/>
                    <a:pt x="1281" y="1287"/>
                  </a:cubicBezTo>
                  <a:cubicBezTo>
                    <a:pt x="1369" y="1287"/>
                    <a:pt x="1449" y="1309"/>
                    <a:pt x="1518" y="1352"/>
                  </a:cubicBezTo>
                  <a:cubicBezTo>
                    <a:pt x="1536" y="1363"/>
                    <a:pt x="1556" y="1369"/>
                    <a:pt x="1576" y="1369"/>
                  </a:cubicBezTo>
                  <a:cubicBezTo>
                    <a:pt x="1596" y="1369"/>
                    <a:pt x="1615" y="1363"/>
                    <a:pt x="1631" y="1352"/>
                  </a:cubicBezTo>
                  <a:cubicBezTo>
                    <a:pt x="1667" y="1327"/>
                    <a:pt x="1686" y="1287"/>
                    <a:pt x="1679" y="1247"/>
                  </a:cubicBezTo>
                  <a:cubicBezTo>
                    <a:pt x="1679" y="1243"/>
                    <a:pt x="1613" y="719"/>
                    <a:pt x="1861" y="435"/>
                  </a:cubicBezTo>
                  <a:cubicBezTo>
                    <a:pt x="1966" y="314"/>
                    <a:pt x="2116" y="254"/>
                    <a:pt x="2309" y="254"/>
                  </a:cubicBezTo>
                  <a:cubicBezTo>
                    <a:pt x="2447" y="254"/>
                    <a:pt x="2607" y="285"/>
                    <a:pt x="2789" y="347"/>
                  </a:cubicBezTo>
                  <a:cubicBezTo>
                    <a:pt x="2963" y="405"/>
                    <a:pt x="3116" y="478"/>
                    <a:pt x="3244" y="566"/>
                  </a:cubicBezTo>
                  <a:cubicBezTo>
                    <a:pt x="2968" y="948"/>
                    <a:pt x="2872" y="1458"/>
                    <a:pt x="3178" y="1716"/>
                  </a:cubicBezTo>
                  <a:cubicBezTo>
                    <a:pt x="3269" y="1796"/>
                    <a:pt x="3371" y="1840"/>
                    <a:pt x="3474" y="1840"/>
                  </a:cubicBezTo>
                  <a:cubicBezTo>
                    <a:pt x="3637" y="1840"/>
                    <a:pt x="3783" y="1720"/>
                    <a:pt x="3848" y="1534"/>
                  </a:cubicBezTo>
                  <a:cubicBezTo>
                    <a:pt x="3943" y="1265"/>
                    <a:pt x="3881" y="864"/>
                    <a:pt x="3543" y="541"/>
                  </a:cubicBezTo>
                  <a:cubicBezTo>
                    <a:pt x="3752" y="325"/>
                    <a:pt x="4005" y="211"/>
                    <a:pt x="4263" y="211"/>
                  </a:cubicBezTo>
                  <a:close/>
                  <a:moveTo>
                    <a:pt x="4265" y="1"/>
                  </a:moveTo>
                  <a:cubicBezTo>
                    <a:pt x="3945" y="1"/>
                    <a:pt x="3630" y="141"/>
                    <a:pt x="3378" y="405"/>
                  </a:cubicBezTo>
                  <a:cubicBezTo>
                    <a:pt x="3230" y="300"/>
                    <a:pt x="3055" y="213"/>
                    <a:pt x="2858" y="147"/>
                  </a:cubicBezTo>
                  <a:cubicBezTo>
                    <a:pt x="2655" y="78"/>
                    <a:pt x="2471" y="44"/>
                    <a:pt x="2309" y="44"/>
                  </a:cubicBezTo>
                  <a:cubicBezTo>
                    <a:pt x="2053" y="44"/>
                    <a:pt x="1849" y="129"/>
                    <a:pt x="1704" y="296"/>
                  </a:cubicBezTo>
                  <a:cubicBezTo>
                    <a:pt x="1493" y="536"/>
                    <a:pt x="1460" y="886"/>
                    <a:pt x="1460" y="1097"/>
                  </a:cubicBezTo>
                  <a:cubicBezTo>
                    <a:pt x="1402" y="1082"/>
                    <a:pt x="1343" y="1075"/>
                    <a:pt x="1281" y="1075"/>
                  </a:cubicBezTo>
                  <a:cubicBezTo>
                    <a:pt x="844" y="1075"/>
                    <a:pt x="360" y="1505"/>
                    <a:pt x="178" y="2051"/>
                  </a:cubicBezTo>
                  <a:cubicBezTo>
                    <a:pt x="0" y="2586"/>
                    <a:pt x="145" y="3082"/>
                    <a:pt x="579" y="3406"/>
                  </a:cubicBezTo>
                  <a:cubicBezTo>
                    <a:pt x="852" y="3609"/>
                    <a:pt x="1140" y="3733"/>
                    <a:pt x="1409" y="3769"/>
                  </a:cubicBezTo>
                  <a:cubicBezTo>
                    <a:pt x="1536" y="4225"/>
                    <a:pt x="1901" y="4487"/>
                    <a:pt x="2414" y="4495"/>
                  </a:cubicBezTo>
                  <a:lnTo>
                    <a:pt x="2505" y="4498"/>
                  </a:lnTo>
                  <a:cubicBezTo>
                    <a:pt x="3186" y="4495"/>
                    <a:pt x="3724" y="4359"/>
                    <a:pt x="4070" y="4097"/>
                  </a:cubicBezTo>
                  <a:cubicBezTo>
                    <a:pt x="4125" y="4163"/>
                    <a:pt x="4187" y="4221"/>
                    <a:pt x="4257" y="4276"/>
                  </a:cubicBezTo>
                  <a:cubicBezTo>
                    <a:pt x="4402" y="4392"/>
                    <a:pt x="4580" y="4451"/>
                    <a:pt x="4788" y="4451"/>
                  </a:cubicBezTo>
                  <a:cubicBezTo>
                    <a:pt x="5447" y="4451"/>
                    <a:pt x="6299" y="3817"/>
                    <a:pt x="6611" y="3096"/>
                  </a:cubicBezTo>
                  <a:cubicBezTo>
                    <a:pt x="6819" y="2623"/>
                    <a:pt x="6761" y="2179"/>
                    <a:pt x="6452" y="1847"/>
                  </a:cubicBezTo>
                  <a:cubicBezTo>
                    <a:pt x="6226" y="1607"/>
                    <a:pt x="5967" y="1480"/>
                    <a:pt x="5687" y="1472"/>
                  </a:cubicBezTo>
                  <a:cubicBezTo>
                    <a:pt x="5662" y="970"/>
                    <a:pt x="5371" y="500"/>
                    <a:pt x="4894" y="191"/>
                  </a:cubicBezTo>
                  <a:cubicBezTo>
                    <a:pt x="4693" y="63"/>
                    <a:pt x="4477" y="1"/>
                    <a:pt x="42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80" name="Google Shape;280;p29"/>
          <p:cNvGrpSpPr/>
          <p:nvPr/>
        </p:nvGrpSpPr>
        <p:grpSpPr>
          <a:xfrm rot="-5400000">
            <a:off x="65125" y="153032"/>
            <a:ext cx="1190071" cy="581605"/>
            <a:chOff x="-2061675" y="349625"/>
            <a:chExt cx="395425" cy="193250"/>
          </a:xfrm>
        </p:grpSpPr>
        <p:sp>
          <p:nvSpPr>
            <p:cNvPr id="281" name="Google Shape;281;p29"/>
            <p:cNvSpPr/>
            <p:nvPr/>
          </p:nvSpPr>
          <p:spPr>
            <a:xfrm>
              <a:off x="-2061675" y="349625"/>
              <a:ext cx="128925" cy="99150"/>
            </a:xfrm>
            <a:custGeom>
              <a:avLst/>
              <a:gdLst/>
              <a:ahLst/>
              <a:cxnLst/>
              <a:rect l="l" t="t" r="r" b="b"/>
              <a:pathLst>
                <a:path w="5157" h="3966" extrusionOk="0">
                  <a:moveTo>
                    <a:pt x="4086" y="215"/>
                  </a:moveTo>
                  <a:cubicBezTo>
                    <a:pt x="4130" y="408"/>
                    <a:pt x="3980" y="918"/>
                    <a:pt x="3842" y="1274"/>
                  </a:cubicBezTo>
                  <a:cubicBezTo>
                    <a:pt x="2713" y="1694"/>
                    <a:pt x="1446" y="2181"/>
                    <a:pt x="689" y="2505"/>
                  </a:cubicBezTo>
                  <a:cubicBezTo>
                    <a:pt x="1639" y="1748"/>
                    <a:pt x="3682" y="306"/>
                    <a:pt x="4086" y="215"/>
                  </a:cubicBezTo>
                  <a:close/>
                  <a:moveTo>
                    <a:pt x="3842" y="2403"/>
                  </a:moveTo>
                  <a:cubicBezTo>
                    <a:pt x="4272" y="2931"/>
                    <a:pt x="4716" y="3550"/>
                    <a:pt x="4774" y="3754"/>
                  </a:cubicBezTo>
                  <a:lnTo>
                    <a:pt x="4749" y="3754"/>
                  </a:lnTo>
                  <a:cubicBezTo>
                    <a:pt x="4104" y="3754"/>
                    <a:pt x="1596" y="3255"/>
                    <a:pt x="594" y="2986"/>
                  </a:cubicBezTo>
                  <a:cubicBezTo>
                    <a:pt x="1520" y="2858"/>
                    <a:pt x="3460" y="2480"/>
                    <a:pt x="3842" y="2403"/>
                  </a:cubicBezTo>
                  <a:close/>
                  <a:moveTo>
                    <a:pt x="4119" y="0"/>
                  </a:moveTo>
                  <a:cubicBezTo>
                    <a:pt x="3718" y="0"/>
                    <a:pt x="288" y="2393"/>
                    <a:pt x="19" y="2847"/>
                  </a:cubicBezTo>
                  <a:cubicBezTo>
                    <a:pt x="19" y="2847"/>
                    <a:pt x="19" y="2851"/>
                    <a:pt x="16" y="2851"/>
                  </a:cubicBezTo>
                  <a:cubicBezTo>
                    <a:pt x="12" y="2858"/>
                    <a:pt x="12" y="2865"/>
                    <a:pt x="9" y="2869"/>
                  </a:cubicBezTo>
                  <a:cubicBezTo>
                    <a:pt x="9" y="2873"/>
                    <a:pt x="4" y="2877"/>
                    <a:pt x="4" y="2880"/>
                  </a:cubicBezTo>
                  <a:cubicBezTo>
                    <a:pt x="1" y="2891"/>
                    <a:pt x="1" y="2902"/>
                    <a:pt x="1" y="2909"/>
                  </a:cubicBezTo>
                  <a:cubicBezTo>
                    <a:pt x="1" y="2920"/>
                    <a:pt x="1" y="2927"/>
                    <a:pt x="4" y="2934"/>
                  </a:cubicBezTo>
                  <a:lnTo>
                    <a:pt x="4" y="2946"/>
                  </a:lnTo>
                  <a:cubicBezTo>
                    <a:pt x="16" y="2971"/>
                    <a:pt x="31" y="2996"/>
                    <a:pt x="56" y="3008"/>
                  </a:cubicBezTo>
                  <a:cubicBezTo>
                    <a:pt x="66" y="3015"/>
                    <a:pt x="81" y="3018"/>
                    <a:pt x="92" y="3022"/>
                  </a:cubicBezTo>
                  <a:cubicBezTo>
                    <a:pt x="730" y="3390"/>
                    <a:pt x="4479" y="3966"/>
                    <a:pt x="4749" y="3966"/>
                  </a:cubicBezTo>
                  <a:cubicBezTo>
                    <a:pt x="4844" y="3966"/>
                    <a:pt x="4913" y="3954"/>
                    <a:pt x="4956" y="3907"/>
                  </a:cubicBezTo>
                  <a:cubicBezTo>
                    <a:pt x="5011" y="3841"/>
                    <a:pt x="5156" y="3670"/>
                    <a:pt x="3966" y="2221"/>
                  </a:cubicBezTo>
                  <a:cubicBezTo>
                    <a:pt x="3945" y="2197"/>
                    <a:pt x="3914" y="2183"/>
                    <a:pt x="3883" y="2183"/>
                  </a:cubicBezTo>
                  <a:cubicBezTo>
                    <a:pt x="3877" y="2183"/>
                    <a:pt x="3870" y="2183"/>
                    <a:pt x="3864" y="2185"/>
                  </a:cubicBezTo>
                  <a:cubicBezTo>
                    <a:pt x="3835" y="2188"/>
                    <a:pt x="1603" y="2629"/>
                    <a:pt x="594" y="2774"/>
                  </a:cubicBezTo>
                  <a:cubicBezTo>
                    <a:pt x="1333" y="2454"/>
                    <a:pt x="2903" y="1850"/>
                    <a:pt x="3958" y="1453"/>
                  </a:cubicBezTo>
                  <a:cubicBezTo>
                    <a:pt x="3985" y="1445"/>
                    <a:pt x="4006" y="1424"/>
                    <a:pt x="4020" y="1395"/>
                  </a:cubicBezTo>
                  <a:cubicBezTo>
                    <a:pt x="4089" y="1227"/>
                    <a:pt x="4425" y="368"/>
                    <a:pt x="4254" y="69"/>
                  </a:cubicBezTo>
                  <a:cubicBezTo>
                    <a:pt x="4239" y="44"/>
                    <a:pt x="4199" y="0"/>
                    <a:pt x="4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29"/>
            <p:cNvSpPr/>
            <p:nvPr/>
          </p:nvSpPr>
          <p:spPr>
            <a:xfrm>
              <a:off x="-1966000" y="381600"/>
              <a:ext cx="33325" cy="39875"/>
            </a:xfrm>
            <a:custGeom>
              <a:avLst/>
              <a:gdLst/>
              <a:ahLst/>
              <a:cxnLst/>
              <a:rect l="l" t="t" r="r" b="b"/>
              <a:pathLst>
                <a:path w="1333" h="1595" extrusionOk="0">
                  <a:moveTo>
                    <a:pt x="119" y="0"/>
                  </a:moveTo>
                  <a:cubicBezTo>
                    <a:pt x="90" y="0"/>
                    <a:pt x="62" y="12"/>
                    <a:pt x="40" y="35"/>
                  </a:cubicBezTo>
                  <a:cubicBezTo>
                    <a:pt x="0" y="79"/>
                    <a:pt x="5" y="145"/>
                    <a:pt x="44" y="185"/>
                  </a:cubicBezTo>
                  <a:cubicBezTo>
                    <a:pt x="514" y="615"/>
                    <a:pt x="1035" y="1142"/>
                    <a:pt x="1111" y="1281"/>
                  </a:cubicBezTo>
                  <a:cubicBezTo>
                    <a:pt x="1027" y="1332"/>
                    <a:pt x="721" y="1376"/>
                    <a:pt x="423" y="1383"/>
                  </a:cubicBezTo>
                  <a:cubicBezTo>
                    <a:pt x="365" y="1383"/>
                    <a:pt x="321" y="1433"/>
                    <a:pt x="321" y="1492"/>
                  </a:cubicBezTo>
                  <a:cubicBezTo>
                    <a:pt x="321" y="1546"/>
                    <a:pt x="368" y="1594"/>
                    <a:pt x="427" y="1594"/>
                  </a:cubicBezTo>
                  <a:lnTo>
                    <a:pt x="430" y="1594"/>
                  </a:lnTo>
                  <a:cubicBezTo>
                    <a:pt x="642" y="1586"/>
                    <a:pt x="1144" y="1561"/>
                    <a:pt x="1282" y="1415"/>
                  </a:cubicBezTo>
                  <a:cubicBezTo>
                    <a:pt x="1326" y="1371"/>
                    <a:pt x="1333" y="1324"/>
                    <a:pt x="1329" y="1292"/>
                  </a:cubicBezTo>
                  <a:cubicBezTo>
                    <a:pt x="1326" y="1114"/>
                    <a:pt x="707" y="509"/>
                    <a:pt x="190" y="28"/>
                  </a:cubicBezTo>
                  <a:cubicBezTo>
                    <a:pt x="169" y="9"/>
                    <a:pt x="144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29"/>
            <p:cNvSpPr/>
            <p:nvPr/>
          </p:nvSpPr>
          <p:spPr>
            <a:xfrm>
              <a:off x="-1928675" y="379375"/>
              <a:ext cx="262425" cy="163500"/>
            </a:xfrm>
            <a:custGeom>
              <a:avLst/>
              <a:gdLst/>
              <a:ahLst/>
              <a:cxnLst/>
              <a:rect l="l" t="t" r="r" b="b"/>
              <a:pathLst>
                <a:path w="10497" h="6540" extrusionOk="0">
                  <a:moveTo>
                    <a:pt x="2028" y="1"/>
                  </a:moveTo>
                  <a:cubicBezTo>
                    <a:pt x="2026" y="1"/>
                    <a:pt x="2023" y="1"/>
                    <a:pt x="2021" y="1"/>
                  </a:cubicBezTo>
                  <a:cubicBezTo>
                    <a:pt x="1876" y="5"/>
                    <a:pt x="1730" y="19"/>
                    <a:pt x="1587" y="40"/>
                  </a:cubicBezTo>
                  <a:cubicBezTo>
                    <a:pt x="1530" y="52"/>
                    <a:pt x="1493" y="106"/>
                    <a:pt x="1500" y="161"/>
                  </a:cubicBezTo>
                  <a:cubicBezTo>
                    <a:pt x="1508" y="215"/>
                    <a:pt x="1555" y="252"/>
                    <a:pt x="1606" y="252"/>
                  </a:cubicBezTo>
                  <a:cubicBezTo>
                    <a:pt x="1609" y="252"/>
                    <a:pt x="1617" y="252"/>
                    <a:pt x="1621" y="248"/>
                  </a:cubicBezTo>
                  <a:cubicBezTo>
                    <a:pt x="1752" y="230"/>
                    <a:pt x="1890" y="215"/>
                    <a:pt x="2029" y="212"/>
                  </a:cubicBezTo>
                  <a:cubicBezTo>
                    <a:pt x="2086" y="208"/>
                    <a:pt x="2134" y="161"/>
                    <a:pt x="2130" y="102"/>
                  </a:cubicBezTo>
                  <a:cubicBezTo>
                    <a:pt x="2127" y="47"/>
                    <a:pt x="2080" y="1"/>
                    <a:pt x="2028" y="1"/>
                  </a:cubicBezTo>
                  <a:close/>
                  <a:moveTo>
                    <a:pt x="2448" y="8"/>
                  </a:moveTo>
                  <a:cubicBezTo>
                    <a:pt x="2392" y="8"/>
                    <a:pt x="2345" y="50"/>
                    <a:pt x="2342" y="106"/>
                  </a:cubicBezTo>
                  <a:cubicBezTo>
                    <a:pt x="2338" y="165"/>
                    <a:pt x="2382" y="215"/>
                    <a:pt x="2439" y="220"/>
                  </a:cubicBezTo>
                  <a:cubicBezTo>
                    <a:pt x="2571" y="230"/>
                    <a:pt x="2709" y="245"/>
                    <a:pt x="2848" y="267"/>
                  </a:cubicBezTo>
                  <a:cubicBezTo>
                    <a:pt x="2855" y="270"/>
                    <a:pt x="2859" y="270"/>
                    <a:pt x="2866" y="270"/>
                  </a:cubicBezTo>
                  <a:cubicBezTo>
                    <a:pt x="2917" y="270"/>
                    <a:pt x="2960" y="234"/>
                    <a:pt x="2968" y="183"/>
                  </a:cubicBezTo>
                  <a:cubicBezTo>
                    <a:pt x="2979" y="124"/>
                    <a:pt x="2938" y="70"/>
                    <a:pt x="2884" y="59"/>
                  </a:cubicBezTo>
                  <a:cubicBezTo>
                    <a:pt x="2738" y="37"/>
                    <a:pt x="2592" y="19"/>
                    <a:pt x="2454" y="8"/>
                  </a:cubicBezTo>
                  <a:cubicBezTo>
                    <a:pt x="2452" y="8"/>
                    <a:pt x="2450" y="8"/>
                    <a:pt x="2448" y="8"/>
                  </a:cubicBezTo>
                  <a:close/>
                  <a:moveTo>
                    <a:pt x="1197" y="134"/>
                  </a:moveTo>
                  <a:cubicBezTo>
                    <a:pt x="1186" y="134"/>
                    <a:pt x="1176" y="136"/>
                    <a:pt x="1165" y="139"/>
                  </a:cubicBezTo>
                  <a:cubicBezTo>
                    <a:pt x="1024" y="183"/>
                    <a:pt x="885" y="234"/>
                    <a:pt x="754" y="296"/>
                  </a:cubicBezTo>
                  <a:cubicBezTo>
                    <a:pt x="703" y="321"/>
                    <a:pt x="681" y="383"/>
                    <a:pt x="707" y="438"/>
                  </a:cubicBezTo>
                  <a:cubicBezTo>
                    <a:pt x="725" y="474"/>
                    <a:pt x="762" y="496"/>
                    <a:pt x="801" y="496"/>
                  </a:cubicBezTo>
                  <a:cubicBezTo>
                    <a:pt x="816" y="496"/>
                    <a:pt x="831" y="492"/>
                    <a:pt x="845" y="485"/>
                  </a:cubicBezTo>
                  <a:cubicBezTo>
                    <a:pt x="965" y="430"/>
                    <a:pt x="1093" y="379"/>
                    <a:pt x="1224" y="339"/>
                  </a:cubicBezTo>
                  <a:cubicBezTo>
                    <a:pt x="1282" y="324"/>
                    <a:pt x="1311" y="267"/>
                    <a:pt x="1297" y="208"/>
                  </a:cubicBezTo>
                  <a:cubicBezTo>
                    <a:pt x="1282" y="164"/>
                    <a:pt x="1241" y="134"/>
                    <a:pt x="1197" y="134"/>
                  </a:cubicBezTo>
                  <a:close/>
                  <a:moveTo>
                    <a:pt x="3275" y="166"/>
                  </a:moveTo>
                  <a:cubicBezTo>
                    <a:pt x="3231" y="166"/>
                    <a:pt x="3190" y="191"/>
                    <a:pt x="3175" y="234"/>
                  </a:cubicBezTo>
                  <a:cubicBezTo>
                    <a:pt x="3153" y="289"/>
                    <a:pt x="3179" y="351"/>
                    <a:pt x="3234" y="368"/>
                  </a:cubicBezTo>
                  <a:cubicBezTo>
                    <a:pt x="3361" y="420"/>
                    <a:pt x="3478" y="482"/>
                    <a:pt x="3583" y="558"/>
                  </a:cubicBezTo>
                  <a:cubicBezTo>
                    <a:pt x="3602" y="569"/>
                    <a:pt x="3623" y="576"/>
                    <a:pt x="3641" y="576"/>
                  </a:cubicBezTo>
                  <a:cubicBezTo>
                    <a:pt x="3674" y="576"/>
                    <a:pt x="3706" y="561"/>
                    <a:pt x="3728" y="532"/>
                  </a:cubicBezTo>
                  <a:cubicBezTo>
                    <a:pt x="3762" y="485"/>
                    <a:pt x="3750" y="420"/>
                    <a:pt x="3703" y="383"/>
                  </a:cubicBezTo>
                  <a:cubicBezTo>
                    <a:pt x="3583" y="299"/>
                    <a:pt x="3452" y="227"/>
                    <a:pt x="3310" y="172"/>
                  </a:cubicBezTo>
                  <a:cubicBezTo>
                    <a:pt x="3298" y="168"/>
                    <a:pt x="3287" y="166"/>
                    <a:pt x="3275" y="166"/>
                  </a:cubicBezTo>
                  <a:close/>
                  <a:moveTo>
                    <a:pt x="436" y="499"/>
                  </a:moveTo>
                  <a:cubicBezTo>
                    <a:pt x="415" y="499"/>
                    <a:pt x="394" y="505"/>
                    <a:pt x="375" y="518"/>
                  </a:cubicBezTo>
                  <a:cubicBezTo>
                    <a:pt x="154" y="678"/>
                    <a:pt x="44" y="813"/>
                    <a:pt x="36" y="816"/>
                  </a:cubicBezTo>
                  <a:cubicBezTo>
                    <a:pt x="1" y="864"/>
                    <a:pt x="8" y="929"/>
                    <a:pt x="55" y="966"/>
                  </a:cubicBezTo>
                  <a:cubicBezTo>
                    <a:pt x="73" y="980"/>
                    <a:pt x="98" y="988"/>
                    <a:pt x="120" y="988"/>
                  </a:cubicBezTo>
                  <a:cubicBezTo>
                    <a:pt x="150" y="988"/>
                    <a:pt x="182" y="976"/>
                    <a:pt x="204" y="947"/>
                  </a:cubicBezTo>
                  <a:cubicBezTo>
                    <a:pt x="204" y="947"/>
                    <a:pt x="299" y="831"/>
                    <a:pt x="500" y="689"/>
                  </a:cubicBezTo>
                  <a:cubicBezTo>
                    <a:pt x="547" y="656"/>
                    <a:pt x="557" y="591"/>
                    <a:pt x="525" y="543"/>
                  </a:cubicBezTo>
                  <a:cubicBezTo>
                    <a:pt x="502" y="514"/>
                    <a:pt x="469" y="499"/>
                    <a:pt x="436" y="499"/>
                  </a:cubicBezTo>
                  <a:close/>
                  <a:moveTo>
                    <a:pt x="3950" y="651"/>
                  </a:moveTo>
                  <a:cubicBezTo>
                    <a:pt x="3927" y="651"/>
                    <a:pt x="3904" y="658"/>
                    <a:pt x="3886" y="674"/>
                  </a:cubicBezTo>
                  <a:cubicBezTo>
                    <a:pt x="3838" y="711"/>
                    <a:pt x="3834" y="780"/>
                    <a:pt x="3871" y="823"/>
                  </a:cubicBezTo>
                  <a:cubicBezTo>
                    <a:pt x="3955" y="922"/>
                    <a:pt x="4027" y="1035"/>
                    <a:pt x="4086" y="1155"/>
                  </a:cubicBezTo>
                  <a:cubicBezTo>
                    <a:pt x="4104" y="1195"/>
                    <a:pt x="4140" y="1213"/>
                    <a:pt x="4180" y="1213"/>
                  </a:cubicBezTo>
                  <a:cubicBezTo>
                    <a:pt x="4195" y="1213"/>
                    <a:pt x="4213" y="1210"/>
                    <a:pt x="4227" y="1203"/>
                  </a:cubicBezTo>
                  <a:cubicBezTo>
                    <a:pt x="4279" y="1176"/>
                    <a:pt x="4301" y="1115"/>
                    <a:pt x="4274" y="1064"/>
                  </a:cubicBezTo>
                  <a:cubicBezTo>
                    <a:pt x="4209" y="926"/>
                    <a:pt x="4126" y="802"/>
                    <a:pt x="4031" y="689"/>
                  </a:cubicBezTo>
                  <a:cubicBezTo>
                    <a:pt x="4010" y="664"/>
                    <a:pt x="3980" y="651"/>
                    <a:pt x="3950" y="651"/>
                  </a:cubicBezTo>
                  <a:close/>
                  <a:moveTo>
                    <a:pt x="5509" y="1176"/>
                  </a:moveTo>
                  <a:cubicBezTo>
                    <a:pt x="5454" y="1176"/>
                    <a:pt x="5400" y="1217"/>
                    <a:pt x="5396" y="1275"/>
                  </a:cubicBezTo>
                  <a:cubicBezTo>
                    <a:pt x="5393" y="1334"/>
                    <a:pt x="5437" y="1384"/>
                    <a:pt x="5494" y="1388"/>
                  </a:cubicBezTo>
                  <a:cubicBezTo>
                    <a:pt x="5629" y="1395"/>
                    <a:pt x="5756" y="1421"/>
                    <a:pt x="5881" y="1465"/>
                  </a:cubicBezTo>
                  <a:cubicBezTo>
                    <a:pt x="5891" y="1472"/>
                    <a:pt x="5902" y="1472"/>
                    <a:pt x="5913" y="1472"/>
                  </a:cubicBezTo>
                  <a:cubicBezTo>
                    <a:pt x="5957" y="1472"/>
                    <a:pt x="6000" y="1446"/>
                    <a:pt x="6015" y="1403"/>
                  </a:cubicBezTo>
                  <a:cubicBezTo>
                    <a:pt x="6033" y="1348"/>
                    <a:pt x="6005" y="1286"/>
                    <a:pt x="5950" y="1268"/>
                  </a:cubicBezTo>
                  <a:cubicBezTo>
                    <a:pt x="5812" y="1217"/>
                    <a:pt x="5662" y="1188"/>
                    <a:pt x="5509" y="1176"/>
                  </a:cubicBezTo>
                  <a:close/>
                  <a:moveTo>
                    <a:pt x="5085" y="1201"/>
                  </a:moveTo>
                  <a:cubicBezTo>
                    <a:pt x="5078" y="1201"/>
                    <a:pt x="5072" y="1201"/>
                    <a:pt x="5065" y="1203"/>
                  </a:cubicBezTo>
                  <a:cubicBezTo>
                    <a:pt x="4923" y="1228"/>
                    <a:pt x="4777" y="1272"/>
                    <a:pt x="4639" y="1329"/>
                  </a:cubicBezTo>
                  <a:cubicBezTo>
                    <a:pt x="4585" y="1351"/>
                    <a:pt x="4558" y="1413"/>
                    <a:pt x="4580" y="1468"/>
                  </a:cubicBezTo>
                  <a:cubicBezTo>
                    <a:pt x="4599" y="1508"/>
                    <a:pt x="4639" y="1530"/>
                    <a:pt x="4679" y="1530"/>
                  </a:cubicBezTo>
                  <a:cubicBezTo>
                    <a:pt x="4694" y="1530"/>
                    <a:pt x="4704" y="1530"/>
                    <a:pt x="4719" y="1522"/>
                  </a:cubicBezTo>
                  <a:cubicBezTo>
                    <a:pt x="4847" y="1472"/>
                    <a:pt x="4974" y="1435"/>
                    <a:pt x="5101" y="1410"/>
                  </a:cubicBezTo>
                  <a:cubicBezTo>
                    <a:pt x="5160" y="1403"/>
                    <a:pt x="5196" y="1344"/>
                    <a:pt x="5185" y="1290"/>
                  </a:cubicBezTo>
                  <a:cubicBezTo>
                    <a:pt x="5179" y="1238"/>
                    <a:pt x="5135" y="1201"/>
                    <a:pt x="5085" y="1201"/>
                  </a:cubicBezTo>
                  <a:close/>
                  <a:moveTo>
                    <a:pt x="6287" y="1457"/>
                  </a:moveTo>
                  <a:cubicBezTo>
                    <a:pt x="6253" y="1457"/>
                    <a:pt x="6221" y="1472"/>
                    <a:pt x="6201" y="1501"/>
                  </a:cubicBezTo>
                  <a:cubicBezTo>
                    <a:pt x="6168" y="1548"/>
                    <a:pt x="6179" y="1613"/>
                    <a:pt x="6227" y="1647"/>
                  </a:cubicBezTo>
                  <a:cubicBezTo>
                    <a:pt x="6259" y="1672"/>
                    <a:pt x="6292" y="1697"/>
                    <a:pt x="6324" y="1723"/>
                  </a:cubicBezTo>
                  <a:cubicBezTo>
                    <a:pt x="6387" y="1774"/>
                    <a:pt x="6449" y="1840"/>
                    <a:pt x="6503" y="1916"/>
                  </a:cubicBezTo>
                  <a:cubicBezTo>
                    <a:pt x="6521" y="1945"/>
                    <a:pt x="6554" y="1959"/>
                    <a:pt x="6587" y="1959"/>
                  </a:cubicBezTo>
                  <a:cubicBezTo>
                    <a:pt x="6608" y="1959"/>
                    <a:pt x="6630" y="1952"/>
                    <a:pt x="6649" y="1938"/>
                  </a:cubicBezTo>
                  <a:cubicBezTo>
                    <a:pt x="6696" y="1905"/>
                    <a:pt x="6707" y="1840"/>
                    <a:pt x="6674" y="1792"/>
                  </a:cubicBezTo>
                  <a:cubicBezTo>
                    <a:pt x="6608" y="1701"/>
                    <a:pt x="6536" y="1625"/>
                    <a:pt x="6459" y="1559"/>
                  </a:cubicBezTo>
                  <a:cubicBezTo>
                    <a:pt x="6423" y="1530"/>
                    <a:pt x="6387" y="1501"/>
                    <a:pt x="6350" y="1475"/>
                  </a:cubicBezTo>
                  <a:cubicBezTo>
                    <a:pt x="6330" y="1463"/>
                    <a:pt x="6308" y="1457"/>
                    <a:pt x="6287" y="1457"/>
                  </a:cubicBezTo>
                  <a:close/>
                  <a:moveTo>
                    <a:pt x="4328" y="1399"/>
                  </a:moveTo>
                  <a:cubicBezTo>
                    <a:pt x="4319" y="1399"/>
                    <a:pt x="4310" y="1400"/>
                    <a:pt x="4301" y="1403"/>
                  </a:cubicBezTo>
                  <a:cubicBezTo>
                    <a:pt x="4242" y="1417"/>
                    <a:pt x="4209" y="1475"/>
                    <a:pt x="4224" y="1530"/>
                  </a:cubicBezTo>
                  <a:cubicBezTo>
                    <a:pt x="4224" y="1537"/>
                    <a:pt x="4227" y="1544"/>
                    <a:pt x="4227" y="1548"/>
                  </a:cubicBezTo>
                  <a:cubicBezTo>
                    <a:pt x="4108" y="1632"/>
                    <a:pt x="3998" y="1723"/>
                    <a:pt x="3907" y="1821"/>
                  </a:cubicBezTo>
                  <a:cubicBezTo>
                    <a:pt x="3867" y="1861"/>
                    <a:pt x="3867" y="1931"/>
                    <a:pt x="3911" y="1971"/>
                  </a:cubicBezTo>
                  <a:cubicBezTo>
                    <a:pt x="3930" y="1990"/>
                    <a:pt x="3956" y="1999"/>
                    <a:pt x="3982" y="1999"/>
                  </a:cubicBezTo>
                  <a:cubicBezTo>
                    <a:pt x="4010" y="1999"/>
                    <a:pt x="4039" y="1988"/>
                    <a:pt x="4060" y="1967"/>
                  </a:cubicBezTo>
                  <a:cubicBezTo>
                    <a:pt x="4122" y="1902"/>
                    <a:pt x="4191" y="1836"/>
                    <a:pt x="4267" y="1778"/>
                  </a:cubicBezTo>
                  <a:cubicBezTo>
                    <a:pt x="4274" y="1828"/>
                    <a:pt x="4279" y="1875"/>
                    <a:pt x="4282" y="1927"/>
                  </a:cubicBezTo>
                  <a:cubicBezTo>
                    <a:pt x="4282" y="1981"/>
                    <a:pt x="4330" y="2028"/>
                    <a:pt x="4388" y="2028"/>
                  </a:cubicBezTo>
                  <a:lnTo>
                    <a:pt x="4392" y="2028"/>
                  </a:lnTo>
                  <a:cubicBezTo>
                    <a:pt x="4449" y="2025"/>
                    <a:pt x="4493" y="1974"/>
                    <a:pt x="4493" y="1916"/>
                  </a:cubicBezTo>
                  <a:cubicBezTo>
                    <a:pt x="4486" y="1771"/>
                    <a:pt x="4464" y="1625"/>
                    <a:pt x="4427" y="1479"/>
                  </a:cubicBezTo>
                  <a:cubicBezTo>
                    <a:pt x="4416" y="1430"/>
                    <a:pt x="4375" y="1399"/>
                    <a:pt x="4328" y="1399"/>
                  </a:cubicBezTo>
                  <a:close/>
                  <a:moveTo>
                    <a:pt x="6794" y="2115"/>
                  </a:moveTo>
                  <a:cubicBezTo>
                    <a:pt x="6779" y="2115"/>
                    <a:pt x="6765" y="2118"/>
                    <a:pt x="6751" y="2124"/>
                  </a:cubicBezTo>
                  <a:cubicBezTo>
                    <a:pt x="6696" y="2149"/>
                    <a:pt x="6674" y="2211"/>
                    <a:pt x="6696" y="2262"/>
                  </a:cubicBezTo>
                  <a:cubicBezTo>
                    <a:pt x="6747" y="2374"/>
                    <a:pt x="6795" y="2502"/>
                    <a:pt x="6838" y="2648"/>
                  </a:cubicBezTo>
                  <a:cubicBezTo>
                    <a:pt x="6852" y="2692"/>
                    <a:pt x="6896" y="2720"/>
                    <a:pt x="6940" y="2720"/>
                  </a:cubicBezTo>
                  <a:cubicBezTo>
                    <a:pt x="6951" y="2720"/>
                    <a:pt x="6961" y="2720"/>
                    <a:pt x="6973" y="2717"/>
                  </a:cubicBezTo>
                  <a:cubicBezTo>
                    <a:pt x="7027" y="2699"/>
                    <a:pt x="7057" y="2640"/>
                    <a:pt x="7042" y="2586"/>
                  </a:cubicBezTo>
                  <a:cubicBezTo>
                    <a:pt x="6991" y="2429"/>
                    <a:pt x="6944" y="2298"/>
                    <a:pt x="6889" y="2178"/>
                  </a:cubicBezTo>
                  <a:cubicBezTo>
                    <a:pt x="6873" y="2138"/>
                    <a:pt x="6834" y="2115"/>
                    <a:pt x="6794" y="2115"/>
                  </a:cubicBezTo>
                  <a:close/>
                  <a:moveTo>
                    <a:pt x="3751" y="2136"/>
                  </a:moveTo>
                  <a:cubicBezTo>
                    <a:pt x="3708" y="2136"/>
                    <a:pt x="3667" y="2161"/>
                    <a:pt x="3652" y="2203"/>
                  </a:cubicBezTo>
                  <a:cubicBezTo>
                    <a:pt x="3623" y="2280"/>
                    <a:pt x="3609" y="2353"/>
                    <a:pt x="3609" y="2422"/>
                  </a:cubicBezTo>
                  <a:cubicBezTo>
                    <a:pt x="3609" y="2531"/>
                    <a:pt x="3645" y="2630"/>
                    <a:pt x="3714" y="2710"/>
                  </a:cubicBezTo>
                  <a:cubicBezTo>
                    <a:pt x="3733" y="2732"/>
                    <a:pt x="3762" y="2746"/>
                    <a:pt x="3790" y="2746"/>
                  </a:cubicBezTo>
                  <a:cubicBezTo>
                    <a:pt x="3816" y="2746"/>
                    <a:pt x="3842" y="2735"/>
                    <a:pt x="3859" y="2717"/>
                  </a:cubicBezTo>
                  <a:cubicBezTo>
                    <a:pt x="3903" y="2680"/>
                    <a:pt x="3911" y="2615"/>
                    <a:pt x="3871" y="2571"/>
                  </a:cubicBezTo>
                  <a:cubicBezTo>
                    <a:pt x="3834" y="2527"/>
                    <a:pt x="3820" y="2480"/>
                    <a:pt x="3820" y="2422"/>
                  </a:cubicBezTo>
                  <a:cubicBezTo>
                    <a:pt x="3820" y="2378"/>
                    <a:pt x="3827" y="2331"/>
                    <a:pt x="3849" y="2280"/>
                  </a:cubicBezTo>
                  <a:cubicBezTo>
                    <a:pt x="3867" y="2225"/>
                    <a:pt x="3842" y="2164"/>
                    <a:pt x="3787" y="2142"/>
                  </a:cubicBezTo>
                  <a:cubicBezTo>
                    <a:pt x="3775" y="2138"/>
                    <a:pt x="3763" y="2136"/>
                    <a:pt x="3751" y="2136"/>
                  </a:cubicBezTo>
                  <a:close/>
                  <a:moveTo>
                    <a:pt x="4351" y="2237"/>
                  </a:moveTo>
                  <a:cubicBezTo>
                    <a:pt x="4303" y="2237"/>
                    <a:pt x="4262" y="2271"/>
                    <a:pt x="4249" y="2320"/>
                  </a:cubicBezTo>
                  <a:cubicBezTo>
                    <a:pt x="4220" y="2465"/>
                    <a:pt x="4162" y="2575"/>
                    <a:pt x="4100" y="2626"/>
                  </a:cubicBezTo>
                  <a:cubicBezTo>
                    <a:pt x="4053" y="2662"/>
                    <a:pt x="4046" y="2732"/>
                    <a:pt x="4082" y="2776"/>
                  </a:cubicBezTo>
                  <a:cubicBezTo>
                    <a:pt x="4104" y="2801"/>
                    <a:pt x="4133" y="2815"/>
                    <a:pt x="4165" y="2815"/>
                  </a:cubicBezTo>
                  <a:cubicBezTo>
                    <a:pt x="4187" y="2815"/>
                    <a:pt x="4209" y="2808"/>
                    <a:pt x="4231" y="2793"/>
                  </a:cubicBezTo>
                  <a:cubicBezTo>
                    <a:pt x="4333" y="2710"/>
                    <a:pt x="4413" y="2561"/>
                    <a:pt x="4457" y="2364"/>
                  </a:cubicBezTo>
                  <a:cubicBezTo>
                    <a:pt x="4468" y="2305"/>
                    <a:pt x="4435" y="2251"/>
                    <a:pt x="4377" y="2240"/>
                  </a:cubicBezTo>
                  <a:cubicBezTo>
                    <a:pt x="4368" y="2238"/>
                    <a:pt x="4359" y="2237"/>
                    <a:pt x="4351" y="2237"/>
                  </a:cubicBezTo>
                  <a:close/>
                  <a:moveTo>
                    <a:pt x="7051" y="2918"/>
                  </a:moveTo>
                  <a:cubicBezTo>
                    <a:pt x="7043" y="2918"/>
                    <a:pt x="7035" y="2919"/>
                    <a:pt x="7027" y="2921"/>
                  </a:cubicBezTo>
                  <a:cubicBezTo>
                    <a:pt x="6969" y="2935"/>
                    <a:pt x="6936" y="2994"/>
                    <a:pt x="6951" y="3048"/>
                  </a:cubicBezTo>
                  <a:cubicBezTo>
                    <a:pt x="6983" y="3183"/>
                    <a:pt x="7017" y="3317"/>
                    <a:pt x="7049" y="3460"/>
                  </a:cubicBezTo>
                  <a:cubicBezTo>
                    <a:pt x="7060" y="3507"/>
                    <a:pt x="7104" y="3540"/>
                    <a:pt x="7151" y="3540"/>
                  </a:cubicBezTo>
                  <a:cubicBezTo>
                    <a:pt x="7158" y="3540"/>
                    <a:pt x="7166" y="3540"/>
                    <a:pt x="7176" y="3536"/>
                  </a:cubicBezTo>
                  <a:cubicBezTo>
                    <a:pt x="7231" y="3525"/>
                    <a:pt x="7267" y="3467"/>
                    <a:pt x="7253" y="3409"/>
                  </a:cubicBezTo>
                  <a:cubicBezTo>
                    <a:pt x="7220" y="3270"/>
                    <a:pt x="7188" y="3132"/>
                    <a:pt x="7155" y="2997"/>
                  </a:cubicBezTo>
                  <a:cubicBezTo>
                    <a:pt x="7143" y="2951"/>
                    <a:pt x="7098" y="2918"/>
                    <a:pt x="7051" y="2918"/>
                  </a:cubicBezTo>
                  <a:close/>
                  <a:moveTo>
                    <a:pt x="7249" y="3740"/>
                  </a:moveTo>
                  <a:cubicBezTo>
                    <a:pt x="7240" y="3740"/>
                    <a:pt x="7232" y="3741"/>
                    <a:pt x="7224" y="3744"/>
                  </a:cubicBezTo>
                  <a:cubicBezTo>
                    <a:pt x="7166" y="3759"/>
                    <a:pt x="7133" y="3813"/>
                    <a:pt x="7144" y="3871"/>
                  </a:cubicBezTo>
                  <a:cubicBezTo>
                    <a:pt x="7176" y="4009"/>
                    <a:pt x="7213" y="4147"/>
                    <a:pt x="7250" y="4283"/>
                  </a:cubicBezTo>
                  <a:cubicBezTo>
                    <a:pt x="7260" y="4330"/>
                    <a:pt x="7304" y="4362"/>
                    <a:pt x="7351" y="4362"/>
                  </a:cubicBezTo>
                  <a:cubicBezTo>
                    <a:pt x="7359" y="4362"/>
                    <a:pt x="7370" y="4359"/>
                    <a:pt x="7377" y="4359"/>
                  </a:cubicBezTo>
                  <a:cubicBezTo>
                    <a:pt x="7435" y="4341"/>
                    <a:pt x="7468" y="4283"/>
                    <a:pt x="7453" y="4228"/>
                  </a:cubicBezTo>
                  <a:cubicBezTo>
                    <a:pt x="7417" y="4093"/>
                    <a:pt x="7381" y="3959"/>
                    <a:pt x="7351" y="3820"/>
                  </a:cubicBezTo>
                  <a:cubicBezTo>
                    <a:pt x="7339" y="3774"/>
                    <a:pt x="7295" y="3740"/>
                    <a:pt x="7249" y="3740"/>
                  </a:cubicBezTo>
                  <a:close/>
                  <a:moveTo>
                    <a:pt x="7471" y="4554"/>
                  </a:moveTo>
                  <a:cubicBezTo>
                    <a:pt x="7461" y="4554"/>
                    <a:pt x="7450" y="4555"/>
                    <a:pt x="7439" y="4559"/>
                  </a:cubicBezTo>
                  <a:cubicBezTo>
                    <a:pt x="7384" y="4577"/>
                    <a:pt x="7351" y="4639"/>
                    <a:pt x="7370" y="4694"/>
                  </a:cubicBezTo>
                  <a:cubicBezTo>
                    <a:pt x="7420" y="4839"/>
                    <a:pt x="7468" y="4974"/>
                    <a:pt x="7522" y="5098"/>
                  </a:cubicBezTo>
                  <a:cubicBezTo>
                    <a:pt x="7541" y="5138"/>
                    <a:pt x="7581" y="5160"/>
                    <a:pt x="7621" y="5160"/>
                  </a:cubicBezTo>
                  <a:cubicBezTo>
                    <a:pt x="7635" y="5160"/>
                    <a:pt x="7650" y="5157"/>
                    <a:pt x="7661" y="5152"/>
                  </a:cubicBezTo>
                  <a:cubicBezTo>
                    <a:pt x="7716" y="5130"/>
                    <a:pt x="7741" y="5069"/>
                    <a:pt x="7716" y="5014"/>
                  </a:cubicBezTo>
                  <a:cubicBezTo>
                    <a:pt x="7665" y="4895"/>
                    <a:pt x="7617" y="4767"/>
                    <a:pt x="7570" y="4628"/>
                  </a:cubicBezTo>
                  <a:cubicBezTo>
                    <a:pt x="7555" y="4582"/>
                    <a:pt x="7515" y="4554"/>
                    <a:pt x="7471" y="4554"/>
                  </a:cubicBezTo>
                  <a:close/>
                  <a:moveTo>
                    <a:pt x="7811" y="5327"/>
                  </a:moveTo>
                  <a:cubicBezTo>
                    <a:pt x="7792" y="5327"/>
                    <a:pt x="7773" y="5332"/>
                    <a:pt x="7756" y="5342"/>
                  </a:cubicBezTo>
                  <a:cubicBezTo>
                    <a:pt x="7704" y="5371"/>
                    <a:pt x="7690" y="5436"/>
                    <a:pt x="7719" y="5484"/>
                  </a:cubicBezTo>
                  <a:cubicBezTo>
                    <a:pt x="7796" y="5619"/>
                    <a:pt x="7883" y="5739"/>
                    <a:pt x="7974" y="5844"/>
                  </a:cubicBezTo>
                  <a:cubicBezTo>
                    <a:pt x="7996" y="5866"/>
                    <a:pt x="8025" y="5881"/>
                    <a:pt x="8054" y="5881"/>
                  </a:cubicBezTo>
                  <a:cubicBezTo>
                    <a:pt x="8080" y="5881"/>
                    <a:pt x="8102" y="5870"/>
                    <a:pt x="8124" y="5856"/>
                  </a:cubicBezTo>
                  <a:cubicBezTo>
                    <a:pt x="8167" y="5816"/>
                    <a:pt x="8171" y="5750"/>
                    <a:pt x="8134" y="5706"/>
                  </a:cubicBezTo>
                  <a:cubicBezTo>
                    <a:pt x="8050" y="5608"/>
                    <a:pt x="7974" y="5498"/>
                    <a:pt x="7901" y="5379"/>
                  </a:cubicBezTo>
                  <a:cubicBezTo>
                    <a:pt x="7882" y="5345"/>
                    <a:pt x="7847" y="5327"/>
                    <a:pt x="7811" y="5327"/>
                  </a:cubicBezTo>
                  <a:close/>
                  <a:moveTo>
                    <a:pt x="8361" y="5956"/>
                  </a:moveTo>
                  <a:cubicBezTo>
                    <a:pt x="8329" y="5956"/>
                    <a:pt x="8298" y="5969"/>
                    <a:pt x="8277" y="5997"/>
                  </a:cubicBezTo>
                  <a:cubicBezTo>
                    <a:pt x="8243" y="6044"/>
                    <a:pt x="8250" y="6110"/>
                    <a:pt x="8298" y="6147"/>
                  </a:cubicBezTo>
                  <a:cubicBezTo>
                    <a:pt x="8418" y="6234"/>
                    <a:pt x="8546" y="6307"/>
                    <a:pt x="8684" y="6365"/>
                  </a:cubicBezTo>
                  <a:cubicBezTo>
                    <a:pt x="8699" y="6372"/>
                    <a:pt x="8709" y="6376"/>
                    <a:pt x="8724" y="6376"/>
                  </a:cubicBezTo>
                  <a:cubicBezTo>
                    <a:pt x="8768" y="6376"/>
                    <a:pt x="8804" y="6350"/>
                    <a:pt x="8823" y="6310"/>
                  </a:cubicBezTo>
                  <a:cubicBezTo>
                    <a:pt x="8845" y="6256"/>
                    <a:pt x="8818" y="6194"/>
                    <a:pt x="8768" y="6172"/>
                  </a:cubicBezTo>
                  <a:cubicBezTo>
                    <a:pt x="8644" y="6121"/>
                    <a:pt x="8527" y="6056"/>
                    <a:pt x="8425" y="5975"/>
                  </a:cubicBezTo>
                  <a:cubicBezTo>
                    <a:pt x="8406" y="5962"/>
                    <a:pt x="8383" y="5956"/>
                    <a:pt x="8361" y="5956"/>
                  </a:cubicBezTo>
                  <a:close/>
                  <a:moveTo>
                    <a:pt x="10383" y="6254"/>
                  </a:moveTo>
                  <a:cubicBezTo>
                    <a:pt x="10376" y="6254"/>
                    <a:pt x="10369" y="6255"/>
                    <a:pt x="10362" y="6256"/>
                  </a:cubicBezTo>
                  <a:cubicBezTo>
                    <a:pt x="10221" y="6285"/>
                    <a:pt x="10082" y="6303"/>
                    <a:pt x="9954" y="6314"/>
                  </a:cubicBezTo>
                  <a:cubicBezTo>
                    <a:pt x="9897" y="6321"/>
                    <a:pt x="9853" y="6372"/>
                    <a:pt x="9860" y="6431"/>
                  </a:cubicBezTo>
                  <a:cubicBezTo>
                    <a:pt x="9863" y="6485"/>
                    <a:pt x="9911" y="6525"/>
                    <a:pt x="9966" y="6525"/>
                  </a:cubicBezTo>
                  <a:lnTo>
                    <a:pt x="9973" y="6525"/>
                  </a:lnTo>
                  <a:cubicBezTo>
                    <a:pt x="10112" y="6515"/>
                    <a:pt x="10253" y="6493"/>
                    <a:pt x="10403" y="6463"/>
                  </a:cubicBezTo>
                  <a:cubicBezTo>
                    <a:pt x="10457" y="6453"/>
                    <a:pt x="10497" y="6398"/>
                    <a:pt x="10486" y="6340"/>
                  </a:cubicBezTo>
                  <a:cubicBezTo>
                    <a:pt x="10476" y="6288"/>
                    <a:pt x="10431" y="6254"/>
                    <a:pt x="10383" y="6254"/>
                  </a:cubicBezTo>
                  <a:close/>
                  <a:moveTo>
                    <a:pt x="9123" y="6285"/>
                  </a:moveTo>
                  <a:cubicBezTo>
                    <a:pt x="9074" y="6285"/>
                    <a:pt x="9032" y="6322"/>
                    <a:pt x="9023" y="6372"/>
                  </a:cubicBezTo>
                  <a:cubicBezTo>
                    <a:pt x="9011" y="6427"/>
                    <a:pt x="9048" y="6481"/>
                    <a:pt x="9107" y="6496"/>
                  </a:cubicBezTo>
                  <a:cubicBezTo>
                    <a:pt x="9241" y="6522"/>
                    <a:pt x="9386" y="6536"/>
                    <a:pt x="9539" y="6540"/>
                  </a:cubicBezTo>
                  <a:lnTo>
                    <a:pt x="9544" y="6540"/>
                  </a:lnTo>
                  <a:cubicBezTo>
                    <a:pt x="9601" y="6540"/>
                    <a:pt x="9645" y="6496"/>
                    <a:pt x="9648" y="6438"/>
                  </a:cubicBezTo>
                  <a:cubicBezTo>
                    <a:pt x="9648" y="6380"/>
                    <a:pt x="9605" y="6332"/>
                    <a:pt x="9547" y="6332"/>
                  </a:cubicBezTo>
                  <a:cubicBezTo>
                    <a:pt x="9405" y="6325"/>
                    <a:pt x="9270" y="6310"/>
                    <a:pt x="9146" y="6288"/>
                  </a:cubicBezTo>
                  <a:cubicBezTo>
                    <a:pt x="9138" y="6286"/>
                    <a:pt x="9130" y="6285"/>
                    <a:pt x="9123" y="628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4" name="Google Shape;284;p29"/>
          <p:cNvSpPr/>
          <p:nvPr/>
        </p:nvSpPr>
        <p:spPr>
          <a:xfrm>
            <a:off x="11499641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5" name="Google Shape;285;p29"/>
          <p:cNvSpPr/>
          <p:nvPr/>
        </p:nvSpPr>
        <p:spPr>
          <a:xfrm>
            <a:off x="11706668" y="58007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6" name="Google Shape;286;p29"/>
          <p:cNvSpPr/>
          <p:nvPr/>
        </p:nvSpPr>
        <p:spPr>
          <a:xfrm>
            <a:off x="1288841" y="55926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7" name="Google Shape;287;p29"/>
          <p:cNvSpPr/>
          <p:nvPr/>
        </p:nvSpPr>
        <p:spPr>
          <a:xfrm>
            <a:off x="9242868" y="9225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8" name="Google Shape;288;p29"/>
          <p:cNvSpPr/>
          <p:nvPr/>
        </p:nvSpPr>
        <p:spPr>
          <a:xfrm>
            <a:off x="1644441" y="207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9" name="Google Shape;289;p29"/>
          <p:cNvSpPr/>
          <p:nvPr/>
        </p:nvSpPr>
        <p:spPr>
          <a:xfrm>
            <a:off x="2461658" y="6303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0" name="Google Shape;290;p29"/>
          <p:cNvSpPr/>
          <p:nvPr/>
        </p:nvSpPr>
        <p:spPr>
          <a:xfrm>
            <a:off x="708468" y="6343083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5313948"/>
      </p:ext>
    </p:extLst>
  </p:cSld>
  <p:clrMapOvr>
    <a:masterClrMapping/>
  </p:clrMapOvr>
  <p:transition spd="med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0"/>
          <p:cNvGrpSpPr/>
          <p:nvPr/>
        </p:nvGrpSpPr>
        <p:grpSpPr>
          <a:xfrm>
            <a:off x="950970" y="719342"/>
            <a:ext cx="1300767" cy="944596"/>
            <a:chOff x="-5494362" y="363775"/>
            <a:chExt cx="432225" cy="313875"/>
          </a:xfrm>
        </p:grpSpPr>
        <p:grpSp>
          <p:nvGrpSpPr>
            <p:cNvPr id="293" name="Google Shape;293;p30"/>
            <p:cNvGrpSpPr/>
            <p:nvPr/>
          </p:nvGrpSpPr>
          <p:grpSpPr>
            <a:xfrm>
              <a:off x="-5494362" y="423925"/>
              <a:ext cx="254975" cy="253725"/>
              <a:chOff x="-3397975" y="3235500"/>
              <a:chExt cx="254975" cy="253725"/>
            </a:xfrm>
          </p:grpSpPr>
          <p:sp>
            <p:nvSpPr>
              <p:cNvPr id="294" name="Google Shape;294;p30"/>
              <p:cNvSpPr/>
              <p:nvPr/>
            </p:nvSpPr>
            <p:spPr>
              <a:xfrm>
                <a:off x="-3397975" y="3235500"/>
                <a:ext cx="254975" cy="253725"/>
              </a:xfrm>
              <a:custGeom>
                <a:avLst/>
                <a:gdLst/>
                <a:ahLst/>
                <a:cxnLst/>
                <a:rect l="l" t="t" r="r" b="b"/>
                <a:pathLst>
                  <a:path w="10199" h="10149" extrusionOk="0">
                    <a:moveTo>
                      <a:pt x="5033" y="2481"/>
                    </a:moveTo>
                    <a:cubicBezTo>
                      <a:pt x="5604" y="2481"/>
                      <a:pt x="6150" y="2659"/>
                      <a:pt x="6613" y="2994"/>
                    </a:cubicBezTo>
                    <a:cubicBezTo>
                      <a:pt x="7825" y="3864"/>
                      <a:pt x="8098" y="5561"/>
                      <a:pt x="7224" y="6769"/>
                    </a:cubicBezTo>
                    <a:cubicBezTo>
                      <a:pt x="6718" y="7472"/>
                      <a:pt x="5895" y="7891"/>
                      <a:pt x="5029" y="7891"/>
                    </a:cubicBezTo>
                    <a:cubicBezTo>
                      <a:pt x="4457" y="7891"/>
                      <a:pt x="3911" y="7716"/>
                      <a:pt x="3448" y="7381"/>
                    </a:cubicBezTo>
                    <a:cubicBezTo>
                      <a:pt x="2862" y="6959"/>
                      <a:pt x="2477" y="6332"/>
                      <a:pt x="2360" y="5619"/>
                    </a:cubicBezTo>
                    <a:cubicBezTo>
                      <a:pt x="2243" y="4906"/>
                      <a:pt x="2415" y="4188"/>
                      <a:pt x="2837" y="3605"/>
                    </a:cubicBezTo>
                    <a:cubicBezTo>
                      <a:pt x="3343" y="2899"/>
                      <a:pt x="4166" y="2481"/>
                      <a:pt x="5033" y="2481"/>
                    </a:cubicBezTo>
                    <a:close/>
                    <a:moveTo>
                      <a:pt x="5033" y="2269"/>
                    </a:moveTo>
                    <a:cubicBezTo>
                      <a:pt x="4097" y="2269"/>
                      <a:pt x="3212" y="2721"/>
                      <a:pt x="2666" y="3482"/>
                    </a:cubicBezTo>
                    <a:cubicBezTo>
                      <a:pt x="2211" y="4111"/>
                      <a:pt x="2028" y="4884"/>
                      <a:pt x="2153" y="5652"/>
                    </a:cubicBezTo>
                    <a:cubicBezTo>
                      <a:pt x="2277" y="6420"/>
                      <a:pt x="2692" y="7097"/>
                      <a:pt x="3325" y="7552"/>
                    </a:cubicBezTo>
                    <a:cubicBezTo>
                      <a:pt x="3823" y="7912"/>
                      <a:pt x="4413" y="8102"/>
                      <a:pt x="5029" y="8102"/>
                    </a:cubicBezTo>
                    <a:cubicBezTo>
                      <a:pt x="5964" y="8102"/>
                      <a:pt x="6849" y="7650"/>
                      <a:pt x="7395" y="6893"/>
                    </a:cubicBezTo>
                    <a:cubicBezTo>
                      <a:pt x="8338" y="5590"/>
                      <a:pt x="8040" y="3762"/>
                      <a:pt x="6737" y="2822"/>
                    </a:cubicBezTo>
                    <a:cubicBezTo>
                      <a:pt x="6238" y="2462"/>
                      <a:pt x="5648" y="2269"/>
                      <a:pt x="5033" y="2269"/>
                    </a:cubicBezTo>
                    <a:close/>
                    <a:moveTo>
                      <a:pt x="4949" y="212"/>
                    </a:moveTo>
                    <a:cubicBezTo>
                      <a:pt x="4999" y="212"/>
                      <a:pt x="5033" y="212"/>
                      <a:pt x="5051" y="216"/>
                    </a:cubicBezTo>
                    <a:cubicBezTo>
                      <a:pt x="5080" y="274"/>
                      <a:pt x="5152" y="481"/>
                      <a:pt x="5313" y="1224"/>
                    </a:cubicBezTo>
                    <a:cubicBezTo>
                      <a:pt x="5324" y="1268"/>
                      <a:pt x="5360" y="1301"/>
                      <a:pt x="5404" y="1304"/>
                    </a:cubicBezTo>
                    <a:cubicBezTo>
                      <a:pt x="5833" y="1352"/>
                      <a:pt x="6253" y="1472"/>
                      <a:pt x="6646" y="1665"/>
                    </a:cubicBezTo>
                    <a:cubicBezTo>
                      <a:pt x="6660" y="1671"/>
                      <a:pt x="6675" y="1675"/>
                      <a:pt x="6690" y="1675"/>
                    </a:cubicBezTo>
                    <a:cubicBezTo>
                      <a:pt x="6721" y="1675"/>
                      <a:pt x="6753" y="1660"/>
                      <a:pt x="6772" y="1632"/>
                    </a:cubicBezTo>
                    <a:cubicBezTo>
                      <a:pt x="7115" y="1184"/>
                      <a:pt x="7370" y="853"/>
                      <a:pt x="7479" y="711"/>
                    </a:cubicBezTo>
                    <a:cubicBezTo>
                      <a:pt x="7851" y="955"/>
                      <a:pt x="8386" y="1341"/>
                      <a:pt x="8506" y="1508"/>
                    </a:cubicBezTo>
                    <a:cubicBezTo>
                      <a:pt x="8484" y="1570"/>
                      <a:pt x="8379" y="1789"/>
                      <a:pt x="7905" y="2521"/>
                    </a:cubicBezTo>
                    <a:cubicBezTo>
                      <a:pt x="7880" y="2557"/>
                      <a:pt x="7883" y="2612"/>
                      <a:pt x="7913" y="2644"/>
                    </a:cubicBezTo>
                    <a:cubicBezTo>
                      <a:pt x="8157" y="2932"/>
                      <a:pt x="8357" y="3252"/>
                      <a:pt x="8506" y="3598"/>
                    </a:cubicBezTo>
                    <a:cubicBezTo>
                      <a:pt x="8522" y="3637"/>
                      <a:pt x="8555" y="3661"/>
                      <a:pt x="8596" y="3661"/>
                    </a:cubicBezTo>
                    <a:cubicBezTo>
                      <a:pt x="8601" y="3661"/>
                      <a:pt x="8607" y="3661"/>
                      <a:pt x="8612" y="3660"/>
                    </a:cubicBezTo>
                    <a:cubicBezTo>
                      <a:pt x="9099" y="3609"/>
                      <a:pt x="9438" y="3580"/>
                      <a:pt x="9620" y="3580"/>
                    </a:cubicBezTo>
                    <a:cubicBezTo>
                      <a:pt x="9674" y="3580"/>
                      <a:pt x="9704" y="3583"/>
                      <a:pt x="9722" y="3583"/>
                    </a:cubicBezTo>
                    <a:cubicBezTo>
                      <a:pt x="9817" y="3766"/>
                      <a:pt x="9918" y="4417"/>
                      <a:pt x="9973" y="4862"/>
                    </a:cubicBezTo>
                    <a:cubicBezTo>
                      <a:pt x="9805" y="4894"/>
                      <a:pt x="9424" y="4963"/>
                      <a:pt x="8910" y="5062"/>
                    </a:cubicBezTo>
                    <a:cubicBezTo>
                      <a:pt x="8859" y="5072"/>
                      <a:pt x="8822" y="5113"/>
                      <a:pt x="8822" y="5164"/>
                    </a:cubicBezTo>
                    <a:cubicBezTo>
                      <a:pt x="8819" y="5608"/>
                      <a:pt x="8739" y="6048"/>
                      <a:pt x="8582" y="6467"/>
                    </a:cubicBezTo>
                    <a:cubicBezTo>
                      <a:pt x="8568" y="6511"/>
                      <a:pt x="8582" y="6558"/>
                      <a:pt x="8619" y="6588"/>
                    </a:cubicBezTo>
                    <a:cubicBezTo>
                      <a:pt x="9041" y="6912"/>
                      <a:pt x="9355" y="7148"/>
                      <a:pt x="9489" y="7253"/>
                    </a:cubicBezTo>
                    <a:cubicBezTo>
                      <a:pt x="9245" y="7625"/>
                      <a:pt x="8859" y="8161"/>
                      <a:pt x="8691" y="8280"/>
                    </a:cubicBezTo>
                    <a:cubicBezTo>
                      <a:pt x="8637" y="8262"/>
                      <a:pt x="8451" y="8171"/>
                      <a:pt x="7865" y="7796"/>
                    </a:cubicBezTo>
                    <a:cubicBezTo>
                      <a:pt x="7847" y="7786"/>
                      <a:pt x="7828" y="7781"/>
                      <a:pt x="7809" y="7781"/>
                    </a:cubicBezTo>
                    <a:cubicBezTo>
                      <a:pt x="7781" y="7781"/>
                      <a:pt x="7752" y="7792"/>
                      <a:pt x="7730" y="7814"/>
                    </a:cubicBezTo>
                    <a:cubicBezTo>
                      <a:pt x="7436" y="8117"/>
                      <a:pt x="7097" y="8368"/>
                      <a:pt x="6725" y="8557"/>
                    </a:cubicBezTo>
                    <a:cubicBezTo>
                      <a:pt x="6682" y="8579"/>
                      <a:pt x="6660" y="8623"/>
                      <a:pt x="6668" y="8670"/>
                    </a:cubicBezTo>
                    <a:cubicBezTo>
                      <a:pt x="6751" y="9151"/>
                      <a:pt x="6806" y="9490"/>
                      <a:pt x="6824" y="9602"/>
                    </a:cubicBezTo>
                    <a:cubicBezTo>
                      <a:pt x="6737" y="9653"/>
                      <a:pt x="6409" y="9755"/>
                      <a:pt x="5248" y="9919"/>
                    </a:cubicBezTo>
                    <a:cubicBezTo>
                      <a:pt x="5226" y="9922"/>
                      <a:pt x="5204" y="9927"/>
                      <a:pt x="5186" y="9930"/>
                    </a:cubicBezTo>
                    <a:cubicBezTo>
                      <a:pt x="5160" y="9843"/>
                      <a:pt x="5109" y="9624"/>
                      <a:pt x="5011" y="9067"/>
                    </a:cubicBezTo>
                    <a:cubicBezTo>
                      <a:pt x="5003" y="9016"/>
                      <a:pt x="4959" y="8979"/>
                      <a:pt x="4909" y="8979"/>
                    </a:cubicBezTo>
                    <a:cubicBezTo>
                      <a:pt x="4490" y="8972"/>
                      <a:pt x="4075" y="8895"/>
                      <a:pt x="3678" y="8754"/>
                    </a:cubicBezTo>
                    <a:cubicBezTo>
                      <a:pt x="3667" y="8750"/>
                      <a:pt x="3653" y="8747"/>
                      <a:pt x="3642" y="8747"/>
                    </a:cubicBezTo>
                    <a:cubicBezTo>
                      <a:pt x="3609" y="8747"/>
                      <a:pt x="3576" y="8761"/>
                      <a:pt x="3554" y="8791"/>
                    </a:cubicBezTo>
                    <a:cubicBezTo>
                      <a:pt x="3336" y="9103"/>
                      <a:pt x="3179" y="9318"/>
                      <a:pt x="3121" y="9398"/>
                    </a:cubicBezTo>
                    <a:cubicBezTo>
                      <a:pt x="3026" y="9373"/>
                      <a:pt x="2721" y="9213"/>
                      <a:pt x="1781" y="8507"/>
                    </a:cubicBezTo>
                    <a:cubicBezTo>
                      <a:pt x="1763" y="8492"/>
                      <a:pt x="1748" y="8480"/>
                      <a:pt x="1734" y="8470"/>
                    </a:cubicBezTo>
                    <a:cubicBezTo>
                      <a:pt x="1770" y="8397"/>
                      <a:pt x="1872" y="8233"/>
                      <a:pt x="2138" y="7855"/>
                    </a:cubicBezTo>
                    <a:cubicBezTo>
                      <a:pt x="2167" y="7814"/>
                      <a:pt x="2163" y="7759"/>
                      <a:pt x="2131" y="7724"/>
                    </a:cubicBezTo>
                    <a:cubicBezTo>
                      <a:pt x="1803" y="7363"/>
                      <a:pt x="1548" y="6951"/>
                      <a:pt x="1377" y="6492"/>
                    </a:cubicBezTo>
                    <a:cubicBezTo>
                      <a:pt x="1360" y="6448"/>
                      <a:pt x="1317" y="6423"/>
                      <a:pt x="1270" y="6423"/>
                    </a:cubicBezTo>
                    <a:cubicBezTo>
                      <a:pt x="1267" y="6423"/>
                      <a:pt x="1263" y="6423"/>
                      <a:pt x="1260" y="6423"/>
                    </a:cubicBezTo>
                    <a:cubicBezTo>
                      <a:pt x="857" y="6485"/>
                      <a:pt x="587" y="6519"/>
                      <a:pt x="463" y="6522"/>
                    </a:cubicBezTo>
                    <a:cubicBezTo>
                      <a:pt x="459" y="6504"/>
                      <a:pt x="456" y="6482"/>
                      <a:pt x="452" y="6460"/>
                    </a:cubicBezTo>
                    <a:cubicBezTo>
                      <a:pt x="241" y="5306"/>
                      <a:pt x="234" y="4960"/>
                      <a:pt x="256" y="4862"/>
                    </a:cubicBezTo>
                    <a:cubicBezTo>
                      <a:pt x="358" y="4847"/>
                      <a:pt x="649" y="4800"/>
                      <a:pt x="1067" y="4734"/>
                    </a:cubicBezTo>
                    <a:cubicBezTo>
                      <a:pt x="1114" y="4727"/>
                      <a:pt x="1151" y="4691"/>
                      <a:pt x="1155" y="4643"/>
                    </a:cubicBezTo>
                    <a:cubicBezTo>
                      <a:pt x="1206" y="4250"/>
                      <a:pt x="1319" y="3864"/>
                      <a:pt x="1494" y="3496"/>
                    </a:cubicBezTo>
                    <a:cubicBezTo>
                      <a:pt x="1516" y="3449"/>
                      <a:pt x="1501" y="3395"/>
                      <a:pt x="1457" y="3365"/>
                    </a:cubicBezTo>
                    <a:cubicBezTo>
                      <a:pt x="1122" y="3125"/>
                      <a:pt x="886" y="2958"/>
                      <a:pt x="805" y="2899"/>
                    </a:cubicBezTo>
                    <a:cubicBezTo>
                      <a:pt x="827" y="2800"/>
                      <a:pt x="988" y="2495"/>
                      <a:pt x="1694" y="1560"/>
                    </a:cubicBezTo>
                    <a:cubicBezTo>
                      <a:pt x="1709" y="1538"/>
                      <a:pt x="1719" y="1523"/>
                      <a:pt x="1731" y="1508"/>
                    </a:cubicBezTo>
                    <a:cubicBezTo>
                      <a:pt x="1818" y="1552"/>
                      <a:pt x="2025" y="1683"/>
                      <a:pt x="2542" y="2051"/>
                    </a:cubicBezTo>
                    <a:cubicBezTo>
                      <a:pt x="2560" y="2063"/>
                      <a:pt x="2581" y="2069"/>
                      <a:pt x="2602" y="2069"/>
                    </a:cubicBezTo>
                    <a:cubicBezTo>
                      <a:pt x="2624" y="2069"/>
                      <a:pt x="2647" y="2062"/>
                      <a:pt x="2666" y="2047"/>
                    </a:cubicBezTo>
                    <a:cubicBezTo>
                      <a:pt x="3008" y="1792"/>
                      <a:pt x="3394" y="1595"/>
                      <a:pt x="3820" y="1461"/>
                    </a:cubicBezTo>
                    <a:cubicBezTo>
                      <a:pt x="3867" y="1446"/>
                      <a:pt x="3897" y="1399"/>
                      <a:pt x="3889" y="1348"/>
                    </a:cubicBezTo>
                    <a:cubicBezTo>
                      <a:pt x="3828" y="882"/>
                      <a:pt x="3784" y="536"/>
                      <a:pt x="3762" y="380"/>
                    </a:cubicBezTo>
                    <a:cubicBezTo>
                      <a:pt x="3998" y="332"/>
                      <a:pt x="4625" y="212"/>
                      <a:pt x="4949" y="212"/>
                    </a:cubicBezTo>
                    <a:close/>
                    <a:moveTo>
                      <a:pt x="4949" y="1"/>
                    </a:moveTo>
                    <a:cubicBezTo>
                      <a:pt x="4522" y="1"/>
                      <a:pt x="3656" y="187"/>
                      <a:pt x="3620" y="194"/>
                    </a:cubicBezTo>
                    <a:cubicBezTo>
                      <a:pt x="3569" y="205"/>
                      <a:pt x="3532" y="256"/>
                      <a:pt x="3539" y="310"/>
                    </a:cubicBezTo>
                    <a:cubicBezTo>
                      <a:pt x="3539" y="310"/>
                      <a:pt x="3587" y="686"/>
                      <a:pt x="3670" y="1290"/>
                    </a:cubicBezTo>
                    <a:cubicBezTo>
                      <a:pt x="3282" y="1421"/>
                      <a:pt x="2924" y="1603"/>
                      <a:pt x="2600" y="1832"/>
                    </a:cubicBezTo>
                    <a:cubicBezTo>
                      <a:pt x="1810" y="1276"/>
                      <a:pt x="1748" y="1276"/>
                      <a:pt x="1701" y="1276"/>
                    </a:cubicBezTo>
                    <a:cubicBezTo>
                      <a:pt x="1665" y="1276"/>
                      <a:pt x="1628" y="1293"/>
                      <a:pt x="1606" y="1323"/>
                    </a:cubicBezTo>
                    <a:cubicBezTo>
                      <a:pt x="1592" y="1341"/>
                      <a:pt x="1566" y="1381"/>
                      <a:pt x="1526" y="1432"/>
                    </a:cubicBezTo>
                    <a:cubicBezTo>
                      <a:pt x="721" y="2499"/>
                      <a:pt x="568" y="2808"/>
                      <a:pt x="590" y="2950"/>
                    </a:cubicBezTo>
                    <a:cubicBezTo>
                      <a:pt x="598" y="2990"/>
                      <a:pt x="616" y="3023"/>
                      <a:pt x="649" y="3045"/>
                    </a:cubicBezTo>
                    <a:cubicBezTo>
                      <a:pt x="674" y="3063"/>
                      <a:pt x="900" y="3227"/>
                      <a:pt x="1264" y="3486"/>
                    </a:cubicBezTo>
                    <a:cubicBezTo>
                      <a:pt x="1114" y="3824"/>
                      <a:pt x="1010" y="4177"/>
                      <a:pt x="958" y="4538"/>
                    </a:cubicBezTo>
                    <a:cubicBezTo>
                      <a:pt x="503" y="4610"/>
                      <a:pt x="215" y="4657"/>
                      <a:pt x="183" y="4662"/>
                    </a:cubicBezTo>
                    <a:cubicBezTo>
                      <a:pt x="146" y="4669"/>
                      <a:pt x="114" y="4691"/>
                      <a:pt x="88" y="4723"/>
                    </a:cubicBezTo>
                    <a:cubicBezTo>
                      <a:pt x="8" y="4837"/>
                      <a:pt x="0" y="5182"/>
                      <a:pt x="245" y="6497"/>
                    </a:cubicBezTo>
                    <a:cubicBezTo>
                      <a:pt x="256" y="6562"/>
                      <a:pt x="263" y="6609"/>
                      <a:pt x="267" y="6631"/>
                    </a:cubicBezTo>
                    <a:cubicBezTo>
                      <a:pt x="284" y="6733"/>
                      <a:pt x="398" y="6733"/>
                      <a:pt x="442" y="6733"/>
                    </a:cubicBezTo>
                    <a:cubicBezTo>
                      <a:pt x="558" y="6733"/>
                      <a:pt x="813" y="6704"/>
                      <a:pt x="1210" y="6645"/>
                    </a:cubicBezTo>
                    <a:cubicBezTo>
                      <a:pt x="1381" y="7072"/>
                      <a:pt x="1617" y="7461"/>
                      <a:pt x="1916" y="7803"/>
                    </a:cubicBezTo>
                    <a:cubicBezTo>
                      <a:pt x="1447" y="8480"/>
                      <a:pt x="1454" y="8524"/>
                      <a:pt x="1548" y="8594"/>
                    </a:cubicBezTo>
                    <a:cubicBezTo>
                      <a:pt x="1566" y="8608"/>
                      <a:pt x="1603" y="8638"/>
                      <a:pt x="1654" y="8673"/>
                    </a:cubicBezTo>
                    <a:cubicBezTo>
                      <a:pt x="2539" y="9340"/>
                      <a:pt x="2968" y="9613"/>
                      <a:pt x="3146" y="9613"/>
                    </a:cubicBezTo>
                    <a:cubicBezTo>
                      <a:pt x="3220" y="9613"/>
                      <a:pt x="3255" y="9573"/>
                      <a:pt x="3270" y="9551"/>
                    </a:cubicBezTo>
                    <a:cubicBezTo>
                      <a:pt x="3289" y="9529"/>
                      <a:pt x="3441" y="9318"/>
                      <a:pt x="3682" y="8976"/>
                    </a:cubicBezTo>
                    <a:cubicBezTo>
                      <a:pt x="4050" y="9103"/>
                      <a:pt x="4431" y="9172"/>
                      <a:pt x="4818" y="9187"/>
                    </a:cubicBezTo>
                    <a:cubicBezTo>
                      <a:pt x="4986" y="10148"/>
                      <a:pt x="5021" y="10148"/>
                      <a:pt x="5124" y="10148"/>
                    </a:cubicBezTo>
                    <a:lnTo>
                      <a:pt x="5142" y="10148"/>
                    </a:lnTo>
                    <a:cubicBezTo>
                      <a:pt x="5167" y="10145"/>
                      <a:pt x="5211" y="10137"/>
                      <a:pt x="5276" y="10130"/>
                    </a:cubicBezTo>
                    <a:cubicBezTo>
                      <a:pt x="6598" y="9944"/>
                      <a:pt x="6925" y="9828"/>
                      <a:pt x="7009" y="9715"/>
                    </a:cubicBezTo>
                    <a:cubicBezTo>
                      <a:pt x="7035" y="9682"/>
                      <a:pt x="7046" y="9643"/>
                      <a:pt x="7039" y="9606"/>
                    </a:cubicBezTo>
                    <a:cubicBezTo>
                      <a:pt x="7031" y="9573"/>
                      <a:pt x="6977" y="9234"/>
                      <a:pt x="6890" y="8710"/>
                    </a:cubicBezTo>
                    <a:cubicBezTo>
                      <a:pt x="7231" y="8528"/>
                      <a:pt x="7545" y="8295"/>
                      <a:pt x="7821" y="8022"/>
                    </a:cubicBezTo>
                    <a:cubicBezTo>
                      <a:pt x="8572" y="8495"/>
                      <a:pt x="8656" y="8495"/>
                      <a:pt x="8706" y="8495"/>
                    </a:cubicBezTo>
                    <a:cubicBezTo>
                      <a:pt x="8725" y="8495"/>
                      <a:pt x="8753" y="8492"/>
                      <a:pt x="8768" y="8480"/>
                    </a:cubicBezTo>
                    <a:cubicBezTo>
                      <a:pt x="9027" y="8346"/>
                      <a:pt x="9609" y="7461"/>
                      <a:pt x="9722" y="7287"/>
                    </a:cubicBezTo>
                    <a:cubicBezTo>
                      <a:pt x="9751" y="7240"/>
                      <a:pt x="9740" y="7177"/>
                      <a:pt x="9696" y="7144"/>
                    </a:cubicBezTo>
                    <a:cubicBezTo>
                      <a:pt x="9696" y="7144"/>
                      <a:pt x="9355" y="6882"/>
                      <a:pt x="8808" y="6467"/>
                    </a:cubicBezTo>
                    <a:cubicBezTo>
                      <a:pt x="8947" y="6074"/>
                      <a:pt x="9019" y="5667"/>
                      <a:pt x="9034" y="5255"/>
                    </a:cubicBezTo>
                    <a:cubicBezTo>
                      <a:pt x="9693" y="5127"/>
                      <a:pt x="10108" y="5051"/>
                      <a:pt x="10108" y="5051"/>
                    </a:cubicBezTo>
                    <a:cubicBezTo>
                      <a:pt x="10163" y="5040"/>
                      <a:pt x="10199" y="4989"/>
                      <a:pt x="10195" y="4934"/>
                    </a:cubicBezTo>
                    <a:cubicBezTo>
                      <a:pt x="10170" y="4727"/>
                      <a:pt x="10049" y="3674"/>
                      <a:pt x="9875" y="3438"/>
                    </a:cubicBezTo>
                    <a:cubicBezTo>
                      <a:pt x="9835" y="3380"/>
                      <a:pt x="9758" y="3368"/>
                      <a:pt x="9620" y="3368"/>
                    </a:cubicBezTo>
                    <a:cubicBezTo>
                      <a:pt x="9438" y="3368"/>
                      <a:pt x="9125" y="3395"/>
                      <a:pt x="8666" y="3442"/>
                    </a:cubicBezTo>
                    <a:cubicBezTo>
                      <a:pt x="8524" y="3128"/>
                      <a:pt x="8342" y="2837"/>
                      <a:pt x="8123" y="2568"/>
                    </a:cubicBezTo>
                    <a:cubicBezTo>
                      <a:pt x="8775" y="1563"/>
                      <a:pt x="8746" y="1505"/>
                      <a:pt x="8706" y="1436"/>
                    </a:cubicBezTo>
                    <a:cubicBezTo>
                      <a:pt x="8572" y="1173"/>
                      <a:pt x="7686" y="594"/>
                      <a:pt x="7512" y="481"/>
                    </a:cubicBezTo>
                    <a:cubicBezTo>
                      <a:pt x="7493" y="469"/>
                      <a:pt x="7472" y="462"/>
                      <a:pt x="7452" y="462"/>
                    </a:cubicBezTo>
                    <a:cubicBezTo>
                      <a:pt x="7420" y="462"/>
                      <a:pt x="7390" y="477"/>
                      <a:pt x="7370" y="503"/>
                    </a:cubicBezTo>
                    <a:cubicBezTo>
                      <a:pt x="7370" y="503"/>
                      <a:pt x="7093" y="868"/>
                      <a:pt x="6656" y="1436"/>
                    </a:cubicBezTo>
                    <a:cubicBezTo>
                      <a:pt x="6288" y="1268"/>
                      <a:pt x="5903" y="1155"/>
                      <a:pt x="5502" y="1104"/>
                    </a:cubicBezTo>
                    <a:cubicBezTo>
                      <a:pt x="5276" y="63"/>
                      <a:pt x="5214" y="44"/>
                      <a:pt x="5142" y="23"/>
                    </a:cubicBezTo>
                    <a:cubicBezTo>
                      <a:pt x="5095" y="9"/>
                      <a:pt x="5033" y="1"/>
                      <a:pt x="494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30"/>
              <p:cNvSpPr/>
              <p:nvPr/>
            </p:nvSpPr>
            <p:spPr>
              <a:xfrm>
                <a:off x="-3318875" y="3325075"/>
                <a:ext cx="9240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3696" h="3259" extrusionOk="0">
                    <a:moveTo>
                      <a:pt x="1850" y="212"/>
                    </a:moveTo>
                    <a:cubicBezTo>
                      <a:pt x="2149" y="212"/>
                      <a:pt x="2437" y="303"/>
                      <a:pt x="2677" y="478"/>
                    </a:cubicBezTo>
                    <a:cubicBezTo>
                      <a:pt x="3314" y="936"/>
                      <a:pt x="3456" y="1825"/>
                      <a:pt x="2997" y="2459"/>
                    </a:cubicBezTo>
                    <a:cubicBezTo>
                      <a:pt x="2731" y="2826"/>
                      <a:pt x="2302" y="3048"/>
                      <a:pt x="1847" y="3048"/>
                    </a:cubicBezTo>
                    <a:cubicBezTo>
                      <a:pt x="1548" y="3048"/>
                      <a:pt x="1264" y="2953"/>
                      <a:pt x="1020" y="2778"/>
                    </a:cubicBezTo>
                    <a:cubicBezTo>
                      <a:pt x="387" y="2320"/>
                      <a:pt x="241" y="1435"/>
                      <a:pt x="700" y="798"/>
                    </a:cubicBezTo>
                    <a:cubicBezTo>
                      <a:pt x="965" y="430"/>
                      <a:pt x="1395" y="212"/>
                      <a:pt x="1850" y="212"/>
                    </a:cubicBezTo>
                    <a:close/>
                    <a:moveTo>
                      <a:pt x="1850" y="0"/>
                    </a:moveTo>
                    <a:cubicBezTo>
                      <a:pt x="1326" y="0"/>
                      <a:pt x="834" y="252"/>
                      <a:pt x="528" y="674"/>
                    </a:cubicBezTo>
                    <a:cubicBezTo>
                      <a:pt x="0" y="1406"/>
                      <a:pt x="168" y="2425"/>
                      <a:pt x="896" y="2950"/>
                    </a:cubicBezTo>
                    <a:cubicBezTo>
                      <a:pt x="1177" y="3150"/>
                      <a:pt x="1504" y="3259"/>
                      <a:pt x="1847" y="3259"/>
                    </a:cubicBezTo>
                    <a:cubicBezTo>
                      <a:pt x="2371" y="3259"/>
                      <a:pt x="2862" y="3005"/>
                      <a:pt x="3168" y="2582"/>
                    </a:cubicBezTo>
                    <a:cubicBezTo>
                      <a:pt x="3696" y="1854"/>
                      <a:pt x="3529" y="834"/>
                      <a:pt x="2800" y="306"/>
                    </a:cubicBezTo>
                    <a:cubicBezTo>
                      <a:pt x="2524" y="106"/>
                      <a:pt x="2193" y="0"/>
                      <a:pt x="185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6" name="Google Shape;296;p30"/>
            <p:cNvGrpSpPr/>
            <p:nvPr/>
          </p:nvGrpSpPr>
          <p:grpSpPr>
            <a:xfrm>
              <a:off x="-5266512" y="363775"/>
              <a:ext cx="204375" cy="203175"/>
              <a:chOff x="-3170125" y="3175350"/>
              <a:chExt cx="204375" cy="203175"/>
            </a:xfrm>
          </p:grpSpPr>
          <p:sp>
            <p:nvSpPr>
              <p:cNvPr id="297" name="Google Shape;297;p30"/>
              <p:cNvSpPr/>
              <p:nvPr/>
            </p:nvSpPr>
            <p:spPr>
              <a:xfrm>
                <a:off x="-3170125" y="3175350"/>
                <a:ext cx="204375" cy="203175"/>
              </a:xfrm>
              <a:custGeom>
                <a:avLst/>
                <a:gdLst/>
                <a:ahLst/>
                <a:cxnLst/>
                <a:rect l="l" t="t" r="r" b="b"/>
                <a:pathLst>
                  <a:path w="8175" h="8127" extrusionOk="0">
                    <a:moveTo>
                      <a:pt x="4034" y="2017"/>
                    </a:moveTo>
                    <a:cubicBezTo>
                      <a:pt x="4482" y="2017"/>
                      <a:pt x="4916" y="2159"/>
                      <a:pt x="5279" y="2422"/>
                    </a:cubicBezTo>
                    <a:cubicBezTo>
                      <a:pt x="5741" y="2756"/>
                      <a:pt x="6047" y="3248"/>
                      <a:pt x="6139" y="3813"/>
                    </a:cubicBezTo>
                    <a:cubicBezTo>
                      <a:pt x="6230" y="4376"/>
                      <a:pt x="6095" y="4941"/>
                      <a:pt x="5763" y="5403"/>
                    </a:cubicBezTo>
                    <a:cubicBezTo>
                      <a:pt x="5363" y="5957"/>
                      <a:pt x="4715" y="6288"/>
                      <a:pt x="4030" y="6288"/>
                    </a:cubicBezTo>
                    <a:cubicBezTo>
                      <a:pt x="3579" y="6288"/>
                      <a:pt x="3150" y="6146"/>
                      <a:pt x="2782" y="5884"/>
                    </a:cubicBezTo>
                    <a:cubicBezTo>
                      <a:pt x="1827" y="5196"/>
                      <a:pt x="1612" y="3860"/>
                      <a:pt x="2301" y="2906"/>
                    </a:cubicBezTo>
                    <a:cubicBezTo>
                      <a:pt x="2701" y="2349"/>
                      <a:pt x="3350" y="2017"/>
                      <a:pt x="4034" y="2017"/>
                    </a:cubicBezTo>
                    <a:close/>
                    <a:moveTo>
                      <a:pt x="4034" y="1806"/>
                    </a:moveTo>
                    <a:cubicBezTo>
                      <a:pt x="3281" y="1806"/>
                      <a:pt x="2570" y="2170"/>
                      <a:pt x="2130" y="2782"/>
                    </a:cubicBezTo>
                    <a:cubicBezTo>
                      <a:pt x="1372" y="3830"/>
                      <a:pt x="1609" y="5298"/>
                      <a:pt x="2658" y="6055"/>
                    </a:cubicBezTo>
                    <a:cubicBezTo>
                      <a:pt x="3062" y="6347"/>
                      <a:pt x="3535" y="6500"/>
                      <a:pt x="4030" y="6500"/>
                    </a:cubicBezTo>
                    <a:cubicBezTo>
                      <a:pt x="4780" y="6500"/>
                      <a:pt x="5494" y="6135"/>
                      <a:pt x="5934" y="5524"/>
                    </a:cubicBezTo>
                    <a:cubicBezTo>
                      <a:pt x="6299" y="5018"/>
                      <a:pt x="6448" y="4398"/>
                      <a:pt x="6346" y="3780"/>
                    </a:cubicBezTo>
                    <a:cubicBezTo>
                      <a:pt x="6248" y="3161"/>
                      <a:pt x="5913" y="2618"/>
                      <a:pt x="5403" y="2250"/>
                    </a:cubicBezTo>
                    <a:cubicBezTo>
                      <a:pt x="5003" y="1963"/>
                      <a:pt x="4526" y="1806"/>
                      <a:pt x="4034" y="1806"/>
                    </a:cubicBezTo>
                    <a:close/>
                    <a:moveTo>
                      <a:pt x="3965" y="212"/>
                    </a:moveTo>
                    <a:cubicBezTo>
                      <a:pt x="3998" y="212"/>
                      <a:pt x="4020" y="212"/>
                      <a:pt x="4034" y="215"/>
                    </a:cubicBezTo>
                    <a:cubicBezTo>
                      <a:pt x="4056" y="269"/>
                      <a:pt x="4114" y="444"/>
                      <a:pt x="4234" y="998"/>
                    </a:cubicBezTo>
                    <a:cubicBezTo>
                      <a:pt x="4245" y="1045"/>
                      <a:pt x="4282" y="1078"/>
                      <a:pt x="4326" y="1082"/>
                    </a:cubicBezTo>
                    <a:cubicBezTo>
                      <a:pt x="4667" y="1118"/>
                      <a:pt x="4995" y="1217"/>
                      <a:pt x="5309" y="1366"/>
                    </a:cubicBezTo>
                    <a:cubicBezTo>
                      <a:pt x="5322" y="1373"/>
                      <a:pt x="5337" y="1376"/>
                      <a:pt x="5352" y="1376"/>
                    </a:cubicBezTo>
                    <a:cubicBezTo>
                      <a:pt x="5384" y="1376"/>
                      <a:pt x="5416" y="1360"/>
                      <a:pt x="5435" y="1333"/>
                    </a:cubicBezTo>
                    <a:cubicBezTo>
                      <a:pt x="5698" y="995"/>
                      <a:pt x="5894" y="736"/>
                      <a:pt x="5986" y="615"/>
                    </a:cubicBezTo>
                    <a:cubicBezTo>
                      <a:pt x="6287" y="816"/>
                      <a:pt x="6677" y="1100"/>
                      <a:pt x="6776" y="1227"/>
                    </a:cubicBezTo>
                    <a:cubicBezTo>
                      <a:pt x="6754" y="1286"/>
                      <a:pt x="6659" y="1467"/>
                      <a:pt x="6302" y="2017"/>
                    </a:cubicBezTo>
                    <a:cubicBezTo>
                      <a:pt x="6277" y="2057"/>
                      <a:pt x="6280" y="2109"/>
                      <a:pt x="6309" y="2141"/>
                    </a:cubicBezTo>
                    <a:cubicBezTo>
                      <a:pt x="6502" y="2371"/>
                      <a:pt x="6663" y="2622"/>
                      <a:pt x="6779" y="2895"/>
                    </a:cubicBezTo>
                    <a:cubicBezTo>
                      <a:pt x="6797" y="2936"/>
                      <a:pt x="6833" y="2961"/>
                      <a:pt x="6879" y="2961"/>
                    </a:cubicBezTo>
                    <a:cubicBezTo>
                      <a:pt x="6882" y="2961"/>
                      <a:pt x="6886" y="2961"/>
                      <a:pt x="6889" y="2961"/>
                    </a:cubicBezTo>
                    <a:cubicBezTo>
                      <a:pt x="7275" y="2917"/>
                      <a:pt x="7544" y="2895"/>
                      <a:pt x="7690" y="2895"/>
                    </a:cubicBezTo>
                    <a:cubicBezTo>
                      <a:pt x="7719" y="2895"/>
                      <a:pt x="7741" y="2895"/>
                      <a:pt x="7755" y="2899"/>
                    </a:cubicBezTo>
                    <a:cubicBezTo>
                      <a:pt x="7824" y="3044"/>
                      <a:pt x="7901" y="3517"/>
                      <a:pt x="7944" y="3878"/>
                    </a:cubicBezTo>
                    <a:cubicBezTo>
                      <a:pt x="7803" y="3904"/>
                      <a:pt x="7511" y="3958"/>
                      <a:pt x="7118" y="4035"/>
                    </a:cubicBezTo>
                    <a:cubicBezTo>
                      <a:pt x="7067" y="4042"/>
                      <a:pt x="7030" y="4085"/>
                      <a:pt x="7030" y="4136"/>
                    </a:cubicBezTo>
                    <a:cubicBezTo>
                      <a:pt x="7027" y="4486"/>
                      <a:pt x="6965" y="4835"/>
                      <a:pt x="6841" y="5167"/>
                    </a:cubicBezTo>
                    <a:cubicBezTo>
                      <a:pt x="6827" y="5211"/>
                      <a:pt x="6841" y="5258"/>
                      <a:pt x="6877" y="5287"/>
                    </a:cubicBezTo>
                    <a:cubicBezTo>
                      <a:pt x="7198" y="5531"/>
                      <a:pt x="7438" y="5717"/>
                      <a:pt x="7554" y="5804"/>
                    </a:cubicBezTo>
                    <a:cubicBezTo>
                      <a:pt x="7354" y="6107"/>
                      <a:pt x="7070" y="6495"/>
                      <a:pt x="6947" y="6594"/>
                    </a:cubicBezTo>
                    <a:cubicBezTo>
                      <a:pt x="6892" y="6572"/>
                      <a:pt x="6739" y="6495"/>
                      <a:pt x="6299" y="6216"/>
                    </a:cubicBezTo>
                    <a:cubicBezTo>
                      <a:pt x="6282" y="6205"/>
                      <a:pt x="6262" y="6199"/>
                      <a:pt x="6242" y="6199"/>
                    </a:cubicBezTo>
                    <a:cubicBezTo>
                      <a:pt x="6216" y="6199"/>
                      <a:pt x="6189" y="6209"/>
                      <a:pt x="6168" y="6230"/>
                    </a:cubicBezTo>
                    <a:cubicBezTo>
                      <a:pt x="5934" y="6474"/>
                      <a:pt x="5665" y="6670"/>
                      <a:pt x="5370" y="6820"/>
                    </a:cubicBezTo>
                    <a:cubicBezTo>
                      <a:pt x="5331" y="6841"/>
                      <a:pt x="5309" y="6885"/>
                      <a:pt x="5316" y="6932"/>
                    </a:cubicBezTo>
                    <a:lnTo>
                      <a:pt x="5435" y="7661"/>
                    </a:lnTo>
                    <a:cubicBezTo>
                      <a:pt x="5352" y="7701"/>
                      <a:pt x="5075" y="7781"/>
                      <a:pt x="4198" y="7905"/>
                    </a:cubicBezTo>
                    <a:cubicBezTo>
                      <a:pt x="4187" y="7905"/>
                      <a:pt x="4180" y="7905"/>
                      <a:pt x="4168" y="7908"/>
                    </a:cubicBezTo>
                    <a:cubicBezTo>
                      <a:pt x="4147" y="7832"/>
                      <a:pt x="4107" y="7653"/>
                      <a:pt x="4037" y="7243"/>
                    </a:cubicBezTo>
                    <a:cubicBezTo>
                      <a:pt x="4027" y="7191"/>
                      <a:pt x="3987" y="7155"/>
                      <a:pt x="3936" y="7155"/>
                    </a:cubicBezTo>
                    <a:cubicBezTo>
                      <a:pt x="3600" y="7147"/>
                      <a:pt x="3273" y="7090"/>
                      <a:pt x="2960" y="6972"/>
                    </a:cubicBezTo>
                    <a:cubicBezTo>
                      <a:pt x="2949" y="6969"/>
                      <a:pt x="2935" y="6969"/>
                      <a:pt x="2923" y="6969"/>
                    </a:cubicBezTo>
                    <a:cubicBezTo>
                      <a:pt x="2891" y="6969"/>
                      <a:pt x="2858" y="6984"/>
                      <a:pt x="2840" y="7013"/>
                    </a:cubicBezTo>
                    <a:lnTo>
                      <a:pt x="2501" y="7483"/>
                    </a:lnTo>
                    <a:cubicBezTo>
                      <a:pt x="2414" y="7453"/>
                      <a:pt x="2163" y="7315"/>
                      <a:pt x="1456" y="6784"/>
                    </a:cubicBezTo>
                    <a:cubicBezTo>
                      <a:pt x="1449" y="6776"/>
                      <a:pt x="1438" y="6769"/>
                      <a:pt x="1431" y="6762"/>
                    </a:cubicBezTo>
                    <a:cubicBezTo>
                      <a:pt x="1467" y="6700"/>
                      <a:pt x="1551" y="6569"/>
                      <a:pt x="1744" y="6292"/>
                    </a:cubicBezTo>
                    <a:cubicBezTo>
                      <a:pt x="1773" y="6252"/>
                      <a:pt x="1770" y="6197"/>
                      <a:pt x="1733" y="6161"/>
                    </a:cubicBezTo>
                    <a:cubicBezTo>
                      <a:pt x="1474" y="5877"/>
                      <a:pt x="1274" y="5549"/>
                      <a:pt x="1140" y="5185"/>
                    </a:cubicBezTo>
                    <a:cubicBezTo>
                      <a:pt x="1123" y="5145"/>
                      <a:pt x="1083" y="5118"/>
                      <a:pt x="1038" y="5118"/>
                    </a:cubicBezTo>
                    <a:cubicBezTo>
                      <a:pt x="1033" y="5118"/>
                      <a:pt x="1028" y="5118"/>
                      <a:pt x="1023" y="5119"/>
                    </a:cubicBezTo>
                    <a:cubicBezTo>
                      <a:pt x="678" y="5171"/>
                      <a:pt x="506" y="5189"/>
                      <a:pt x="408" y="5193"/>
                    </a:cubicBezTo>
                    <a:cubicBezTo>
                      <a:pt x="408" y="5185"/>
                      <a:pt x="404" y="5174"/>
                      <a:pt x="404" y="5163"/>
                    </a:cubicBezTo>
                    <a:cubicBezTo>
                      <a:pt x="244" y="4293"/>
                      <a:pt x="229" y="4005"/>
                      <a:pt x="244" y="3914"/>
                    </a:cubicBezTo>
                    <a:cubicBezTo>
                      <a:pt x="338" y="3900"/>
                      <a:pt x="564" y="3863"/>
                      <a:pt x="878" y="3816"/>
                    </a:cubicBezTo>
                    <a:cubicBezTo>
                      <a:pt x="921" y="3808"/>
                      <a:pt x="957" y="3773"/>
                      <a:pt x="965" y="3725"/>
                    </a:cubicBezTo>
                    <a:cubicBezTo>
                      <a:pt x="1005" y="3412"/>
                      <a:pt x="1093" y="3106"/>
                      <a:pt x="1231" y="2815"/>
                    </a:cubicBezTo>
                    <a:cubicBezTo>
                      <a:pt x="1252" y="2768"/>
                      <a:pt x="1238" y="2713"/>
                      <a:pt x="1197" y="2684"/>
                    </a:cubicBezTo>
                    <a:lnTo>
                      <a:pt x="688" y="2319"/>
                    </a:lnTo>
                    <a:cubicBezTo>
                      <a:pt x="717" y="2232"/>
                      <a:pt x="856" y="1981"/>
                      <a:pt x="1391" y="1274"/>
                    </a:cubicBezTo>
                    <a:cubicBezTo>
                      <a:pt x="1394" y="1267"/>
                      <a:pt x="1402" y="1257"/>
                      <a:pt x="1409" y="1249"/>
                    </a:cubicBezTo>
                    <a:cubicBezTo>
                      <a:pt x="1481" y="1293"/>
                      <a:pt x="1649" y="1398"/>
                      <a:pt x="2035" y="1672"/>
                    </a:cubicBezTo>
                    <a:cubicBezTo>
                      <a:pt x="2053" y="1685"/>
                      <a:pt x="2075" y="1691"/>
                      <a:pt x="2097" y="1691"/>
                    </a:cubicBezTo>
                    <a:cubicBezTo>
                      <a:pt x="2119" y="1691"/>
                      <a:pt x="2141" y="1685"/>
                      <a:pt x="2159" y="1672"/>
                    </a:cubicBezTo>
                    <a:cubicBezTo>
                      <a:pt x="2429" y="1467"/>
                      <a:pt x="2734" y="1311"/>
                      <a:pt x="3073" y="1205"/>
                    </a:cubicBezTo>
                    <a:cubicBezTo>
                      <a:pt x="3120" y="1191"/>
                      <a:pt x="3150" y="1143"/>
                      <a:pt x="3146" y="1093"/>
                    </a:cubicBezTo>
                    <a:lnTo>
                      <a:pt x="3044" y="339"/>
                    </a:lnTo>
                    <a:cubicBezTo>
                      <a:pt x="3244" y="299"/>
                      <a:pt x="3718" y="212"/>
                      <a:pt x="3965" y="212"/>
                    </a:cubicBezTo>
                    <a:close/>
                    <a:moveTo>
                      <a:pt x="3965" y="0"/>
                    </a:moveTo>
                    <a:cubicBezTo>
                      <a:pt x="3627" y="0"/>
                      <a:pt x="2935" y="146"/>
                      <a:pt x="2901" y="153"/>
                    </a:cubicBezTo>
                    <a:cubicBezTo>
                      <a:pt x="2851" y="165"/>
                      <a:pt x="2814" y="215"/>
                      <a:pt x="2822" y="269"/>
                    </a:cubicBezTo>
                    <a:lnTo>
                      <a:pt x="2923" y="1034"/>
                    </a:lnTo>
                    <a:cubicBezTo>
                      <a:pt x="2622" y="1136"/>
                      <a:pt x="2345" y="1279"/>
                      <a:pt x="2097" y="1457"/>
                    </a:cubicBezTo>
                    <a:cubicBezTo>
                      <a:pt x="1471" y="1017"/>
                      <a:pt x="1424" y="1017"/>
                      <a:pt x="1377" y="1017"/>
                    </a:cubicBezTo>
                    <a:cubicBezTo>
                      <a:pt x="1343" y="1017"/>
                      <a:pt x="1303" y="1034"/>
                      <a:pt x="1285" y="1064"/>
                    </a:cubicBezTo>
                    <a:cubicBezTo>
                      <a:pt x="1274" y="1078"/>
                      <a:pt x="1252" y="1107"/>
                      <a:pt x="1219" y="1148"/>
                    </a:cubicBezTo>
                    <a:cubicBezTo>
                      <a:pt x="572" y="2007"/>
                      <a:pt x="455" y="2254"/>
                      <a:pt x="473" y="2374"/>
                    </a:cubicBezTo>
                    <a:cubicBezTo>
                      <a:pt x="477" y="2410"/>
                      <a:pt x="498" y="2443"/>
                      <a:pt x="532" y="2469"/>
                    </a:cubicBezTo>
                    <a:lnTo>
                      <a:pt x="1005" y="2803"/>
                    </a:lnTo>
                    <a:cubicBezTo>
                      <a:pt x="888" y="3070"/>
                      <a:pt x="809" y="3339"/>
                      <a:pt x="765" y="3620"/>
                    </a:cubicBezTo>
                    <a:cubicBezTo>
                      <a:pt x="415" y="3674"/>
                      <a:pt x="189" y="3710"/>
                      <a:pt x="164" y="3714"/>
                    </a:cubicBezTo>
                    <a:cubicBezTo>
                      <a:pt x="131" y="3717"/>
                      <a:pt x="98" y="3739"/>
                      <a:pt x="76" y="3773"/>
                    </a:cubicBezTo>
                    <a:cubicBezTo>
                      <a:pt x="7" y="3870"/>
                      <a:pt x="0" y="4144"/>
                      <a:pt x="197" y="5199"/>
                    </a:cubicBezTo>
                    <a:cubicBezTo>
                      <a:pt x="204" y="5250"/>
                      <a:pt x="211" y="5290"/>
                      <a:pt x="214" y="5309"/>
                    </a:cubicBezTo>
                    <a:cubicBezTo>
                      <a:pt x="226" y="5374"/>
                      <a:pt x="280" y="5407"/>
                      <a:pt x="375" y="5407"/>
                    </a:cubicBezTo>
                    <a:cubicBezTo>
                      <a:pt x="466" y="5407"/>
                      <a:pt x="663" y="5386"/>
                      <a:pt x="972" y="5342"/>
                    </a:cubicBezTo>
                    <a:cubicBezTo>
                      <a:pt x="1107" y="5670"/>
                      <a:pt x="1293" y="5971"/>
                      <a:pt x="1522" y="6238"/>
                    </a:cubicBezTo>
                    <a:cubicBezTo>
                      <a:pt x="1158" y="6765"/>
                      <a:pt x="1147" y="6816"/>
                      <a:pt x="1245" y="6885"/>
                    </a:cubicBezTo>
                    <a:cubicBezTo>
                      <a:pt x="1259" y="6896"/>
                      <a:pt x="1289" y="6918"/>
                      <a:pt x="1329" y="6951"/>
                    </a:cubicBezTo>
                    <a:cubicBezTo>
                      <a:pt x="2046" y="7490"/>
                      <a:pt x="2381" y="7701"/>
                      <a:pt x="2530" y="7701"/>
                    </a:cubicBezTo>
                    <a:cubicBezTo>
                      <a:pt x="2596" y="7701"/>
                      <a:pt x="2632" y="7665"/>
                      <a:pt x="2647" y="7643"/>
                    </a:cubicBezTo>
                    <a:lnTo>
                      <a:pt x="2963" y="7199"/>
                    </a:lnTo>
                    <a:cubicBezTo>
                      <a:pt x="3251" y="7293"/>
                      <a:pt x="3546" y="7347"/>
                      <a:pt x="3845" y="7362"/>
                    </a:cubicBezTo>
                    <a:cubicBezTo>
                      <a:pt x="3980" y="8127"/>
                      <a:pt x="4009" y="8127"/>
                      <a:pt x="4107" y="8127"/>
                    </a:cubicBezTo>
                    <a:lnTo>
                      <a:pt x="4125" y="8127"/>
                    </a:lnTo>
                    <a:cubicBezTo>
                      <a:pt x="4143" y="8123"/>
                      <a:pt x="4180" y="8120"/>
                      <a:pt x="4227" y="8112"/>
                    </a:cubicBezTo>
                    <a:cubicBezTo>
                      <a:pt x="5294" y="7963"/>
                      <a:pt x="5553" y="7872"/>
                      <a:pt x="5625" y="7774"/>
                    </a:cubicBezTo>
                    <a:cubicBezTo>
                      <a:pt x="5647" y="7745"/>
                      <a:pt x="5658" y="7708"/>
                      <a:pt x="5650" y="7672"/>
                    </a:cubicBezTo>
                    <a:lnTo>
                      <a:pt x="5534" y="6972"/>
                    </a:lnTo>
                    <a:cubicBezTo>
                      <a:pt x="5800" y="6831"/>
                      <a:pt x="6040" y="6653"/>
                      <a:pt x="6259" y="6438"/>
                    </a:cubicBezTo>
                    <a:cubicBezTo>
                      <a:pt x="6845" y="6813"/>
                      <a:pt x="6914" y="6813"/>
                      <a:pt x="6961" y="6813"/>
                    </a:cubicBezTo>
                    <a:cubicBezTo>
                      <a:pt x="6976" y="6813"/>
                      <a:pt x="7001" y="6806"/>
                      <a:pt x="7020" y="6798"/>
                    </a:cubicBezTo>
                    <a:cubicBezTo>
                      <a:pt x="7231" y="6688"/>
                      <a:pt x="7693" y="5979"/>
                      <a:pt x="7788" y="5837"/>
                    </a:cubicBezTo>
                    <a:cubicBezTo>
                      <a:pt x="7817" y="5793"/>
                      <a:pt x="7806" y="5731"/>
                      <a:pt x="7762" y="5698"/>
                    </a:cubicBezTo>
                    <a:cubicBezTo>
                      <a:pt x="7762" y="5698"/>
                      <a:pt x="7493" y="5490"/>
                      <a:pt x="7067" y="5167"/>
                    </a:cubicBezTo>
                    <a:cubicBezTo>
                      <a:pt x="7173" y="4861"/>
                      <a:pt x="7231" y="4544"/>
                      <a:pt x="7242" y="4223"/>
                    </a:cubicBezTo>
                    <a:cubicBezTo>
                      <a:pt x="7755" y="4126"/>
                      <a:pt x="8083" y="4064"/>
                      <a:pt x="8083" y="4064"/>
                    </a:cubicBezTo>
                    <a:cubicBezTo>
                      <a:pt x="8134" y="4057"/>
                      <a:pt x="8174" y="4005"/>
                      <a:pt x="8166" y="3951"/>
                    </a:cubicBezTo>
                    <a:cubicBezTo>
                      <a:pt x="8149" y="3783"/>
                      <a:pt x="8050" y="2942"/>
                      <a:pt x="7908" y="2746"/>
                    </a:cubicBezTo>
                    <a:cubicBezTo>
                      <a:pt x="7872" y="2694"/>
                      <a:pt x="7806" y="2684"/>
                      <a:pt x="7690" y="2684"/>
                    </a:cubicBezTo>
                    <a:cubicBezTo>
                      <a:pt x="7544" y="2684"/>
                      <a:pt x="7300" y="2702"/>
                      <a:pt x="6939" y="2742"/>
                    </a:cubicBezTo>
                    <a:cubicBezTo>
                      <a:pt x="6830" y="2502"/>
                      <a:pt x="6689" y="2272"/>
                      <a:pt x="6521" y="2065"/>
                    </a:cubicBezTo>
                    <a:cubicBezTo>
                      <a:pt x="7038" y="1267"/>
                      <a:pt x="7013" y="1220"/>
                      <a:pt x="6980" y="1155"/>
                    </a:cubicBezTo>
                    <a:cubicBezTo>
                      <a:pt x="6867" y="940"/>
                      <a:pt x="6161" y="477"/>
                      <a:pt x="6018" y="386"/>
                    </a:cubicBezTo>
                    <a:cubicBezTo>
                      <a:pt x="6000" y="373"/>
                      <a:pt x="5979" y="367"/>
                      <a:pt x="5959" y="367"/>
                    </a:cubicBezTo>
                    <a:cubicBezTo>
                      <a:pt x="5929" y="367"/>
                      <a:pt x="5898" y="382"/>
                      <a:pt x="5877" y="408"/>
                    </a:cubicBezTo>
                    <a:cubicBezTo>
                      <a:pt x="5877" y="408"/>
                      <a:pt x="5662" y="692"/>
                      <a:pt x="5323" y="1140"/>
                    </a:cubicBezTo>
                    <a:cubicBezTo>
                      <a:pt x="5035" y="1009"/>
                      <a:pt x="4733" y="925"/>
                      <a:pt x="4424" y="881"/>
                    </a:cubicBezTo>
                    <a:cubicBezTo>
                      <a:pt x="4245" y="55"/>
                      <a:pt x="4198" y="40"/>
                      <a:pt x="4125" y="19"/>
                    </a:cubicBezTo>
                    <a:cubicBezTo>
                      <a:pt x="4085" y="4"/>
                      <a:pt x="4034" y="0"/>
                      <a:pt x="396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" name="Google Shape;298;p30"/>
              <p:cNvSpPr/>
              <p:nvPr/>
            </p:nvSpPr>
            <p:spPr>
              <a:xfrm>
                <a:off x="-3103700" y="3246725"/>
                <a:ext cx="71400" cy="66000"/>
              </a:xfrm>
              <a:custGeom>
                <a:avLst/>
                <a:gdLst/>
                <a:ahLst/>
                <a:cxnLst/>
                <a:rect l="l" t="t" r="r" b="b"/>
                <a:pathLst>
                  <a:path w="2856" h="2640" extrusionOk="0">
                    <a:moveTo>
                      <a:pt x="1359" y="211"/>
                    </a:moveTo>
                    <a:cubicBezTo>
                      <a:pt x="1595" y="211"/>
                      <a:pt x="1817" y="284"/>
                      <a:pt x="2007" y="419"/>
                    </a:cubicBezTo>
                    <a:cubicBezTo>
                      <a:pt x="2502" y="775"/>
                      <a:pt x="2615" y="1471"/>
                      <a:pt x="2259" y="1966"/>
                    </a:cubicBezTo>
                    <a:cubicBezTo>
                      <a:pt x="2051" y="2254"/>
                      <a:pt x="1716" y="2428"/>
                      <a:pt x="1359" y="2428"/>
                    </a:cubicBezTo>
                    <a:cubicBezTo>
                      <a:pt x="1126" y="2428"/>
                      <a:pt x="900" y="2356"/>
                      <a:pt x="711" y="2217"/>
                    </a:cubicBezTo>
                    <a:cubicBezTo>
                      <a:pt x="471" y="2042"/>
                      <a:pt x="314" y="1788"/>
                      <a:pt x="266" y="1496"/>
                    </a:cubicBezTo>
                    <a:cubicBezTo>
                      <a:pt x="219" y="1205"/>
                      <a:pt x="288" y="910"/>
                      <a:pt x="459" y="669"/>
                    </a:cubicBezTo>
                    <a:cubicBezTo>
                      <a:pt x="667" y="382"/>
                      <a:pt x="1005" y="211"/>
                      <a:pt x="1359" y="211"/>
                    </a:cubicBezTo>
                    <a:close/>
                    <a:moveTo>
                      <a:pt x="1359" y="0"/>
                    </a:moveTo>
                    <a:cubicBezTo>
                      <a:pt x="936" y="0"/>
                      <a:pt x="536" y="204"/>
                      <a:pt x="288" y="546"/>
                    </a:cubicBezTo>
                    <a:cubicBezTo>
                      <a:pt x="84" y="834"/>
                      <a:pt x="1" y="1183"/>
                      <a:pt x="56" y="1529"/>
                    </a:cubicBezTo>
                    <a:cubicBezTo>
                      <a:pt x="113" y="1879"/>
                      <a:pt x="303" y="2181"/>
                      <a:pt x="587" y="2388"/>
                    </a:cubicBezTo>
                    <a:cubicBezTo>
                      <a:pt x="812" y="2552"/>
                      <a:pt x="1082" y="2640"/>
                      <a:pt x="1359" y="2640"/>
                    </a:cubicBezTo>
                    <a:cubicBezTo>
                      <a:pt x="1781" y="2640"/>
                      <a:pt x="2182" y="2432"/>
                      <a:pt x="2429" y="2089"/>
                    </a:cubicBezTo>
                    <a:cubicBezTo>
                      <a:pt x="2855" y="1500"/>
                      <a:pt x="2721" y="674"/>
                      <a:pt x="2131" y="247"/>
                    </a:cubicBezTo>
                    <a:cubicBezTo>
                      <a:pt x="1905" y="84"/>
                      <a:pt x="1639" y="0"/>
                      <a:pt x="13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99" name="Google Shape;299;p30"/>
          <p:cNvGrpSpPr/>
          <p:nvPr/>
        </p:nvGrpSpPr>
        <p:grpSpPr>
          <a:xfrm>
            <a:off x="9626557" y="4678173"/>
            <a:ext cx="1614467" cy="1466592"/>
            <a:chOff x="-6973162" y="3532963"/>
            <a:chExt cx="570725" cy="518450"/>
          </a:xfrm>
        </p:grpSpPr>
        <p:sp>
          <p:nvSpPr>
            <p:cNvPr id="300" name="Google Shape;300;p30"/>
            <p:cNvSpPr/>
            <p:nvPr/>
          </p:nvSpPr>
          <p:spPr>
            <a:xfrm>
              <a:off x="-6973162" y="3611938"/>
              <a:ext cx="439475" cy="439475"/>
            </a:xfrm>
            <a:custGeom>
              <a:avLst/>
              <a:gdLst/>
              <a:ahLst/>
              <a:cxnLst/>
              <a:rect l="l" t="t" r="r" b="b"/>
              <a:pathLst>
                <a:path w="17579" h="17579" extrusionOk="0">
                  <a:moveTo>
                    <a:pt x="8789" y="0"/>
                  </a:moveTo>
                  <a:cubicBezTo>
                    <a:pt x="3932" y="0"/>
                    <a:pt x="0" y="3932"/>
                    <a:pt x="0" y="8789"/>
                  </a:cubicBezTo>
                  <a:cubicBezTo>
                    <a:pt x="0" y="13642"/>
                    <a:pt x="3932" y="17578"/>
                    <a:pt x="8789" y="17578"/>
                  </a:cubicBezTo>
                  <a:cubicBezTo>
                    <a:pt x="13643" y="17578"/>
                    <a:pt x="17579" y="13642"/>
                    <a:pt x="17579" y="8789"/>
                  </a:cubicBezTo>
                  <a:cubicBezTo>
                    <a:pt x="17579" y="3932"/>
                    <a:pt x="13643" y="0"/>
                    <a:pt x="87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1" name="Google Shape;301;p30"/>
            <p:cNvSpPr/>
            <p:nvPr/>
          </p:nvSpPr>
          <p:spPr>
            <a:xfrm>
              <a:off x="-6925662" y="3659438"/>
              <a:ext cx="344375" cy="344350"/>
            </a:xfrm>
            <a:custGeom>
              <a:avLst/>
              <a:gdLst/>
              <a:ahLst/>
              <a:cxnLst/>
              <a:rect l="l" t="t" r="r" b="b"/>
              <a:pathLst>
                <a:path w="13775" h="13774" extrusionOk="0">
                  <a:moveTo>
                    <a:pt x="6889" y="1"/>
                  </a:moveTo>
                  <a:cubicBezTo>
                    <a:pt x="3084" y="1"/>
                    <a:pt x="1" y="3084"/>
                    <a:pt x="1" y="6889"/>
                  </a:cubicBezTo>
                  <a:cubicBezTo>
                    <a:pt x="1" y="10690"/>
                    <a:pt x="3084" y="13774"/>
                    <a:pt x="6889" y="13774"/>
                  </a:cubicBezTo>
                  <a:cubicBezTo>
                    <a:pt x="10694" y="13774"/>
                    <a:pt x="13775" y="10690"/>
                    <a:pt x="13775" y="6889"/>
                  </a:cubicBezTo>
                  <a:cubicBezTo>
                    <a:pt x="13775" y="3084"/>
                    <a:pt x="10694" y="1"/>
                    <a:pt x="68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2" name="Google Shape;302;p30"/>
            <p:cNvSpPr/>
            <p:nvPr/>
          </p:nvSpPr>
          <p:spPr>
            <a:xfrm>
              <a:off x="-6928312" y="3656813"/>
              <a:ext cx="349650" cy="349625"/>
            </a:xfrm>
            <a:custGeom>
              <a:avLst/>
              <a:gdLst/>
              <a:ahLst/>
              <a:cxnLst/>
              <a:rect l="l" t="t" r="r" b="b"/>
              <a:pathLst>
                <a:path w="13986" h="13985" extrusionOk="0">
                  <a:moveTo>
                    <a:pt x="6995" y="211"/>
                  </a:moveTo>
                  <a:cubicBezTo>
                    <a:pt x="10735" y="211"/>
                    <a:pt x="13778" y="3255"/>
                    <a:pt x="13778" y="6994"/>
                  </a:cubicBezTo>
                  <a:cubicBezTo>
                    <a:pt x="13778" y="10733"/>
                    <a:pt x="10735" y="13773"/>
                    <a:pt x="6995" y="13773"/>
                  </a:cubicBezTo>
                  <a:cubicBezTo>
                    <a:pt x="3256" y="13773"/>
                    <a:pt x="212" y="10733"/>
                    <a:pt x="212" y="6994"/>
                  </a:cubicBezTo>
                  <a:cubicBezTo>
                    <a:pt x="212" y="3255"/>
                    <a:pt x="3256" y="211"/>
                    <a:pt x="6995" y="211"/>
                  </a:cubicBezTo>
                  <a:close/>
                  <a:moveTo>
                    <a:pt x="6995" y="0"/>
                  </a:moveTo>
                  <a:cubicBezTo>
                    <a:pt x="3140" y="0"/>
                    <a:pt x="1" y="3138"/>
                    <a:pt x="1" y="6994"/>
                  </a:cubicBezTo>
                  <a:cubicBezTo>
                    <a:pt x="1" y="10849"/>
                    <a:pt x="3140" y="13985"/>
                    <a:pt x="6995" y="13985"/>
                  </a:cubicBezTo>
                  <a:cubicBezTo>
                    <a:pt x="10851" y="13985"/>
                    <a:pt x="13985" y="10849"/>
                    <a:pt x="13985" y="6994"/>
                  </a:cubicBezTo>
                  <a:cubicBezTo>
                    <a:pt x="13985" y="3138"/>
                    <a:pt x="10851" y="0"/>
                    <a:pt x="69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" name="Google Shape;303;p30"/>
            <p:cNvSpPr/>
            <p:nvPr/>
          </p:nvSpPr>
          <p:spPr>
            <a:xfrm>
              <a:off x="-6876412" y="3708588"/>
              <a:ext cx="245975" cy="246050"/>
            </a:xfrm>
            <a:custGeom>
              <a:avLst/>
              <a:gdLst/>
              <a:ahLst/>
              <a:cxnLst/>
              <a:rect l="l" t="t" r="r" b="b"/>
              <a:pathLst>
                <a:path w="9839" h="9842" extrusionOk="0">
                  <a:moveTo>
                    <a:pt x="4919" y="1"/>
                  </a:moveTo>
                  <a:cubicBezTo>
                    <a:pt x="2203" y="1"/>
                    <a:pt x="0" y="2203"/>
                    <a:pt x="0" y="4923"/>
                  </a:cubicBezTo>
                  <a:cubicBezTo>
                    <a:pt x="0" y="7639"/>
                    <a:pt x="2203" y="9842"/>
                    <a:pt x="4919" y="9842"/>
                  </a:cubicBezTo>
                  <a:cubicBezTo>
                    <a:pt x="7636" y="9842"/>
                    <a:pt x="9838" y="7639"/>
                    <a:pt x="9838" y="4923"/>
                  </a:cubicBezTo>
                  <a:cubicBezTo>
                    <a:pt x="9838" y="2203"/>
                    <a:pt x="7636" y="1"/>
                    <a:pt x="49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" name="Google Shape;304;p30"/>
            <p:cNvSpPr/>
            <p:nvPr/>
          </p:nvSpPr>
          <p:spPr>
            <a:xfrm>
              <a:off x="-6823162" y="3761913"/>
              <a:ext cx="139375" cy="139375"/>
            </a:xfrm>
            <a:custGeom>
              <a:avLst/>
              <a:gdLst/>
              <a:ahLst/>
              <a:cxnLst/>
              <a:rect l="l" t="t" r="r" b="b"/>
              <a:pathLst>
                <a:path w="5575" h="5575" extrusionOk="0">
                  <a:moveTo>
                    <a:pt x="2789" y="1"/>
                  </a:moveTo>
                  <a:cubicBezTo>
                    <a:pt x="1249" y="1"/>
                    <a:pt x="1" y="1250"/>
                    <a:pt x="1" y="2790"/>
                  </a:cubicBezTo>
                  <a:cubicBezTo>
                    <a:pt x="1" y="4330"/>
                    <a:pt x="1249" y="5575"/>
                    <a:pt x="2789" y="5575"/>
                  </a:cubicBezTo>
                  <a:cubicBezTo>
                    <a:pt x="4329" y="5575"/>
                    <a:pt x="5575" y="4330"/>
                    <a:pt x="5575" y="2790"/>
                  </a:cubicBezTo>
                  <a:cubicBezTo>
                    <a:pt x="5575" y="1250"/>
                    <a:pt x="4329" y="1"/>
                    <a:pt x="278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" name="Google Shape;305;p30"/>
            <p:cNvSpPr/>
            <p:nvPr/>
          </p:nvSpPr>
          <p:spPr>
            <a:xfrm>
              <a:off x="-6825812" y="3759288"/>
              <a:ext cx="144675" cy="144650"/>
            </a:xfrm>
            <a:custGeom>
              <a:avLst/>
              <a:gdLst/>
              <a:ahLst/>
              <a:cxnLst/>
              <a:rect l="l" t="t" r="r" b="b"/>
              <a:pathLst>
                <a:path w="5787" h="5786" extrusionOk="0">
                  <a:moveTo>
                    <a:pt x="2895" y="212"/>
                  </a:moveTo>
                  <a:cubicBezTo>
                    <a:pt x="4373" y="212"/>
                    <a:pt x="5578" y="1413"/>
                    <a:pt x="5578" y="2895"/>
                  </a:cubicBezTo>
                  <a:cubicBezTo>
                    <a:pt x="5578" y="4374"/>
                    <a:pt x="4373" y="5575"/>
                    <a:pt x="2895" y="5575"/>
                  </a:cubicBezTo>
                  <a:cubicBezTo>
                    <a:pt x="1417" y="5575"/>
                    <a:pt x="212" y="4374"/>
                    <a:pt x="212" y="2895"/>
                  </a:cubicBezTo>
                  <a:cubicBezTo>
                    <a:pt x="212" y="1413"/>
                    <a:pt x="1417" y="212"/>
                    <a:pt x="2895" y="212"/>
                  </a:cubicBezTo>
                  <a:close/>
                  <a:moveTo>
                    <a:pt x="2895" y="0"/>
                  </a:moveTo>
                  <a:cubicBezTo>
                    <a:pt x="1300" y="0"/>
                    <a:pt x="1" y="1297"/>
                    <a:pt x="1" y="2895"/>
                  </a:cubicBezTo>
                  <a:cubicBezTo>
                    <a:pt x="1" y="4490"/>
                    <a:pt x="1300" y="5786"/>
                    <a:pt x="2895" y="5786"/>
                  </a:cubicBezTo>
                  <a:cubicBezTo>
                    <a:pt x="4490" y="5786"/>
                    <a:pt x="5786" y="4490"/>
                    <a:pt x="5786" y="2895"/>
                  </a:cubicBezTo>
                  <a:cubicBezTo>
                    <a:pt x="5786" y="1297"/>
                    <a:pt x="4490" y="0"/>
                    <a:pt x="28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30"/>
            <p:cNvSpPr/>
            <p:nvPr/>
          </p:nvSpPr>
          <p:spPr>
            <a:xfrm>
              <a:off x="-6784662" y="3800438"/>
              <a:ext cx="62375" cy="62375"/>
            </a:xfrm>
            <a:custGeom>
              <a:avLst/>
              <a:gdLst/>
              <a:ahLst/>
              <a:cxnLst/>
              <a:rect l="l" t="t" r="r" b="b"/>
              <a:pathLst>
                <a:path w="2495" h="2495" extrusionOk="0">
                  <a:moveTo>
                    <a:pt x="1249" y="0"/>
                  </a:moveTo>
                  <a:cubicBezTo>
                    <a:pt x="561" y="0"/>
                    <a:pt x="0" y="561"/>
                    <a:pt x="0" y="1249"/>
                  </a:cubicBezTo>
                  <a:cubicBezTo>
                    <a:pt x="0" y="1937"/>
                    <a:pt x="561" y="2494"/>
                    <a:pt x="1249" y="2494"/>
                  </a:cubicBezTo>
                  <a:cubicBezTo>
                    <a:pt x="1937" y="2494"/>
                    <a:pt x="2494" y="1937"/>
                    <a:pt x="2494" y="1249"/>
                  </a:cubicBezTo>
                  <a:cubicBezTo>
                    <a:pt x="2494" y="561"/>
                    <a:pt x="1937" y="0"/>
                    <a:pt x="12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30"/>
            <p:cNvSpPr/>
            <p:nvPr/>
          </p:nvSpPr>
          <p:spPr>
            <a:xfrm>
              <a:off x="-6677987" y="3532963"/>
              <a:ext cx="178700" cy="195200"/>
            </a:xfrm>
            <a:custGeom>
              <a:avLst/>
              <a:gdLst/>
              <a:ahLst/>
              <a:cxnLst/>
              <a:rect l="l" t="t" r="r" b="b"/>
              <a:pathLst>
                <a:path w="7148" h="7808" extrusionOk="0">
                  <a:moveTo>
                    <a:pt x="4273" y="0"/>
                  </a:moveTo>
                  <a:cubicBezTo>
                    <a:pt x="3566" y="0"/>
                    <a:pt x="760" y="3787"/>
                    <a:pt x="394" y="4397"/>
                  </a:cubicBezTo>
                  <a:cubicBezTo>
                    <a:pt x="1" y="5052"/>
                    <a:pt x="394" y="7808"/>
                    <a:pt x="394" y="7808"/>
                  </a:cubicBezTo>
                  <a:cubicBezTo>
                    <a:pt x="394" y="7808"/>
                    <a:pt x="3212" y="7546"/>
                    <a:pt x="4002" y="6694"/>
                  </a:cubicBezTo>
                  <a:cubicBezTo>
                    <a:pt x="4789" y="5838"/>
                    <a:pt x="7148" y="2955"/>
                    <a:pt x="7082" y="2496"/>
                  </a:cubicBezTo>
                  <a:cubicBezTo>
                    <a:pt x="7068" y="2391"/>
                    <a:pt x="6915" y="2351"/>
                    <a:pt x="6688" y="2351"/>
                  </a:cubicBezTo>
                  <a:cubicBezTo>
                    <a:pt x="5912" y="2351"/>
                    <a:pt x="4264" y="2824"/>
                    <a:pt x="4264" y="2824"/>
                  </a:cubicBezTo>
                  <a:cubicBezTo>
                    <a:pt x="4264" y="2824"/>
                    <a:pt x="4789" y="723"/>
                    <a:pt x="4395" y="68"/>
                  </a:cubicBezTo>
                  <a:cubicBezTo>
                    <a:pt x="4368" y="22"/>
                    <a:pt x="4327" y="0"/>
                    <a:pt x="42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30"/>
            <p:cNvSpPr/>
            <p:nvPr/>
          </p:nvSpPr>
          <p:spPr>
            <a:xfrm>
              <a:off x="-6632112" y="3824913"/>
              <a:ext cx="229675" cy="118100"/>
            </a:xfrm>
            <a:custGeom>
              <a:avLst/>
              <a:gdLst/>
              <a:ahLst/>
              <a:cxnLst/>
              <a:rect l="l" t="t" r="r" b="b"/>
              <a:pathLst>
                <a:path w="9187" h="4724" extrusionOk="0">
                  <a:moveTo>
                    <a:pt x="2626" y="1"/>
                  </a:moveTo>
                  <a:cubicBezTo>
                    <a:pt x="2364" y="1"/>
                    <a:pt x="1" y="1181"/>
                    <a:pt x="1" y="1181"/>
                  </a:cubicBezTo>
                  <a:cubicBezTo>
                    <a:pt x="1" y="1181"/>
                    <a:pt x="1115" y="2888"/>
                    <a:pt x="1508" y="3412"/>
                  </a:cubicBezTo>
                  <a:cubicBezTo>
                    <a:pt x="1902" y="3937"/>
                    <a:pt x="7151" y="4723"/>
                    <a:pt x="7938" y="4723"/>
                  </a:cubicBezTo>
                  <a:cubicBezTo>
                    <a:pt x="8724" y="4723"/>
                    <a:pt x="7086" y="2622"/>
                    <a:pt x="7086" y="2622"/>
                  </a:cubicBezTo>
                  <a:cubicBezTo>
                    <a:pt x="7086" y="2622"/>
                    <a:pt x="9187" y="1191"/>
                    <a:pt x="8990" y="995"/>
                  </a:cubicBezTo>
                  <a:cubicBezTo>
                    <a:pt x="8793" y="798"/>
                    <a:pt x="2888" y="1"/>
                    <a:pt x="262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9" name="Google Shape;309;p30"/>
            <p:cNvSpPr/>
            <p:nvPr/>
          </p:nvSpPr>
          <p:spPr>
            <a:xfrm>
              <a:off x="-6749887" y="3622188"/>
              <a:ext cx="176500" cy="202100"/>
            </a:xfrm>
            <a:custGeom>
              <a:avLst/>
              <a:gdLst/>
              <a:ahLst/>
              <a:cxnLst/>
              <a:rect l="l" t="t" r="r" b="b"/>
              <a:pathLst>
                <a:path w="7060" h="8084" extrusionOk="0">
                  <a:moveTo>
                    <a:pt x="6942" y="1"/>
                  </a:moveTo>
                  <a:cubicBezTo>
                    <a:pt x="6913" y="1"/>
                    <a:pt x="6884" y="13"/>
                    <a:pt x="6863" y="38"/>
                  </a:cubicBezTo>
                  <a:lnTo>
                    <a:pt x="41" y="7909"/>
                  </a:lnTo>
                  <a:cubicBezTo>
                    <a:pt x="0" y="7953"/>
                    <a:pt x="7" y="8018"/>
                    <a:pt x="51" y="8058"/>
                  </a:cubicBezTo>
                  <a:cubicBezTo>
                    <a:pt x="69" y="8073"/>
                    <a:pt x="95" y="8084"/>
                    <a:pt x="120" y="8084"/>
                  </a:cubicBezTo>
                  <a:cubicBezTo>
                    <a:pt x="150" y="8084"/>
                    <a:pt x="179" y="8070"/>
                    <a:pt x="200" y="8048"/>
                  </a:cubicBezTo>
                  <a:lnTo>
                    <a:pt x="7020" y="176"/>
                  </a:lnTo>
                  <a:cubicBezTo>
                    <a:pt x="7060" y="132"/>
                    <a:pt x="7056" y="63"/>
                    <a:pt x="7013" y="27"/>
                  </a:cubicBezTo>
                  <a:cubicBezTo>
                    <a:pt x="6992" y="9"/>
                    <a:pt x="6967" y="1"/>
                    <a:pt x="6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0" name="Google Shape;310;p30"/>
            <p:cNvSpPr/>
            <p:nvPr/>
          </p:nvSpPr>
          <p:spPr>
            <a:xfrm>
              <a:off x="-6756362" y="3828963"/>
              <a:ext cx="294400" cy="57600"/>
            </a:xfrm>
            <a:custGeom>
              <a:avLst/>
              <a:gdLst/>
              <a:ahLst/>
              <a:cxnLst/>
              <a:rect l="l" t="t" r="r" b="b"/>
              <a:pathLst>
                <a:path w="11776" h="2304" extrusionOk="0">
                  <a:moveTo>
                    <a:pt x="116" y="1"/>
                  </a:moveTo>
                  <a:cubicBezTo>
                    <a:pt x="66" y="1"/>
                    <a:pt x="21" y="37"/>
                    <a:pt x="12" y="86"/>
                  </a:cubicBezTo>
                  <a:cubicBezTo>
                    <a:pt x="1" y="145"/>
                    <a:pt x="41" y="199"/>
                    <a:pt x="99" y="210"/>
                  </a:cubicBezTo>
                  <a:lnTo>
                    <a:pt x="11641" y="2303"/>
                  </a:lnTo>
                  <a:lnTo>
                    <a:pt x="11663" y="2303"/>
                  </a:lnTo>
                  <a:cubicBezTo>
                    <a:pt x="11710" y="2303"/>
                    <a:pt x="11757" y="2271"/>
                    <a:pt x="11765" y="2220"/>
                  </a:cubicBezTo>
                  <a:cubicBezTo>
                    <a:pt x="11775" y="2162"/>
                    <a:pt x="11739" y="2107"/>
                    <a:pt x="11681" y="2096"/>
                  </a:cubicBezTo>
                  <a:lnTo>
                    <a:pt x="135" y="2"/>
                  </a:lnTo>
                  <a:cubicBezTo>
                    <a:pt x="129" y="1"/>
                    <a:pt x="123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1" name="Google Shape;311;p30"/>
            <p:cNvSpPr/>
            <p:nvPr/>
          </p:nvSpPr>
          <p:spPr>
            <a:xfrm>
              <a:off x="-6823537" y="3625688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0" y="1"/>
                    <a:pt x="572" y="3"/>
                  </a:cubicBezTo>
                  <a:cubicBezTo>
                    <a:pt x="132" y="91"/>
                    <a:pt x="37" y="262"/>
                    <a:pt x="23" y="298"/>
                  </a:cubicBezTo>
                  <a:cubicBezTo>
                    <a:pt x="1" y="349"/>
                    <a:pt x="23" y="415"/>
                    <a:pt x="78" y="440"/>
                  </a:cubicBezTo>
                  <a:cubicBezTo>
                    <a:pt x="92" y="444"/>
                    <a:pt x="106" y="447"/>
                    <a:pt x="121" y="447"/>
                  </a:cubicBezTo>
                  <a:cubicBezTo>
                    <a:pt x="161" y="447"/>
                    <a:pt x="197" y="425"/>
                    <a:pt x="216" y="385"/>
                  </a:cubicBezTo>
                  <a:cubicBezTo>
                    <a:pt x="216" y="385"/>
                    <a:pt x="285" y="272"/>
                    <a:pt x="612" y="207"/>
                  </a:cubicBezTo>
                  <a:cubicBezTo>
                    <a:pt x="671" y="196"/>
                    <a:pt x="707" y="141"/>
                    <a:pt x="696" y="84"/>
                  </a:cubicBezTo>
                  <a:cubicBezTo>
                    <a:pt x="686" y="36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2" name="Google Shape;312;p30"/>
            <p:cNvSpPr/>
            <p:nvPr/>
          </p:nvSpPr>
          <p:spPr>
            <a:xfrm>
              <a:off x="-6808687" y="3636463"/>
              <a:ext cx="17775" cy="11175"/>
            </a:xfrm>
            <a:custGeom>
              <a:avLst/>
              <a:gdLst/>
              <a:ahLst/>
              <a:cxnLst/>
              <a:rect l="l" t="t" r="r" b="b"/>
              <a:pathLst>
                <a:path w="711" h="447" extrusionOk="0">
                  <a:moveTo>
                    <a:pt x="593" y="0"/>
                  </a:moveTo>
                  <a:cubicBezTo>
                    <a:pt x="586" y="0"/>
                    <a:pt x="579" y="1"/>
                    <a:pt x="571" y="2"/>
                  </a:cubicBezTo>
                  <a:cubicBezTo>
                    <a:pt x="131" y="90"/>
                    <a:pt x="37" y="264"/>
                    <a:pt x="25" y="297"/>
                  </a:cubicBezTo>
                  <a:cubicBezTo>
                    <a:pt x="0" y="352"/>
                    <a:pt x="25" y="417"/>
                    <a:pt x="77" y="439"/>
                  </a:cubicBezTo>
                  <a:cubicBezTo>
                    <a:pt x="91" y="446"/>
                    <a:pt x="106" y="446"/>
                    <a:pt x="121" y="446"/>
                  </a:cubicBezTo>
                  <a:cubicBezTo>
                    <a:pt x="161" y="446"/>
                    <a:pt x="200" y="424"/>
                    <a:pt x="215" y="384"/>
                  </a:cubicBezTo>
                  <a:cubicBezTo>
                    <a:pt x="215" y="384"/>
                    <a:pt x="284" y="275"/>
                    <a:pt x="615" y="209"/>
                  </a:cubicBezTo>
                  <a:cubicBezTo>
                    <a:pt x="670" y="199"/>
                    <a:pt x="710" y="140"/>
                    <a:pt x="696" y="85"/>
                  </a:cubicBezTo>
                  <a:cubicBezTo>
                    <a:pt x="686" y="35"/>
                    <a:pt x="643" y="0"/>
                    <a:pt x="5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3" name="Google Shape;313;p30"/>
            <p:cNvSpPr/>
            <p:nvPr/>
          </p:nvSpPr>
          <p:spPr>
            <a:xfrm>
              <a:off x="-6835912" y="3643013"/>
              <a:ext cx="17700" cy="11250"/>
            </a:xfrm>
            <a:custGeom>
              <a:avLst/>
              <a:gdLst/>
              <a:ahLst/>
              <a:cxnLst/>
              <a:rect l="l" t="t" r="r" b="b"/>
              <a:pathLst>
                <a:path w="708" h="450" extrusionOk="0">
                  <a:moveTo>
                    <a:pt x="594" y="0"/>
                  </a:moveTo>
                  <a:cubicBezTo>
                    <a:pt x="587" y="0"/>
                    <a:pt x="580" y="1"/>
                    <a:pt x="573" y="2"/>
                  </a:cubicBezTo>
                  <a:cubicBezTo>
                    <a:pt x="131" y="90"/>
                    <a:pt x="37" y="265"/>
                    <a:pt x="22" y="300"/>
                  </a:cubicBezTo>
                  <a:cubicBezTo>
                    <a:pt x="0" y="352"/>
                    <a:pt x="22" y="417"/>
                    <a:pt x="77" y="439"/>
                  </a:cubicBezTo>
                  <a:cubicBezTo>
                    <a:pt x="92" y="446"/>
                    <a:pt x="106" y="450"/>
                    <a:pt x="121" y="450"/>
                  </a:cubicBezTo>
                  <a:cubicBezTo>
                    <a:pt x="161" y="450"/>
                    <a:pt x="197" y="428"/>
                    <a:pt x="215" y="388"/>
                  </a:cubicBezTo>
                  <a:cubicBezTo>
                    <a:pt x="215" y="384"/>
                    <a:pt x="281" y="275"/>
                    <a:pt x="612" y="209"/>
                  </a:cubicBezTo>
                  <a:cubicBezTo>
                    <a:pt x="670" y="199"/>
                    <a:pt x="707" y="144"/>
                    <a:pt x="696" y="85"/>
                  </a:cubicBezTo>
                  <a:cubicBezTo>
                    <a:pt x="687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30"/>
            <p:cNvSpPr/>
            <p:nvPr/>
          </p:nvSpPr>
          <p:spPr>
            <a:xfrm>
              <a:off x="-6855762" y="3640938"/>
              <a:ext cx="16325" cy="13425"/>
            </a:xfrm>
            <a:custGeom>
              <a:avLst/>
              <a:gdLst/>
              <a:ahLst/>
              <a:cxnLst/>
              <a:rect l="l" t="t" r="r" b="b"/>
              <a:pathLst>
                <a:path w="653" h="537" extrusionOk="0">
                  <a:moveTo>
                    <a:pt x="533" y="1"/>
                  </a:moveTo>
                  <a:cubicBezTo>
                    <a:pt x="520" y="1"/>
                    <a:pt x="506" y="3"/>
                    <a:pt x="493" y="8"/>
                  </a:cubicBezTo>
                  <a:cubicBezTo>
                    <a:pt x="78" y="183"/>
                    <a:pt x="19" y="373"/>
                    <a:pt x="12" y="409"/>
                  </a:cubicBezTo>
                  <a:cubicBezTo>
                    <a:pt x="1" y="467"/>
                    <a:pt x="37" y="526"/>
                    <a:pt x="95" y="536"/>
                  </a:cubicBezTo>
                  <a:lnTo>
                    <a:pt x="117" y="536"/>
                  </a:lnTo>
                  <a:cubicBezTo>
                    <a:pt x="165" y="536"/>
                    <a:pt x="209" y="507"/>
                    <a:pt x="219" y="457"/>
                  </a:cubicBezTo>
                  <a:cubicBezTo>
                    <a:pt x="219" y="457"/>
                    <a:pt x="263" y="333"/>
                    <a:pt x="572" y="202"/>
                  </a:cubicBezTo>
                  <a:cubicBezTo>
                    <a:pt x="627" y="180"/>
                    <a:pt x="653" y="118"/>
                    <a:pt x="631" y="64"/>
                  </a:cubicBezTo>
                  <a:cubicBezTo>
                    <a:pt x="614" y="25"/>
                    <a:pt x="575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30"/>
            <p:cNvSpPr/>
            <p:nvPr/>
          </p:nvSpPr>
          <p:spPr>
            <a:xfrm>
              <a:off x="-6795762" y="3624613"/>
              <a:ext cx="18600" cy="8175"/>
            </a:xfrm>
            <a:custGeom>
              <a:avLst/>
              <a:gdLst/>
              <a:ahLst/>
              <a:cxnLst/>
              <a:rect l="l" t="t" r="r" b="b"/>
              <a:pathLst>
                <a:path w="744" h="327" extrusionOk="0">
                  <a:moveTo>
                    <a:pt x="552" y="0"/>
                  </a:moveTo>
                  <a:cubicBezTo>
                    <a:pt x="172" y="0"/>
                    <a:pt x="57" y="129"/>
                    <a:pt x="37" y="156"/>
                  </a:cubicBezTo>
                  <a:cubicBezTo>
                    <a:pt x="0" y="199"/>
                    <a:pt x="7" y="268"/>
                    <a:pt x="54" y="305"/>
                  </a:cubicBezTo>
                  <a:cubicBezTo>
                    <a:pt x="73" y="319"/>
                    <a:pt x="95" y="327"/>
                    <a:pt x="120" y="327"/>
                  </a:cubicBezTo>
                  <a:cubicBezTo>
                    <a:pt x="150" y="327"/>
                    <a:pt x="179" y="312"/>
                    <a:pt x="200" y="287"/>
                  </a:cubicBezTo>
                  <a:cubicBezTo>
                    <a:pt x="200" y="287"/>
                    <a:pt x="278" y="212"/>
                    <a:pt x="544" y="212"/>
                  </a:cubicBezTo>
                  <a:cubicBezTo>
                    <a:pt x="571" y="212"/>
                    <a:pt x="600" y="212"/>
                    <a:pt x="630" y="214"/>
                  </a:cubicBezTo>
                  <a:cubicBezTo>
                    <a:pt x="632" y="214"/>
                    <a:pt x="634" y="214"/>
                    <a:pt x="636" y="214"/>
                  </a:cubicBezTo>
                  <a:cubicBezTo>
                    <a:pt x="688" y="214"/>
                    <a:pt x="736" y="168"/>
                    <a:pt x="740" y="112"/>
                  </a:cubicBezTo>
                  <a:cubicBezTo>
                    <a:pt x="743" y="53"/>
                    <a:pt x="699" y="6"/>
                    <a:pt x="641" y="3"/>
                  </a:cubicBezTo>
                  <a:cubicBezTo>
                    <a:pt x="610" y="1"/>
                    <a:pt x="580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30"/>
            <p:cNvSpPr/>
            <p:nvPr/>
          </p:nvSpPr>
          <p:spPr>
            <a:xfrm>
              <a:off x="-6794412" y="3720613"/>
              <a:ext cx="17700" cy="11200"/>
            </a:xfrm>
            <a:custGeom>
              <a:avLst/>
              <a:gdLst/>
              <a:ahLst/>
              <a:cxnLst/>
              <a:rect l="l" t="t" r="r" b="b"/>
              <a:pathLst>
                <a:path w="708" h="448" extrusionOk="0">
                  <a:moveTo>
                    <a:pt x="597" y="1"/>
                  </a:moveTo>
                  <a:cubicBezTo>
                    <a:pt x="589" y="1"/>
                    <a:pt x="581" y="2"/>
                    <a:pt x="573" y="4"/>
                  </a:cubicBezTo>
                  <a:cubicBezTo>
                    <a:pt x="132" y="91"/>
                    <a:pt x="37" y="266"/>
                    <a:pt x="22" y="298"/>
                  </a:cubicBezTo>
                  <a:cubicBezTo>
                    <a:pt x="0" y="353"/>
                    <a:pt x="27" y="419"/>
                    <a:pt x="77" y="441"/>
                  </a:cubicBezTo>
                  <a:cubicBezTo>
                    <a:pt x="92" y="444"/>
                    <a:pt x="106" y="448"/>
                    <a:pt x="121" y="448"/>
                  </a:cubicBezTo>
                  <a:cubicBezTo>
                    <a:pt x="161" y="448"/>
                    <a:pt x="197" y="426"/>
                    <a:pt x="215" y="386"/>
                  </a:cubicBezTo>
                  <a:cubicBezTo>
                    <a:pt x="215" y="386"/>
                    <a:pt x="284" y="277"/>
                    <a:pt x="617" y="211"/>
                  </a:cubicBezTo>
                  <a:cubicBezTo>
                    <a:pt x="671" y="197"/>
                    <a:pt x="707" y="142"/>
                    <a:pt x="696" y="88"/>
                  </a:cubicBezTo>
                  <a:cubicBezTo>
                    <a:pt x="687" y="38"/>
                    <a:pt x="645" y="1"/>
                    <a:pt x="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30"/>
            <p:cNvSpPr/>
            <p:nvPr/>
          </p:nvSpPr>
          <p:spPr>
            <a:xfrm>
              <a:off x="-6779562" y="3731388"/>
              <a:ext cx="17775" cy="11275"/>
            </a:xfrm>
            <a:custGeom>
              <a:avLst/>
              <a:gdLst/>
              <a:ahLst/>
              <a:cxnLst/>
              <a:rect l="l" t="t" r="r" b="b"/>
              <a:pathLst>
                <a:path w="711" h="451" extrusionOk="0">
                  <a:moveTo>
                    <a:pt x="594" y="0"/>
                  </a:moveTo>
                  <a:cubicBezTo>
                    <a:pt x="588" y="0"/>
                    <a:pt x="582" y="1"/>
                    <a:pt x="576" y="2"/>
                  </a:cubicBezTo>
                  <a:cubicBezTo>
                    <a:pt x="135" y="89"/>
                    <a:pt x="40" y="264"/>
                    <a:pt x="26" y="297"/>
                  </a:cubicBezTo>
                  <a:cubicBezTo>
                    <a:pt x="1" y="352"/>
                    <a:pt x="26" y="417"/>
                    <a:pt x="80" y="439"/>
                  </a:cubicBezTo>
                  <a:cubicBezTo>
                    <a:pt x="95" y="447"/>
                    <a:pt x="110" y="450"/>
                    <a:pt x="124" y="450"/>
                  </a:cubicBezTo>
                  <a:cubicBezTo>
                    <a:pt x="164" y="450"/>
                    <a:pt x="201" y="428"/>
                    <a:pt x="215" y="388"/>
                  </a:cubicBezTo>
                  <a:cubicBezTo>
                    <a:pt x="219" y="385"/>
                    <a:pt x="285" y="276"/>
                    <a:pt x="616" y="210"/>
                  </a:cubicBezTo>
                  <a:cubicBezTo>
                    <a:pt x="674" y="199"/>
                    <a:pt x="710" y="144"/>
                    <a:pt x="700" y="86"/>
                  </a:cubicBezTo>
                  <a:cubicBezTo>
                    <a:pt x="690" y="35"/>
                    <a:pt x="643" y="0"/>
                    <a:pt x="5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30"/>
            <p:cNvSpPr/>
            <p:nvPr/>
          </p:nvSpPr>
          <p:spPr>
            <a:xfrm>
              <a:off x="-6806787" y="3738013"/>
              <a:ext cx="17675" cy="11200"/>
            </a:xfrm>
            <a:custGeom>
              <a:avLst/>
              <a:gdLst/>
              <a:ahLst/>
              <a:cxnLst/>
              <a:rect l="l" t="t" r="r" b="b"/>
              <a:pathLst>
                <a:path w="707" h="448" extrusionOk="0">
                  <a:moveTo>
                    <a:pt x="597" y="0"/>
                  </a:moveTo>
                  <a:cubicBezTo>
                    <a:pt x="589" y="0"/>
                    <a:pt x="581" y="1"/>
                    <a:pt x="572" y="4"/>
                  </a:cubicBezTo>
                  <a:cubicBezTo>
                    <a:pt x="132" y="91"/>
                    <a:pt x="37" y="261"/>
                    <a:pt x="23" y="298"/>
                  </a:cubicBezTo>
                  <a:cubicBezTo>
                    <a:pt x="1" y="349"/>
                    <a:pt x="23" y="414"/>
                    <a:pt x="77" y="440"/>
                  </a:cubicBezTo>
                  <a:cubicBezTo>
                    <a:pt x="92" y="444"/>
                    <a:pt x="107" y="447"/>
                    <a:pt x="121" y="447"/>
                  </a:cubicBezTo>
                  <a:cubicBezTo>
                    <a:pt x="161" y="447"/>
                    <a:pt x="198" y="426"/>
                    <a:pt x="216" y="385"/>
                  </a:cubicBezTo>
                  <a:cubicBezTo>
                    <a:pt x="216" y="385"/>
                    <a:pt x="285" y="273"/>
                    <a:pt x="613" y="207"/>
                  </a:cubicBezTo>
                  <a:cubicBezTo>
                    <a:pt x="670" y="196"/>
                    <a:pt x="707" y="142"/>
                    <a:pt x="696" y="83"/>
                  </a:cubicBezTo>
                  <a:cubicBezTo>
                    <a:pt x="687" y="37"/>
                    <a:pt x="645" y="0"/>
                    <a:pt x="5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30"/>
            <p:cNvSpPr/>
            <p:nvPr/>
          </p:nvSpPr>
          <p:spPr>
            <a:xfrm>
              <a:off x="-6826537" y="3735888"/>
              <a:ext cx="16225" cy="13500"/>
            </a:xfrm>
            <a:custGeom>
              <a:avLst/>
              <a:gdLst/>
              <a:ahLst/>
              <a:cxnLst/>
              <a:rect l="l" t="t" r="r" b="b"/>
              <a:pathLst>
                <a:path w="649" h="540" extrusionOk="0">
                  <a:moveTo>
                    <a:pt x="529" y="0"/>
                  </a:moveTo>
                  <a:cubicBezTo>
                    <a:pt x="515" y="0"/>
                    <a:pt x="502" y="3"/>
                    <a:pt x="489" y="8"/>
                  </a:cubicBezTo>
                  <a:cubicBezTo>
                    <a:pt x="73" y="183"/>
                    <a:pt x="18" y="373"/>
                    <a:pt x="11" y="408"/>
                  </a:cubicBezTo>
                  <a:cubicBezTo>
                    <a:pt x="1" y="467"/>
                    <a:pt x="33" y="525"/>
                    <a:pt x="92" y="536"/>
                  </a:cubicBezTo>
                  <a:cubicBezTo>
                    <a:pt x="99" y="539"/>
                    <a:pt x="106" y="539"/>
                    <a:pt x="114" y="539"/>
                  </a:cubicBezTo>
                  <a:cubicBezTo>
                    <a:pt x="164" y="539"/>
                    <a:pt x="205" y="507"/>
                    <a:pt x="215" y="456"/>
                  </a:cubicBezTo>
                  <a:cubicBezTo>
                    <a:pt x="215" y="456"/>
                    <a:pt x="259" y="336"/>
                    <a:pt x="572" y="205"/>
                  </a:cubicBezTo>
                  <a:cubicBezTo>
                    <a:pt x="623" y="179"/>
                    <a:pt x="648" y="117"/>
                    <a:pt x="627" y="67"/>
                  </a:cubicBezTo>
                  <a:cubicBezTo>
                    <a:pt x="610" y="25"/>
                    <a:pt x="570" y="0"/>
                    <a:pt x="52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0" name="Google Shape;320;p30"/>
            <p:cNvSpPr/>
            <p:nvPr/>
          </p:nvSpPr>
          <p:spPr>
            <a:xfrm>
              <a:off x="-6766637" y="3719563"/>
              <a:ext cx="18575" cy="8175"/>
            </a:xfrm>
            <a:custGeom>
              <a:avLst/>
              <a:gdLst/>
              <a:ahLst/>
              <a:cxnLst/>
              <a:rect l="l" t="t" r="r" b="b"/>
              <a:pathLst>
                <a:path w="743" h="327" extrusionOk="0">
                  <a:moveTo>
                    <a:pt x="552" y="0"/>
                  </a:moveTo>
                  <a:cubicBezTo>
                    <a:pt x="175" y="0"/>
                    <a:pt x="57" y="128"/>
                    <a:pt x="37" y="155"/>
                  </a:cubicBezTo>
                  <a:cubicBezTo>
                    <a:pt x="0" y="202"/>
                    <a:pt x="8" y="271"/>
                    <a:pt x="55" y="305"/>
                  </a:cubicBezTo>
                  <a:cubicBezTo>
                    <a:pt x="74" y="319"/>
                    <a:pt x="99" y="326"/>
                    <a:pt x="121" y="326"/>
                  </a:cubicBezTo>
                  <a:cubicBezTo>
                    <a:pt x="150" y="326"/>
                    <a:pt x="178" y="315"/>
                    <a:pt x="200" y="286"/>
                  </a:cubicBezTo>
                  <a:cubicBezTo>
                    <a:pt x="200" y="286"/>
                    <a:pt x="277" y="211"/>
                    <a:pt x="547" y="211"/>
                  </a:cubicBezTo>
                  <a:cubicBezTo>
                    <a:pt x="573" y="211"/>
                    <a:pt x="600" y="211"/>
                    <a:pt x="630" y="213"/>
                  </a:cubicBezTo>
                  <a:cubicBezTo>
                    <a:pt x="633" y="213"/>
                    <a:pt x="635" y="213"/>
                    <a:pt x="638" y="213"/>
                  </a:cubicBezTo>
                  <a:cubicBezTo>
                    <a:pt x="690" y="213"/>
                    <a:pt x="739" y="171"/>
                    <a:pt x="739" y="115"/>
                  </a:cubicBezTo>
                  <a:cubicBezTo>
                    <a:pt x="743" y="56"/>
                    <a:pt x="699" y="6"/>
                    <a:pt x="641" y="2"/>
                  </a:cubicBezTo>
                  <a:cubicBezTo>
                    <a:pt x="610" y="1"/>
                    <a:pt x="581" y="0"/>
                    <a:pt x="55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30"/>
            <p:cNvSpPr/>
            <p:nvPr/>
          </p:nvSpPr>
          <p:spPr>
            <a:xfrm>
              <a:off x="-6739137" y="3925313"/>
              <a:ext cx="18050" cy="10400"/>
            </a:xfrm>
            <a:custGeom>
              <a:avLst/>
              <a:gdLst/>
              <a:ahLst/>
              <a:cxnLst/>
              <a:rect l="l" t="t" r="r" b="b"/>
              <a:pathLst>
                <a:path w="722" h="416" extrusionOk="0">
                  <a:moveTo>
                    <a:pt x="600" y="0"/>
                  </a:moveTo>
                  <a:cubicBezTo>
                    <a:pt x="563" y="0"/>
                    <a:pt x="526" y="20"/>
                    <a:pt x="506" y="55"/>
                  </a:cubicBezTo>
                  <a:cubicBezTo>
                    <a:pt x="506" y="55"/>
                    <a:pt x="433" y="161"/>
                    <a:pt x="98" y="208"/>
                  </a:cubicBezTo>
                  <a:cubicBezTo>
                    <a:pt x="40" y="215"/>
                    <a:pt x="0" y="267"/>
                    <a:pt x="7" y="324"/>
                  </a:cubicBezTo>
                  <a:cubicBezTo>
                    <a:pt x="14" y="379"/>
                    <a:pt x="58" y="415"/>
                    <a:pt x="113" y="415"/>
                  </a:cubicBezTo>
                  <a:lnTo>
                    <a:pt x="127" y="415"/>
                  </a:lnTo>
                  <a:cubicBezTo>
                    <a:pt x="572" y="358"/>
                    <a:pt x="677" y="190"/>
                    <a:pt x="691" y="157"/>
                  </a:cubicBezTo>
                  <a:cubicBezTo>
                    <a:pt x="721" y="102"/>
                    <a:pt x="699" y="37"/>
                    <a:pt x="648" y="12"/>
                  </a:cubicBezTo>
                  <a:cubicBezTo>
                    <a:pt x="632" y="4"/>
                    <a:pt x="616" y="0"/>
                    <a:pt x="6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30"/>
            <p:cNvSpPr/>
            <p:nvPr/>
          </p:nvSpPr>
          <p:spPr>
            <a:xfrm>
              <a:off x="-6753262" y="3913563"/>
              <a:ext cx="17975" cy="10500"/>
            </a:xfrm>
            <a:custGeom>
              <a:avLst/>
              <a:gdLst/>
              <a:ahLst/>
              <a:cxnLst/>
              <a:rect l="l" t="t" r="r" b="b"/>
              <a:pathLst>
                <a:path w="719" h="420" extrusionOk="0">
                  <a:moveTo>
                    <a:pt x="598" y="0"/>
                  </a:moveTo>
                  <a:cubicBezTo>
                    <a:pt x="560" y="0"/>
                    <a:pt x="525" y="21"/>
                    <a:pt x="507" y="60"/>
                  </a:cubicBezTo>
                  <a:cubicBezTo>
                    <a:pt x="507" y="60"/>
                    <a:pt x="430" y="164"/>
                    <a:pt x="99" y="208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58" y="420"/>
                    <a:pt x="110" y="420"/>
                  </a:cubicBezTo>
                  <a:cubicBezTo>
                    <a:pt x="117" y="420"/>
                    <a:pt x="120" y="420"/>
                    <a:pt x="124" y="416"/>
                  </a:cubicBezTo>
                  <a:cubicBezTo>
                    <a:pt x="572" y="357"/>
                    <a:pt x="674" y="191"/>
                    <a:pt x="692" y="157"/>
                  </a:cubicBezTo>
                  <a:cubicBezTo>
                    <a:pt x="718" y="107"/>
                    <a:pt x="700" y="41"/>
                    <a:pt x="645" y="11"/>
                  </a:cubicBezTo>
                  <a:cubicBezTo>
                    <a:pt x="630" y="4"/>
                    <a:pt x="614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30"/>
            <p:cNvSpPr/>
            <p:nvPr/>
          </p:nvSpPr>
          <p:spPr>
            <a:xfrm>
              <a:off x="-6725687" y="3908738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1" y="0"/>
                  </a:moveTo>
                  <a:cubicBezTo>
                    <a:pt x="564" y="0"/>
                    <a:pt x="528" y="20"/>
                    <a:pt x="511" y="56"/>
                  </a:cubicBezTo>
                  <a:cubicBezTo>
                    <a:pt x="506" y="59"/>
                    <a:pt x="434" y="165"/>
                    <a:pt x="99" y="209"/>
                  </a:cubicBezTo>
                  <a:cubicBezTo>
                    <a:pt x="41" y="216"/>
                    <a:pt x="1" y="270"/>
                    <a:pt x="8" y="329"/>
                  </a:cubicBezTo>
                  <a:cubicBezTo>
                    <a:pt x="15" y="379"/>
                    <a:pt x="63" y="419"/>
                    <a:pt x="113" y="419"/>
                  </a:cubicBezTo>
                  <a:cubicBezTo>
                    <a:pt x="118" y="419"/>
                    <a:pt x="121" y="419"/>
                    <a:pt x="128" y="416"/>
                  </a:cubicBezTo>
                  <a:cubicBezTo>
                    <a:pt x="572" y="357"/>
                    <a:pt x="678" y="190"/>
                    <a:pt x="693" y="157"/>
                  </a:cubicBezTo>
                  <a:cubicBezTo>
                    <a:pt x="721" y="107"/>
                    <a:pt x="700" y="41"/>
                    <a:pt x="649" y="12"/>
                  </a:cubicBezTo>
                  <a:cubicBezTo>
                    <a:pt x="633" y="4"/>
                    <a:pt x="617" y="0"/>
                    <a:pt x="6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30"/>
            <p:cNvSpPr/>
            <p:nvPr/>
          </p:nvSpPr>
          <p:spPr>
            <a:xfrm>
              <a:off x="-6704637" y="3909838"/>
              <a:ext cx="16750" cy="12875"/>
            </a:xfrm>
            <a:custGeom>
              <a:avLst/>
              <a:gdLst/>
              <a:ahLst/>
              <a:cxnLst/>
              <a:rect l="l" t="t" r="r" b="b"/>
              <a:pathLst>
                <a:path w="670" h="515" extrusionOk="0">
                  <a:moveTo>
                    <a:pt x="555" y="1"/>
                  </a:moveTo>
                  <a:cubicBezTo>
                    <a:pt x="508" y="1"/>
                    <a:pt x="467" y="31"/>
                    <a:pt x="455" y="77"/>
                  </a:cubicBezTo>
                  <a:cubicBezTo>
                    <a:pt x="451" y="77"/>
                    <a:pt x="400" y="197"/>
                    <a:pt x="84" y="306"/>
                  </a:cubicBezTo>
                  <a:cubicBezTo>
                    <a:pt x="29" y="328"/>
                    <a:pt x="0" y="387"/>
                    <a:pt x="18" y="441"/>
                  </a:cubicBezTo>
                  <a:cubicBezTo>
                    <a:pt x="32" y="485"/>
                    <a:pt x="73" y="514"/>
                    <a:pt x="116" y="514"/>
                  </a:cubicBezTo>
                  <a:cubicBezTo>
                    <a:pt x="131" y="514"/>
                    <a:pt x="142" y="510"/>
                    <a:pt x="153" y="506"/>
                  </a:cubicBezTo>
                  <a:cubicBezTo>
                    <a:pt x="575" y="357"/>
                    <a:pt x="644" y="175"/>
                    <a:pt x="655" y="139"/>
                  </a:cubicBezTo>
                  <a:cubicBezTo>
                    <a:pt x="669" y="81"/>
                    <a:pt x="637" y="22"/>
                    <a:pt x="582" y="4"/>
                  </a:cubicBezTo>
                  <a:cubicBezTo>
                    <a:pt x="573" y="2"/>
                    <a:pt x="564" y="1"/>
                    <a:pt x="5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30"/>
            <p:cNvSpPr/>
            <p:nvPr/>
          </p:nvSpPr>
          <p:spPr>
            <a:xfrm>
              <a:off x="-6768012" y="3927613"/>
              <a:ext cx="18875" cy="7550"/>
            </a:xfrm>
            <a:custGeom>
              <a:avLst/>
              <a:gdLst/>
              <a:ahLst/>
              <a:cxnLst/>
              <a:rect l="l" t="t" r="r" b="b"/>
              <a:pathLst>
                <a:path w="755" h="302" extrusionOk="0">
                  <a:moveTo>
                    <a:pt x="638" y="0"/>
                  </a:moveTo>
                  <a:cubicBezTo>
                    <a:pt x="609" y="0"/>
                    <a:pt x="581" y="12"/>
                    <a:pt x="561" y="36"/>
                  </a:cubicBezTo>
                  <a:cubicBezTo>
                    <a:pt x="558" y="36"/>
                    <a:pt x="494" y="90"/>
                    <a:pt x="293" y="90"/>
                  </a:cubicBezTo>
                  <a:cubicBezTo>
                    <a:pt x="245" y="90"/>
                    <a:pt x="189" y="87"/>
                    <a:pt x="124" y="79"/>
                  </a:cubicBezTo>
                  <a:cubicBezTo>
                    <a:pt x="120" y="79"/>
                    <a:pt x="116" y="79"/>
                    <a:pt x="113" y="79"/>
                  </a:cubicBezTo>
                  <a:cubicBezTo>
                    <a:pt x="62" y="79"/>
                    <a:pt x="14" y="120"/>
                    <a:pt x="8" y="175"/>
                  </a:cubicBezTo>
                  <a:cubicBezTo>
                    <a:pt x="1" y="232"/>
                    <a:pt x="45" y="284"/>
                    <a:pt x="102" y="291"/>
                  </a:cubicBezTo>
                  <a:cubicBezTo>
                    <a:pt x="172" y="298"/>
                    <a:pt x="233" y="301"/>
                    <a:pt x="288" y="301"/>
                  </a:cubicBezTo>
                  <a:cubicBezTo>
                    <a:pt x="591" y="301"/>
                    <a:pt x="696" y="200"/>
                    <a:pt x="714" y="178"/>
                  </a:cubicBezTo>
                  <a:cubicBezTo>
                    <a:pt x="754" y="135"/>
                    <a:pt x="751" y="65"/>
                    <a:pt x="707" y="25"/>
                  </a:cubicBezTo>
                  <a:cubicBezTo>
                    <a:pt x="687" y="9"/>
                    <a:pt x="663" y="0"/>
                    <a:pt x="6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30"/>
            <p:cNvSpPr/>
            <p:nvPr/>
          </p:nvSpPr>
          <p:spPr>
            <a:xfrm>
              <a:off x="-6701562" y="4017413"/>
              <a:ext cx="18050" cy="10500"/>
            </a:xfrm>
            <a:custGeom>
              <a:avLst/>
              <a:gdLst/>
              <a:ahLst/>
              <a:cxnLst/>
              <a:rect l="l" t="t" r="r" b="b"/>
              <a:pathLst>
                <a:path w="722" h="420" extrusionOk="0">
                  <a:moveTo>
                    <a:pt x="600" y="1"/>
                  </a:moveTo>
                  <a:cubicBezTo>
                    <a:pt x="563" y="1"/>
                    <a:pt x="528" y="20"/>
                    <a:pt x="511" y="56"/>
                  </a:cubicBezTo>
                  <a:cubicBezTo>
                    <a:pt x="507" y="60"/>
                    <a:pt x="434" y="165"/>
                    <a:pt x="99" y="209"/>
                  </a:cubicBezTo>
                  <a:cubicBezTo>
                    <a:pt x="40" y="216"/>
                    <a:pt x="0" y="270"/>
                    <a:pt x="8" y="325"/>
                  </a:cubicBezTo>
                  <a:cubicBezTo>
                    <a:pt x="15" y="379"/>
                    <a:pt x="62" y="420"/>
                    <a:pt x="114" y="420"/>
                  </a:cubicBezTo>
                  <a:cubicBezTo>
                    <a:pt x="117" y="420"/>
                    <a:pt x="121" y="420"/>
                    <a:pt x="128" y="416"/>
                  </a:cubicBezTo>
                  <a:cubicBezTo>
                    <a:pt x="573" y="358"/>
                    <a:pt x="677" y="191"/>
                    <a:pt x="696" y="158"/>
                  </a:cubicBezTo>
                  <a:cubicBezTo>
                    <a:pt x="721" y="107"/>
                    <a:pt x="699" y="38"/>
                    <a:pt x="649" y="12"/>
                  </a:cubicBezTo>
                  <a:cubicBezTo>
                    <a:pt x="633" y="4"/>
                    <a:pt x="617" y="1"/>
                    <a:pt x="6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30"/>
            <p:cNvSpPr/>
            <p:nvPr/>
          </p:nvSpPr>
          <p:spPr>
            <a:xfrm>
              <a:off x="-6715662" y="4005713"/>
              <a:ext cx="17950" cy="10475"/>
            </a:xfrm>
            <a:custGeom>
              <a:avLst/>
              <a:gdLst/>
              <a:ahLst/>
              <a:cxnLst/>
              <a:rect l="l" t="t" r="r" b="b"/>
              <a:pathLst>
                <a:path w="718" h="419" extrusionOk="0">
                  <a:moveTo>
                    <a:pt x="596" y="0"/>
                  </a:moveTo>
                  <a:cubicBezTo>
                    <a:pt x="558" y="0"/>
                    <a:pt x="524" y="21"/>
                    <a:pt x="507" y="58"/>
                  </a:cubicBezTo>
                  <a:cubicBezTo>
                    <a:pt x="507" y="58"/>
                    <a:pt x="430" y="163"/>
                    <a:pt x="98" y="207"/>
                  </a:cubicBezTo>
                  <a:cubicBezTo>
                    <a:pt x="40" y="214"/>
                    <a:pt x="1" y="269"/>
                    <a:pt x="8" y="328"/>
                  </a:cubicBezTo>
                  <a:cubicBezTo>
                    <a:pt x="15" y="378"/>
                    <a:pt x="58" y="418"/>
                    <a:pt x="113" y="418"/>
                  </a:cubicBezTo>
                  <a:lnTo>
                    <a:pt x="124" y="418"/>
                  </a:lnTo>
                  <a:cubicBezTo>
                    <a:pt x="572" y="356"/>
                    <a:pt x="678" y="189"/>
                    <a:pt x="692" y="156"/>
                  </a:cubicBezTo>
                  <a:cubicBezTo>
                    <a:pt x="717" y="105"/>
                    <a:pt x="700" y="39"/>
                    <a:pt x="648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30"/>
            <p:cNvSpPr/>
            <p:nvPr/>
          </p:nvSpPr>
          <p:spPr>
            <a:xfrm>
              <a:off x="-6688087" y="4000888"/>
              <a:ext cx="18050" cy="10475"/>
            </a:xfrm>
            <a:custGeom>
              <a:avLst/>
              <a:gdLst/>
              <a:ahLst/>
              <a:cxnLst/>
              <a:rect l="l" t="t" r="r" b="b"/>
              <a:pathLst>
                <a:path w="722" h="419" extrusionOk="0">
                  <a:moveTo>
                    <a:pt x="598" y="0"/>
                  </a:moveTo>
                  <a:cubicBezTo>
                    <a:pt x="562" y="0"/>
                    <a:pt x="528" y="20"/>
                    <a:pt x="510" y="57"/>
                  </a:cubicBezTo>
                  <a:cubicBezTo>
                    <a:pt x="510" y="57"/>
                    <a:pt x="434" y="163"/>
                    <a:pt x="99" y="207"/>
                  </a:cubicBezTo>
                  <a:cubicBezTo>
                    <a:pt x="41" y="215"/>
                    <a:pt x="0" y="269"/>
                    <a:pt x="7" y="327"/>
                  </a:cubicBezTo>
                  <a:cubicBezTo>
                    <a:pt x="15" y="378"/>
                    <a:pt x="62" y="418"/>
                    <a:pt x="113" y="418"/>
                  </a:cubicBezTo>
                  <a:lnTo>
                    <a:pt x="128" y="418"/>
                  </a:lnTo>
                  <a:cubicBezTo>
                    <a:pt x="572" y="356"/>
                    <a:pt x="678" y="189"/>
                    <a:pt x="696" y="156"/>
                  </a:cubicBezTo>
                  <a:cubicBezTo>
                    <a:pt x="721" y="105"/>
                    <a:pt x="699" y="40"/>
                    <a:pt x="649" y="14"/>
                  </a:cubicBezTo>
                  <a:cubicBezTo>
                    <a:pt x="632" y="5"/>
                    <a:pt x="615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30"/>
            <p:cNvSpPr/>
            <p:nvPr/>
          </p:nvSpPr>
          <p:spPr>
            <a:xfrm>
              <a:off x="-6667062" y="4002038"/>
              <a:ext cx="16775" cy="12775"/>
            </a:xfrm>
            <a:custGeom>
              <a:avLst/>
              <a:gdLst/>
              <a:ahLst/>
              <a:cxnLst/>
              <a:rect l="l" t="t" r="r" b="b"/>
              <a:pathLst>
                <a:path w="671" h="511" extrusionOk="0">
                  <a:moveTo>
                    <a:pt x="553" y="1"/>
                  </a:moveTo>
                  <a:cubicBezTo>
                    <a:pt x="507" y="1"/>
                    <a:pt x="468" y="29"/>
                    <a:pt x="455" y="73"/>
                  </a:cubicBezTo>
                  <a:cubicBezTo>
                    <a:pt x="455" y="77"/>
                    <a:pt x="401" y="194"/>
                    <a:pt x="84" y="307"/>
                  </a:cubicBezTo>
                  <a:cubicBezTo>
                    <a:pt x="30" y="325"/>
                    <a:pt x="1" y="383"/>
                    <a:pt x="18" y="441"/>
                  </a:cubicBezTo>
                  <a:cubicBezTo>
                    <a:pt x="33" y="482"/>
                    <a:pt x="77" y="510"/>
                    <a:pt x="121" y="510"/>
                  </a:cubicBezTo>
                  <a:cubicBezTo>
                    <a:pt x="132" y="510"/>
                    <a:pt x="142" y="507"/>
                    <a:pt x="154" y="503"/>
                  </a:cubicBezTo>
                  <a:cubicBezTo>
                    <a:pt x="579" y="357"/>
                    <a:pt x="648" y="172"/>
                    <a:pt x="656" y="136"/>
                  </a:cubicBezTo>
                  <a:cubicBezTo>
                    <a:pt x="670" y="81"/>
                    <a:pt x="638" y="19"/>
                    <a:pt x="583" y="4"/>
                  </a:cubicBezTo>
                  <a:cubicBezTo>
                    <a:pt x="573" y="2"/>
                    <a:pt x="563" y="1"/>
                    <a:pt x="5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30"/>
            <p:cNvSpPr/>
            <p:nvPr/>
          </p:nvSpPr>
          <p:spPr>
            <a:xfrm>
              <a:off x="-6730312" y="4019738"/>
              <a:ext cx="18750" cy="7550"/>
            </a:xfrm>
            <a:custGeom>
              <a:avLst/>
              <a:gdLst/>
              <a:ahLst/>
              <a:cxnLst/>
              <a:rect l="l" t="t" r="r" b="b"/>
              <a:pathLst>
                <a:path w="750" h="302" extrusionOk="0">
                  <a:moveTo>
                    <a:pt x="632" y="1"/>
                  </a:moveTo>
                  <a:cubicBezTo>
                    <a:pt x="604" y="1"/>
                    <a:pt x="576" y="12"/>
                    <a:pt x="557" y="36"/>
                  </a:cubicBezTo>
                  <a:cubicBezTo>
                    <a:pt x="557" y="36"/>
                    <a:pt x="491" y="92"/>
                    <a:pt x="282" y="92"/>
                  </a:cubicBezTo>
                  <a:cubicBezTo>
                    <a:pt x="236" y="92"/>
                    <a:pt x="184" y="89"/>
                    <a:pt x="123" y="83"/>
                  </a:cubicBezTo>
                  <a:cubicBezTo>
                    <a:pt x="119" y="82"/>
                    <a:pt x="115" y="82"/>
                    <a:pt x="110" y="82"/>
                  </a:cubicBezTo>
                  <a:cubicBezTo>
                    <a:pt x="58" y="82"/>
                    <a:pt x="10" y="120"/>
                    <a:pt x="7" y="174"/>
                  </a:cubicBezTo>
                  <a:cubicBezTo>
                    <a:pt x="0" y="232"/>
                    <a:pt x="40" y="283"/>
                    <a:pt x="98" y="291"/>
                  </a:cubicBezTo>
                  <a:cubicBezTo>
                    <a:pt x="167" y="298"/>
                    <a:pt x="229" y="301"/>
                    <a:pt x="288" y="301"/>
                  </a:cubicBezTo>
                  <a:cubicBezTo>
                    <a:pt x="587" y="301"/>
                    <a:pt x="691" y="203"/>
                    <a:pt x="710" y="177"/>
                  </a:cubicBezTo>
                  <a:cubicBezTo>
                    <a:pt x="750" y="134"/>
                    <a:pt x="747" y="65"/>
                    <a:pt x="703" y="29"/>
                  </a:cubicBezTo>
                  <a:cubicBezTo>
                    <a:pt x="682" y="10"/>
                    <a:pt x="657" y="1"/>
                    <a:pt x="6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1" name="Google Shape;331;p30"/>
          <p:cNvGrpSpPr/>
          <p:nvPr/>
        </p:nvGrpSpPr>
        <p:grpSpPr>
          <a:xfrm rot="5400000">
            <a:off x="1229044" y="5196850"/>
            <a:ext cx="669832" cy="1225981"/>
            <a:chOff x="-24575" y="966025"/>
            <a:chExt cx="222575" cy="407375"/>
          </a:xfrm>
        </p:grpSpPr>
        <p:sp>
          <p:nvSpPr>
            <p:cNvPr id="332" name="Google Shape;332;p30"/>
            <p:cNvSpPr/>
            <p:nvPr/>
          </p:nvSpPr>
          <p:spPr>
            <a:xfrm>
              <a:off x="138175" y="1127600"/>
              <a:ext cx="59825" cy="60000"/>
            </a:xfrm>
            <a:custGeom>
              <a:avLst/>
              <a:gdLst/>
              <a:ahLst/>
              <a:cxnLst/>
              <a:rect l="l" t="t" r="r" b="b"/>
              <a:pathLst>
                <a:path w="2393" h="2400" extrusionOk="0">
                  <a:moveTo>
                    <a:pt x="1279" y="306"/>
                  </a:moveTo>
                  <a:cubicBezTo>
                    <a:pt x="1311" y="408"/>
                    <a:pt x="1344" y="547"/>
                    <a:pt x="1366" y="638"/>
                  </a:cubicBezTo>
                  <a:cubicBezTo>
                    <a:pt x="1424" y="874"/>
                    <a:pt x="1442" y="932"/>
                    <a:pt x="1468" y="969"/>
                  </a:cubicBezTo>
                  <a:cubicBezTo>
                    <a:pt x="1497" y="1009"/>
                    <a:pt x="1541" y="1027"/>
                    <a:pt x="1778" y="1110"/>
                  </a:cubicBezTo>
                  <a:cubicBezTo>
                    <a:pt x="1861" y="1140"/>
                    <a:pt x="1988" y="1187"/>
                    <a:pt x="2084" y="1227"/>
                  </a:cubicBezTo>
                  <a:cubicBezTo>
                    <a:pt x="1948" y="1285"/>
                    <a:pt x="1734" y="1369"/>
                    <a:pt x="1541" y="1438"/>
                  </a:cubicBezTo>
                  <a:cubicBezTo>
                    <a:pt x="1516" y="1446"/>
                    <a:pt x="1494" y="1468"/>
                    <a:pt x="1479" y="1493"/>
                  </a:cubicBezTo>
                  <a:cubicBezTo>
                    <a:pt x="1385" y="1715"/>
                    <a:pt x="1264" y="1962"/>
                    <a:pt x="1188" y="2101"/>
                  </a:cubicBezTo>
                  <a:cubicBezTo>
                    <a:pt x="1133" y="1952"/>
                    <a:pt x="1060" y="1690"/>
                    <a:pt x="1002" y="1456"/>
                  </a:cubicBezTo>
                  <a:cubicBezTo>
                    <a:pt x="991" y="1416"/>
                    <a:pt x="958" y="1384"/>
                    <a:pt x="918" y="1377"/>
                  </a:cubicBezTo>
                  <a:cubicBezTo>
                    <a:pt x="696" y="1337"/>
                    <a:pt x="437" y="1278"/>
                    <a:pt x="299" y="1234"/>
                  </a:cubicBezTo>
                  <a:cubicBezTo>
                    <a:pt x="445" y="1154"/>
                    <a:pt x="725" y="1027"/>
                    <a:pt x="977" y="929"/>
                  </a:cubicBezTo>
                  <a:cubicBezTo>
                    <a:pt x="1002" y="918"/>
                    <a:pt x="1024" y="896"/>
                    <a:pt x="1035" y="867"/>
                  </a:cubicBezTo>
                  <a:cubicBezTo>
                    <a:pt x="1111" y="666"/>
                    <a:pt x="1210" y="438"/>
                    <a:pt x="1279" y="306"/>
                  </a:cubicBezTo>
                  <a:close/>
                  <a:moveTo>
                    <a:pt x="1304" y="1"/>
                  </a:moveTo>
                  <a:cubicBezTo>
                    <a:pt x="1239" y="1"/>
                    <a:pt x="1140" y="1"/>
                    <a:pt x="852" y="750"/>
                  </a:cubicBezTo>
                  <a:cubicBezTo>
                    <a:pt x="52" y="1071"/>
                    <a:pt x="22" y="1176"/>
                    <a:pt x="12" y="1220"/>
                  </a:cubicBezTo>
                  <a:cubicBezTo>
                    <a:pt x="0" y="1253"/>
                    <a:pt x="12" y="1300"/>
                    <a:pt x="30" y="1325"/>
                  </a:cubicBezTo>
                  <a:cubicBezTo>
                    <a:pt x="52" y="1355"/>
                    <a:pt x="113" y="1438"/>
                    <a:pt x="812" y="1573"/>
                  </a:cubicBezTo>
                  <a:cubicBezTo>
                    <a:pt x="1020" y="2399"/>
                    <a:pt x="1096" y="2399"/>
                    <a:pt x="1173" y="2399"/>
                  </a:cubicBezTo>
                  <a:lnTo>
                    <a:pt x="1180" y="2399"/>
                  </a:lnTo>
                  <a:cubicBezTo>
                    <a:pt x="1242" y="2396"/>
                    <a:pt x="1315" y="2392"/>
                    <a:pt x="1654" y="1621"/>
                  </a:cubicBezTo>
                  <a:cubicBezTo>
                    <a:pt x="1865" y="1547"/>
                    <a:pt x="2262" y="1399"/>
                    <a:pt x="2346" y="1322"/>
                  </a:cubicBezTo>
                  <a:cubicBezTo>
                    <a:pt x="2375" y="1300"/>
                    <a:pt x="2393" y="1246"/>
                    <a:pt x="2385" y="1209"/>
                  </a:cubicBezTo>
                  <a:cubicBezTo>
                    <a:pt x="2368" y="1110"/>
                    <a:pt x="2262" y="1060"/>
                    <a:pt x="1847" y="914"/>
                  </a:cubicBezTo>
                  <a:cubicBezTo>
                    <a:pt x="1770" y="885"/>
                    <a:pt x="1679" y="853"/>
                    <a:pt x="1635" y="834"/>
                  </a:cubicBezTo>
                  <a:cubicBezTo>
                    <a:pt x="1621" y="787"/>
                    <a:pt x="1595" y="678"/>
                    <a:pt x="1570" y="586"/>
                  </a:cubicBezTo>
                  <a:cubicBezTo>
                    <a:pt x="1501" y="299"/>
                    <a:pt x="1454" y="120"/>
                    <a:pt x="1402" y="51"/>
                  </a:cubicBezTo>
                  <a:cubicBezTo>
                    <a:pt x="1385" y="22"/>
                    <a:pt x="1337" y="1"/>
                    <a:pt x="130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30"/>
            <p:cNvSpPr/>
            <p:nvPr/>
          </p:nvSpPr>
          <p:spPr>
            <a:xfrm>
              <a:off x="74100" y="966025"/>
              <a:ext cx="119000" cy="119625"/>
            </a:xfrm>
            <a:custGeom>
              <a:avLst/>
              <a:gdLst/>
              <a:ahLst/>
              <a:cxnLst/>
              <a:rect l="l" t="t" r="r" b="b"/>
              <a:pathLst>
                <a:path w="4760" h="4785" extrusionOk="0">
                  <a:moveTo>
                    <a:pt x="3965" y="394"/>
                  </a:moveTo>
                  <a:lnTo>
                    <a:pt x="3965" y="394"/>
                  </a:lnTo>
                  <a:cubicBezTo>
                    <a:pt x="3296" y="875"/>
                    <a:pt x="2222" y="1719"/>
                    <a:pt x="1278" y="2473"/>
                  </a:cubicBezTo>
                  <a:cubicBezTo>
                    <a:pt x="903" y="2411"/>
                    <a:pt x="382" y="2280"/>
                    <a:pt x="244" y="2142"/>
                  </a:cubicBezTo>
                  <a:cubicBezTo>
                    <a:pt x="525" y="1839"/>
                    <a:pt x="2829" y="816"/>
                    <a:pt x="3965" y="394"/>
                  </a:cubicBezTo>
                  <a:close/>
                  <a:moveTo>
                    <a:pt x="4424" y="550"/>
                  </a:moveTo>
                  <a:lnTo>
                    <a:pt x="4424" y="550"/>
                  </a:lnTo>
                  <a:cubicBezTo>
                    <a:pt x="4133" y="1588"/>
                    <a:pt x="3183" y="4170"/>
                    <a:pt x="2928" y="4552"/>
                  </a:cubicBezTo>
                  <a:cubicBezTo>
                    <a:pt x="2785" y="4395"/>
                    <a:pt x="2480" y="3696"/>
                    <a:pt x="2247" y="3056"/>
                  </a:cubicBezTo>
                  <a:cubicBezTo>
                    <a:pt x="3499" y="1668"/>
                    <a:pt x="4118" y="940"/>
                    <a:pt x="4424" y="550"/>
                  </a:cubicBezTo>
                  <a:close/>
                  <a:moveTo>
                    <a:pt x="4573" y="1"/>
                  </a:moveTo>
                  <a:cubicBezTo>
                    <a:pt x="4220" y="1"/>
                    <a:pt x="310" y="1606"/>
                    <a:pt x="41" y="2061"/>
                  </a:cubicBezTo>
                  <a:cubicBezTo>
                    <a:pt x="1" y="2130"/>
                    <a:pt x="19" y="2185"/>
                    <a:pt x="33" y="2211"/>
                  </a:cubicBezTo>
                  <a:cubicBezTo>
                    <a:pt x="201" y="2510"/>
                    <a:pt x="1111" y="2662"/>
                    <a:pt x="1293" y="2691"/>
                  </a:cubicBezTo>
                  <a:cubicBezTo>
                    <a:pt x="1298" y="2692"/>
                    <a:pt x="1303" y="2692"/>
                    <a:pt x="1307" y="2692"/>
                  </a:cubicBezTo>
                  <a:cubicBezTo>
                    <a:pt x="1331" y="2692"/>
                    <a:pt x="1355" y="2685"/>
                    <a:pt x="1373" y="2669"/>
                  </a:cubicBezTo>
                  <a:cubicBezTo>
                    <a:pt x="2261" y="1956"/>
                    <a:pt x="3602" y="907"/>
                    <a:pt x="4242" y="445"/>
                  </a:cubicBezTo>
                  <a:lnTo>
                    <a:pt x="4242" y="445"/>
                  </a:lnTo>
                  <a:cubicBezTo>
                    <a:pt x="3768" y="1031"/>
                    <a:pt x="2746" y="2189"/>
                    <a:pt x="2051" y="2960"/>
                  </a:cubicBezTo>
                  <a:cubicBezTo>
                    <a:pt x="2025" y="2990"/>
                    <a:pt x="2014" y="3029"/>
                    <a:pt x="2029" y="3066"/>
                  </a:cubicBezTo>
                  <a:cubicBezTo>
                    <a:pt x="2436" y="4206"/>
                    <a:pt x="2742" y="4785"/>
                    <a:pt x="2943" y="4785"/>
                  </a:cubicBezTo>
                  <a:cubicBezTo>
                    <a:pt x="2950" y="4785"/>
                    <a:pt x="2960" y="4781"/>
                    <a:pt x="2968" y="4781"/>
                  </a:cubicBezTo>
                  <a:cubicBezTo>
                    <a:pt x="3281" y="4726"/>
                    <a:pt x="4450" y="1209"/>
                    <a:pt x="4585" y="754"/>
                  </a:cubicBezTo>
                  <a:cubicBezTo>
                    <a:pt x="4759" y="150"/>
                    <a:pt x="4734" y="88"/>
                    <a:pt x="4676" y="33"/>
                  </a:cubicBezTo>
                  <a:cubicBezTo>
                    <a:pt x="4669" y="26"/>
                    <a:pt x="4657" y="19"/>
                    <a:pt x="4650" y="15"/>
                  </a:cubicBezTo>
                  <a:lnTo>
                    <a:pt x="4647" y="15"/>
                  </a:lnTo>
                  <a:cubicBezTo>
                    <a:pt x="4639" y="11"/>
                    <a:pt x="4632" y="8"/>
                    <a:pt x="4625" y="4"/>
                  </a:cubicBezTo>
                  <a:lnTo>
                    <a:pt x="4617" y="4"/>
                  </a:lnTo>
                  <a:cubicBezTo>
                    <a:pt x="4613" y="4"/>
                    <a:pt x="4610" y="1"/>
                    <a:pt x="46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30"/>
            <p:cNvSpPr/>
            <p:nvPr/>
          </p:nvSpPr>
          <p:spPr>
            <a:xfrm>
              <a:off x="104225" y="1028875"/>
              <a:ext cx="31625" cy="44575"/>
            </a:xfrm>
            <a:custGeom>
              <a:avLst/>
              <a:gdLst/>
              <a:ahLst/>
              <a:cxnLst/>
              <a:rect l="l" t="t" r="r" b="b"/>
              <a:pathLst>
                <a:path w="1265" h="1783" extrusionOk="0">
                  <a:moveTo>
                    <a:pt x="115" y="0"/>
                  </a:moveTo>
                  <a:cubicBezTo>
                    <a:pt x="108" y="0"/>
                    <a:pt x="102" y="1"/>
                    <a:pt x="95" y="3"/>
                  </a:cubicBezTo>
                  <a:cubicBezTo>
                    <a:pt x="37" y="17"/>
                    <a:pt x="1" y="72"/>
                    <a:pt x="15" y="130"/>
                  </a:cubicBezTo>
                  <a:cubicBezTo>
                    <a:pt x="157" y="818"/>
                    <a:pt x="361" y="1659"/>
                    <a:pt x="514" y="1757"/>
                  </a:cubicBezTo>
                  <a:cubicBezTo>
                    <a:pt x="532" y="1769"/>
                    <a:pt x="562" y="1783"/>
                    <a:pt x="602" y="1783"/>
                  </a:cubicBezTo>
                  <a:cubicBezTo>
                    <a:pt x="612" y="1783"/>
                    <a:pt x="627" y="1783"/>
                    <a:pt x="641" y="1779"/>
                  </a:cubicBezTo>
                  <a:cubicBezTo>
                    <a:pt x="838" y="1735"/>
                    <a:pt x="1122" y="1317"/>
                    <a:pt x="1231" y="1139"/>
                  </a:cubicBezTo>
                  <a:cubicBezTo>
                    <a:pt x="1264" y="1088"/>
                    <a:pt x="1249" y="1022"/>
                    <a:pt x="1199" y="993"/>
                  </a:cubicBezTo>
                  <a:cubicBezTo>
                    <a:pt x="1182" y="981"/>
                    <a:pt x="1162" y="975"/>
                    <a:pt x="1143" y="975"/>
                  </a:cubicBezTo>
                  <a:cubicBezTo>
                    <a:pt x="1108" y="975"/>
                    <a:pt x="1074" y="993"/>
                    <a:pt x="1053" y="1026"/>
                  </a:cubicBezTo>
                  <a:cubicBezTo>
                    <a:pt x="896" y="1273"/>
                    <a:pt x="707" y="1510"/>
                    <a:pt x="619" y="1561"/>
                  </a:cubicBezTo>
                  <a:cubicBezTo>
                    <a:pt x="528" y="1401"/>
                    <a:pt x="350" y="698"/>
                    <a:pt x="219" y="86"/>
                  </a:cubicBezTo>
                  <a:cubicBezTo>
                    <a:pt x="210" y="35"/>
                    <a:pt x="164" y="0"/>
                    <a:pt x="1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30"/>
            <p:cNvSpPr/>
            <p:nvPr/>
          </p:nvSpPr>
          <p:spPr>
            <a:xfrm>
              <a:off x="132250" y="1215800"/>
              <a:ext cx="37450" cy="37450"/>
            </a:xfrm>
            <a:custGeom>
              <a:avLst/>
              <a:gdLst/>
              <a:ahLst/>
              <a:cxnLst/>
              <a:rect l="l" t="t" r="r" b="b"/>
              <a:pathLst>
                <a:path w="1498" h="1498" extrusionOk="0">
                  <a:moveTo>
                    <a:pt x="751" y="212"/>
                  </a:moveTo>
                  <a:cubicBezTo>
                    <a:pt x="1049" y="212"/>
                    <a:pt x="1286" y="455"/>
                    <a:pt x="1286" y="750"/>
                  </a:cubicBezTo>
                  <a:cubicBezTo>
                    <a:pt x="1286" y="1045"/>
                    <a:pt x="1046" y="1286"/>
                    <a:pt x="751" y="1286"/>
                  </a:cubicBezTo>
                  <a:lnTo>
                    <a:pt x="751" y="1391"/>
                  </a:lnTo>
                  <a:lnTo>
                    <a:pt x="748" y="1286"/>
                  </a:lnTo>
                  <a:cubicBezTo>
                    <a:pt x="452" y="1282"/>
                    <a:pt x="212" y="1042"/>
                    <a:pt x="212" y="746"/>
                  </a:cubicBezTo>
                  <a:cubicBezTo>
                    <a:pt x="216" y="452"/>
                    <a:pt x="456" y="212"/>
                    <a:pt x="751" y="212"/>
                  </a:cubicBezTo>
                  <a:close/>
                  <a:moveTo>
                    <a:pt x="751" y="0"/>
                  </a:moveTo>
                  <a:cubicBezTo>
                    <a:pt x="340" y="0"/>
                    <a:pt x="5" y="335"/>
                    <a:pt x="1" y="746"/>
                  </a:cubicBezTo>
                  <a:cubicBezTo>
                    <a:pt x="1" y="1158"/>
                    <a:pt x="336" y="1493"/>
                    <a:pt x="748" y="1497"/>
                  </a:cubicBezTo>
                  <a:lnTo>
                    <a:pt x="751" y="1497"/>
                  </a:lnTo>
                  <a:cubicBezTo>
                    <a:pt x="1159" y="1497"/>
                    <a:pt x="1498" y="1162"/>
                    <a:pt x="1498" y="750"/>
                  </a:cubicBezTo>
                  <a:cubicBezTo>
                    <a:pt x="1498" y="339"/>
                    <a:pt x="1166" y="4"/>
                    <a:pt x="75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30"/>
            <p:cNvSpPr/>
            <p:nvPr/>
          </p:nvSpPr>
          <p:spPr>
            <a:xfrm>
              <a:off x="-24575" y="1090850"/>
              <a:ext cx="159875" cy="282550"/>
            </a:xfrm>
            <a:custGeom>
              <a:avLst/>
              <a:gdLst/>
              <a:ahLst/>
              <a:cxnLst/>
              <a:rect l="l" t="t" r="r" b="b"/>
              <a:pathLst>
                <a:path w="6395" h="11302" extrusionOk="0">
                  <a:moveTo>
                    <a:pt x="5024" y="0"/>
                  </a:moveTo>
                  <a:cubicBezTo>
                    <a:pt x="5000" y="0"/>
                    <a:pt x="4976" y="8"/>
                    <a:pt x="4956" y="24"/>
                  </a:cubicBezTo>
                  <a:cubicBezTo>
                    <a:pt x="4952" y="32"/>
                    <a:pt x="4828" y="142"/>
                    <a:pt x="4650" y="335"/>
                  </a:cubicBezTo>
                  <a:cubicBezTo>
                    <a:pt x="4610" y="374"/>
                    <a:pt x="4613" y="444"/>
                    <a:pt x="4657" y="483"/>
                  </a:cubicBezTo>
                  <a:cubicBezTo>
                    <a:pt x="4675" y="502"/>
                    <a:pt x="4701" y="509"/>
                    <a:pt x="4731" y="509"/>
                  </a:cubicBezTo>
                  <a:cubicBezTo>
                    <a:pt x="4756" y="509"/>
                    <a:pt x="4785" y="498"/>
                    <a:pt x="4807" y="476"/>
                  </a:cubicBezTo>
                  <a:cubicBezTo>
                    <a:pt x="4974" y="294"/>
                    <a:pt x="5098" y="185"/>
                    <a:pt x="5098" y="185"/>
                  </a:cubicBezTo>
                  <a:cubicBezTo>
                    <a:pt x="5142" y="145"/>
                    <a:pt x="5146" y="79"/>
                    <a:pt x="5105" y="36"/>
                  </a:cubicBezTo>
                  <a:cubicBezTo>
                    <a:pt x="5083" y="12"/>
                    <a:pt x="5054" y="0"/>
                    <a:pt x="5024" y="0"/>
                  </a:cubicBezTo>
                  <a:close/>
                  <a:moveTo>
                    <a:pt x="4449" y="619"/>
                  </a:moveTo>
                  <a:cubicBezTo>
                    <a:pt x="4419" y="619"/>
                    <a:pt x="4390" y="632"/>
                    <a:pt x="4370" y="658"/>
                  </a:cubicBezTo>
                  <a:cubicBezTo>
                    <a:pt x="4275" y="772"/>
                    <a:pt x="4191" y="888"/>
                    <a:pt x="4111" y="1000"/>
                  </a:cubicBezTo>
                  <a:cubicBezTo>
                    <a:pt x="4079" y="1048"/>
                    <a:pt x="4089" y="1113"/>
                    <a:pt x="4137" y="1150"/>
                  </a:cubicBezTo>
                  <a:cubicBezTo>
                    <a:pt x="4155" y="1160"/>
                    <a:pt x="4177" y="1168"/>
                    <a:pt x="4198" y="1168"/>
                  </a:cubicBezTo>
                  <a:cubicBezTo>
                    <a:pt x="4232" y="1168"/>
                    <a:pt x="4264" y="1150"/>
                    <a:pt x="4282" y="1121"/>
                  </a:cubicBezTo>
                  <a:cubicBezTo>
                    <a:pt x="4359" y="1012"/>
                    <a:pt x="4443" y="903"/>
                    <a:pt x="4534" y="789"/>
                  </a:cubicBezTo>
                  <a:cubicBezTo>
                    <a:pt x="4570" y="745"/>
                    <a:pt x="4563" y="680"/>
                    <a:pt x="4519" y="644"/>
                  </a:cubicBezTo>
                  <a:cubicBezTo>
                    <a:pt x="4498" y="628"/>
                    <a:pt x="4473" y="619"/>
                    <a:pt x="4449" y="619"/>
                  </a:cubicBezTo>
                  <a:close/>
                  <a:moveTo>
                    <a:pt x="3971" y="1314"/>
                  </a:moveTo>
                  <a:cubicBezTo>
                    <a:pt x="3934" y="1314"/>
                    <a:pt x="3899" y="1333"/>
                    <a:pt x="3882" y="1365"/>
                  </a:cubicBezTo>
                  <a:cubicBezTo>
                    <a:pt x="3805" y="1496"/>
                    <a:pt x="3740" y="1627"/>
                    <a:pt x="3685" y="1755"/>
                  </a:cubicBezTo>
                  <a:cubicBezTo>
                    <a:pt x="3664" y="1809"/>
                    <a:pt x="3689" y="1871"/>
                    <a:pt x="3744" y="1893"/>
                  </a:cubicBezTo>
                  <a:cubicBezTo>
                    <a:pt x="3754" y="1900"/>
                    <a:pt x="3769" y="1903"/>
                    <a:pt x="3783" y="1903"/>
                  </a:cubicBezTo>
                  <a:cubicBezTo>
                    <a:pt x="3823" y="1903"/>
                    <a:pt x="3864" y="1878"/>
                    <a:pt x="3882" y="1838"/>
                  </a:cubicBezTo>
                  <a:cubicBezTo>
                    <a:pt x="3933" y="1718"/>
                    <a:pt x="3995" y="1594"/>
                    <a:pt x="4064" y="1471"/>
                  </a:cubicBezTo>
                  <a:cubicBezTo>
                    <a:pt x="4094" y="1419"/>
                    <a:pt x="4075" y="1357"/>
                    <a:pt x="4024" y="1328"/>
                  </a:cubicBezTo>
                  <a:cubicBezTo>
                    <a:pt x="4007" y="1319"/>
                    <a:pt x="3989" y="1314"/>
                    <a:pt x="3971" y="1314"/>
                  </a:cubicBezTo>
                  <a:close/>
                  <a:moveTo>
                    <a:pt x="3648" y="2089"/>
                  </a:moveTo>
                  <a:cubicBezTo>
                    <a:pt x="3600" y="2089"/>
                    <a:pt x="3556" y="2123"/>
                    <a:pt x="3543" y="2170"/>
                  </a:cubicBezTo>
                  <a:cubicBezTo>
                    <a:pt x="3507" y="2318"/>
                    <a:pt x="3485" y="2464"/>
                    <a:pt x="3477" y="2607"/>
                  </a:cubicBezTo>
                  <a:cubicBezTo>
                    <a:pt x="3474" y="2664"/>
                    <a:pt x="3518" y="2716"/>
                    <a:pt x="3576" y="2716"/>
                  </a:cubicBezTo>
                  <a:lnTo>
                    <a:pt x="3583" y="2716"/>
                  </a:lnTo>
                  <a:cubicBezTo>
                    <a:pt x="3638" y="2716"/>
                    <a:pt x="3685" y="2672"/>
                    <a:pt x="3689" y="2617"/>
                  </a:cubicBezTo>
                  <a:cubicBezTo>
                    <a:pt x="3692" y="2489"/>
                    <a:pt x="3714" y="2358"/>
                    <a:pt x="3747" y="2220"/>
                  </a:cubicBezTo>
                  <a:cubicBezTo>
                    <a:pt x="3761" y="2165"/>
                    <a:pt x="3729" y="2108"/>
                    <a:pt x="3674" y="2093"/>
                  </a:cubicBezTo>
                  <a:cubicBezTo>
                    <a:pt x="3665" y="2091"/>
                    <a:pt x="3657" y="2089"/>
                    <a:pt x="3648" y="2089"/>
                  </a:cubicBezTo>
                  <a:close/>
                  <a:moveTo>
                    <a:pt x="3614" y="2925"/>
                  </a:moveTo>
                  <a:cubicBezTo>
                    <a:pt x="3607" y="2925"/>
                    <a:pt x="3601" y="2925"/>
                    <a:pt x="3595" y="2926"/>
                  </a:cubicBezTo>
                  <a:cubicBezTo>
                    <a:pt x="3536" y="2941"/>
                    <a:pt x="3499" y="2995"/>
                    <a:pt x="3511" y="3054"/>
                  </a:cubicBezTo>
                  <a:cubicBezTo>
                    <a:pt x="3540" y="3200"/>
                    <a:pt x="3591" y="3341"/>
                    <a:pt x="3664" y="3476"/>
                  </a:cubicBezTo>
                  <a:cubicBezTo>
                    <a:pt x="3682" y="3513"/>
                    <a:pt x="3718" y="3535"/>
                    <a:pt x="3754" y="3535"/>
                  </a:cubicBezTo>
                  <a:cubicBezTo>
                    <a:pt x="3773" y="3535"/>
                    <a:pt x="3788" y="3528"/>
                    <a:pt x="3805" y="3520"/>
                  </a:cubicBezTo>
                  <a:cubicBezTo>
                    <a:pt x="3857" y="3494"/>
                    <a:pt x="3875" y="3429"/>
                    <a:pt x="3849" y="3378"/>
                  </a:cubicBezTo>
                  <a:cubicBezTo>
                    <a:pt x="3788" y="3262"/>
                    <a:pt x="3744" y="3138"/>
                    <a:pt x="3718" y="3010"/>
                  </a:cubicBezTo>
                  <a:cubicBezTo>
                    <a:pt x="3709" y="2959"/>
                    <a:pt x="3662" y="2925"/>
                    <a:pt x="3614" y="2925"/>
                  </a:cubicBezTo>
                  <a:close/>
                  <a:moveTo>
                    <a:pt x="5773" y="3367"/>
                  </a:moveTo>
                  <a:cubicBezTo>
                    <a:pt x="5720" y="3367"/>
                    <a:pt x="5670" y="3409"/>
                    <a:pt x="5666" y="3466"/>
                  </a:cubicBezTo>
                  <a:cubicBezTo>
                    <a:pt x="5662" y="3524"/>
                    <a:pt x="5706" y="3575"/>
                    <a:pt x="5764" y="3578"/>
                  </a:cubicBezTo>
                  <a:cubicBezTo>
                    <a:pt x="5899" y="3590"/>
                    <a:pt x="5994" y="3669"/>
                    <a:pt x="6048" y="3735"/>
                  </a:cubicBezTo>
                  <a:cubicBezTo>
                    <a:pt x="6067" y="3760"/>
                    <a:pt x="6099" y="3775"/>
                    <a:pt x="6129" y="3775"/>
                  </a:cubicBezTo>
                  <a:cubicBezTo>
                    <a:pt x="6154" y="3775"/>
                    <a:pt x="6176" y="3768"/>
                    <a:pt x="6194" y="3753"/>
                  </a:cubicBezTo>
                  <a:cubicBezTo>
                    <a:pt x="6241" y="3716"/>
                    <a:pt x="6248" y="3647"/>
                    <a:pt x="6213" y="3604"/>
                  </a:cubicBezTo>
                  <a:cubicBezTo>
                    <a:pt x="6099" y="3462"/>
                    <a:pt x="5943" y="3378"/>
                    <a:pt x="5779" y="3367"/>
                  </a:cubicBezTo>
                  <a:cubicBezTo>
                    <a:pt x="5777" y="3367"/>
                    <a:pt x="5775" y="3367"/>
                    <a:pt x="5773" y="3367"/>
                  </a:cubicBezTo>
                  <a:close/>
                  <a:moveTo>
                    <a:pt x="5371" y="3487"/>
                  </a:moveTo>
                  <a:cubicBezTo>
                    <a:pt x="5352" y="3487"/>
                    <a:pt x="5333" y="3492"/>
                    <a:pt x="5317" y="3502"/>
                  </a:cubicBezTo>
                  <a:cubicBezTo>
                    <a:pt x="5211" y="3571"/>
                    <a:pt x="5105" y="3662"/>
                    <a:pt x="5003" y="3778"/>
                  </a:cubicBezTo>
                  <a:lnTo>
                    <a:pt x="4978" y="3804"/>
                  </a:lnTo>
                  <a:cubicBezTo>
                    <a:pt x="4941" y="3852"/>
                    <a:pt x="4949" y="3917"/>
                    <a:pt x="4993" y="3953"/>
                  </a:cubicBezTo>
                  <a:cubicBezTo>
                    <a:pt x="5011" y="3971"/>
                    <a:pt x="5036" y="3978"/>
                    <a:pt x="5062" y="3978"/>
                  </a:cubicBezTo>
                  <a:cubicBezTo>
                    <a:pt x="5091" y="3978"/>
                    <a:pt x="5120" y="3964"/>
                    <a:pt x="5142" y="3943"/>
                  </a:cubicBezTo>
                  <a:lnTo>
                    <a:pt x="5160" y="3921"/>
                  </a:lnTo>
                  <a:cubicBezTo>
                    <a:pt x="5251" y="3819"/>
                    <a:pt x="5342" y="3738"/>
                    <a:pt x="5430" y="3680"/>
                  </a:cubicBezTo>
                  <a:cubicBezTo>
                    <a:pt x="5480" y="3647"/>
                    <a:pt x="5495" y="3585"/>
                    <a:pt x="5462" y="3535"/>
                  </a:cubicBezTo>
                  <a:cubicBezTo>
                    <a:pt x="5441" y="3504"/>
                    <a:pt x="5406" y="3487"/>
                    <a:pt x="5371" y="3487"/>
                  </a:cubicBezTo>
                  <a:close/>
                  <a:moveTo>
                    <a:pt x="3993" y="3669"/>
                  </a:moveTo>
                  <a:cubicBezTo>
                    <a:pt x="3969" y="3669"/>
                    <a:pt x="3945" y="3677"/>
                    <a:pt x="3926" y="3694"/>
                  </a:cubicBezTo>
                  <a:cubicBezTo>
                    <a:pt x="3882" y="3731"/>
                    <a:pt x="3875" y="3800"/>
                    <a:pt x="3914" y="3844"/>
                  </a:cubicBezTo>
                  <a:cubicBezTo>
                    <a:pt x="4006" y="3950"/>
                    <a:pt x="4115" y="4052"/>
                    <a:pt x="4235" y="4146"/>
                  </a:cubicBezTo>
                  <a:cubicBezTo>
                    <a:pt x="4253" y="4161"/>
                    <a:pt x="4279" y="4168"/>
                    <a:pt x="4301" y="4168"/>
                  </a:cubicBezTo>
                  <a:cubicBezTo>
                    <a:pt x="4334" y="4168"/>
                    <a:pt x="4363" y="4153"/>
                    <a:pt x="4384" y="4128"/>
                  </a:cubicBezTo>
                  <a:cubicBezTo>
                    <a:pt x="4421" y="4081"/>
                    <a:pt x="4413" y="4015"/>
                    <a:pt x="4366" y="3978"/>
                  </a:cubicBezTo>
                  <a:cubicBezTo>
                    <a:pt x="4257" y="3891"/>
                    <a:pt x="4159" y="3800"/>
                    <a:pt x="4072" y="3706"/>
                  </a:cubicBezTo>
                  <a:cubicBezTo>
                    <a:pt x="4051" y="3682"/>
                    <a:pt x="4022" y="3669"/>
                    <a:pt x="3993" y="3669"/>
                  </a:cubicBezTo>
                  <a:close/>
                  <a:moveTo>
                    <a:pt x="6280" y="3949"/>
                  </a:moveTo>
                  <a:cubicBezTo>
                    <a:pt x="6278" y="3949"/>
                    <a:pt x="6276" y="3949"/>
                    <a:pt x="6274" y="3950"/>
                  </a:cubicBezTo>
                  <a:cubicBezTo>
                    <a:pt x="6216" y="3957"/>
                    <a:pt x="6172" y="4012"/>
                    <a:pt x="6179" y="4066"/>
                  </a:cubicBezTo>
                  <a:cubicBezTo>
                    <a:pt x="6183" y="4088"/>
                    <a:pt x="6183" y="4110"/>
                    <a:pt x="6183" y="4128"/>
                  </a:cubicBezTo>
                  <a:cubicBezTo>
                    <a:pt x="6183" y="4234"/>
                    <a:pt x="6157" y="4325"/>
                    <a:pt x="6107" y="4398"/>
                  </a:cubicBezTo>
                  <a:cubicBezTo>
                    <a:pt x="6074" y="4445"/>
                    <a:pt x="6085" y="4511"/>
                    <a:pt x="6132" y="4546"/>
                  </a:cubicBezTo>
                  <a:cubicBezTo>
                    <a:pt x="6150" y="4558"/>
                    <a:pt x="6172" y="4565"/>
                    <a:pt x="6194" y="4565"/>
                  </a:cubicBezTo>
                  <a:cubicBezTo>
                    <a:pt x="6227" y="4565"/>
                    <a:pt x="6260" y="4551"/>
                    <a:pt x="6278" y="4518"/>
                  </a:cubicBezTo>
                  <a:cubicBezTo>
                    <a:pt x="6354" y="4412"/>
                    <a:pt x="6394" y="4277"/>
                    <a:pt x="6394" y="4128"/>
                  </a:cubicBezTo>
                  <a:cubicBezTo>
                    <a:pt x="6394" y="4103"/>
                    <a:pt x="6394" y="4074"/>
                    <a:pt x="6391" y="4044"/>
                  </a:cubicBezTo>
                  <a:cubicBezTo>
                    <a:pt x="6383" y="3989"/>
                    <a:pt x="6333" y="3949"/>
                    <a:pt x="6280" y="3949"/>
                  </a:cubicBezTo>
                  <a:close/>
                  <a:moveTo>
                    <a:pt x="4858" y="4133"/>
                  </a:moveTo>
                  <a:cubicBezTo>
                    <a:pt x="4815" y="4133"/>
                    <a:pt x="4774" y="4158"/>
                    <a:pt x="4759" y="4201"/>
                  </a:cubicBezTo>
                  <a:cubicBezTo>
                    <a:pt x="4756" y="4212"/>
                    <a:pt x="4749" y="4223"/>
                    <a:pt x="4745" y="4234"/>
                  </a:cubicBezTo>
                  <a:cubicBezTo>
                    <a:pt x="4731" y="4223"/>
                    <a:pt x="4719" y="4215"/>
                    <a:pt x="4705" y="4208"/>
                  </a:cubicBezTo>
                  <a:cubicBezTo>
                    <a:pt x="4687" y="4198"/>
                    <a:pt x="4668" y="4194"/>
                    <a:pt x="4649" y="4194"/>
                  </a:cubicBezTo>
                  <a:cubicBezTo>
                    <a:pt x="4613" y="4194"/>
                    <a:pt x="4578" y="4211"/>
                    <a:pt x="4559" y="4245"/>
                  </a:cubicBezTo>
                  <a:cubicBezTo>
                    <a:pt x="4530" y="4296"/>
                    <a:pt x="4544" y="4361"/>
                    <a:pt x="4596" y="4390"/>
                  </a:cubicBezTo>
                  <a:cubicBezTo>
                    <a:pt x="4625" y="4405"/>
                    <a:pt x="4654" y="4423"/>
                    <a:pt x="4679" y="4437"/>
                  </a:cubicBezTo>
                  <a:cubicBezTo>
                    <a:pt x="4665" y="4496"/>
                    <a:pt x="4650" y="4558"/>
                    <a:pt x="4635" y="4620"/>
                  </a:cubicBezTo>
                  <a:cubicBezTo>
                    <a:pt x="4625" y="4678"/>
                    <a:pt x="4661" y="4733"/>
                    <a:pt x="4716" y="4747"/>
                  </a:cubicBezTo>
                  <a:cubicBezTo>
                    <a:pt x="4723" y="4747"/>
                    <a:pt x="4731" y="4751"/>
                    <a:pt x="4738" y="4751"/>
                  </a:cubicBezTo>
                  <a:cubicBezTo>
                    <a:pt x="4788" y="4751"/>
                    <a:pt x="4832" y="4714"/>
                    <a:pt x="4843" y="4667"/>
                  </a:cubicBezTo>
                  <a:cubicBezTo>
                    <a:pt x="4850" y="4623"/>
                    <a:pt x="4862" y="4580"/>
                    <a:pt x="4872" y="4539"/>
                  </a:cubicBezTo>
                  <a:cubicBezTo>
                    <a:pt x="4909" y="4558"/>
                    <a:pt x="4945" y="4576"/>
                    <a:pt x="4981" y="4590"/>
                  </a:cubicBezTo>
                  <a:cubicBezTo>
                    <a:pt x="4995" y="4597"/>
                    <a:pt x="5010" y="4600"/>
                    <a:pt x="5024" y="4600"/>
                  </a:cubicBezTo>
                  <a:cubicBezTo>
                    <a:pt x="5063" y="4600"/>
                    <a:pt x="5101" y="4576"/>
                    <a:pt x="5120" y="4539"/>
                  </a:cubicBezTo>
                  <a:cubicBezTo>
                    <a:pt x="5146" y="4485"/>
                    <a:pt x="5120" y="4423"/>
                    <a:pt x="5065" y="4398"/>
                  </a:cubicBezTo>
                  <a:cubicBezTo>
                    <a:pt x="5025" y="4380"/>
                    <a:pt x="4978" y="4358"/>
                    <a:pt x="4934" y="4336"/>
                  </a:cubicBezTo>
                  <a:cubicBezTo>
                    <a:pt x="4941" y="4314"/>
                    <a:pt x="4949" y="4296"/>
                    <a:pt x="4956" y="4277"/>
                  </a:cubicBezTo>
                  <a:cubicBezTo>
                    <a:pt x="4974" y="4223"/>
                    <a:pt x="4949" y="4161"/>
                    <a:pt x="4894" y="4139"/>
                  </a:cubicBezTo>
                  <a:cubicBezTo>
                    <a:pt x="4882" y="4135"/>
                    <a:pt x="4870" y="4133"/>
                    <a:pt x="4858" y="4133"/>
                  </a:cubicBezTo>
                  <a:close/>
                  <a:moveTo>
                    <a:pt x="5419" y="4529"/>
                  </a:moveTo>
                  <a:cubicBezTo>
                    <a:pt x="5373" y="4529"/>
                    <a:pt x="5329" y="4563"/>
                    <a:pt x="5317" y="4612"/>
                  </a:cubicBezTo>
                  <a:cubicBezTo>
                    <a:pt x="5305" y="4667"/>
                    <a:pt x="5339" y="4726"/>
                    <a:pt x="5396" y="4740"/>
                  </a:cubicBezTo>
                  <a:cubicBezTo>
                    <a:pt x="5509" y="4765"/>
                    <a:pt x="5615" y="4780"/>
                    <a:pt x="5714" y="4780"/>
                  </a:cubicBezTo>
                  <a:cubicBezTo>
                    <a:pt x="5764" y="4780"/>
                    <a:pt x="5811" y="4776"/>
                    <a:pt x="5855" y="4769"/>
                  </a:cubicBezTo>
                  <a:cubicBezTo>
                    <a:pt x="5914" y="4761"/>
                    <a:pt x="5950" y="4707"/>
                    <a:pt x="5943" y="4649"/>
                  </a:cubicBezTo>
                  <a:cubicBezTo>
                    <a:pt x="5933" y="4595"/>
                    <a:pt x="5889" y="4560"/>
                    <a:pt x="5837" y="4560"/>
                  </a:cubicBezTo>
                  <a:cubicBezTo>
                    <a:pt x="5832" y="4560"/>
                    <a:pt x="5828" y="4561"/>
                    <a:pt x="5823" y="4561"/>
                  </a:cubicBezTo>
                  <a:cubicBezTo>
                    <a:pt x="5789" y="4566"/>
                    <a:pt x="5754" y="4568"/>
                    <a:pt x="5716" y="4568"/>
                  </a:cubicBezTo>
                  <a:cubicBezTo>
                    <a:pt x="5635" y="4568"/>
                    <a:pt x="5543" y="4557"/>
                    <a:pt x="5444" y="4532"/>
                  </a:cubicBezTo>
                  <a:cubicBezTo>
                    <a:pt x="5435" y="4530"/>
                    <a:pt x="5427" y="4529"/>
                    <a:pt x="5419" y="4529"/>
                  </a:cubicBezTo>
                  <a:close/>
                  <a:moveTo>
                    <a:pt x="4670" y="4954"/>
                  </a:moveTo>
                  <a:cubicBezTo>
                    <a:pt x="4617" y="4954"/>
                    <a:pt x="4569" y="4992"/>
                    <a:pt x="4563" y="5045"/>
                  </a:cubicBezTo>
                  <a:cubicBezTo>
                    <a:pt x="4544" y="5180"/>
                    <a:pt x="4530" y="5322"/>
                    <a:pt x="4516" y="5472"/>
                  </a:cubicBezTo>
                  <a:cubicBezTo>
                    <a:pt x="4512" y="5530"/>
                    <a:pt x="4552" y="5581"/>
                    <a:pt x="4610" y="5585"/>
                  </a:cubicBezTo>
                  <a:lnTo>
                    <a:pt x="4621" y="5585"/>
                  </a:lnTo>
                  <a:cubicBezTo>
                    <a:pt x="4675" y="5585"/>
                    <a:pt x="4719" y="5544"/>
                    <a:pt x="4727" y="5490"/>
                  </a:cubicBezTo>
                  <a:cubicBezTo>
                    <a:pt x="4738" y="5344"/>
                    <a:pt x="4752" y="5206"/>
                    <a:pt x="4771" y="5075"/>
                  </a:cubicBezTo>
                  <a:cubicBezTo>
                    <a:pt x="4781" y="5017"/>
                    <a:pt x="4741" y="4962"/>
                    <a:pt x="4683" y="4955"/>
                  </a:cubicBezTo>
                  <a:cubicBezTo>
                    <a:pt x="4679" y="4954"/>
                    <a:pt x="4674" y="4954"/>
                    <a:pt x="4670" y="4954"/>
                  </a:cubicBezTo>
                  <a:close/>
                  <a:moveTo>
                    <a:pt x="4596" y="5796"/>
                  </a:moveTo>
                  <a:cubicBezTo>
                    <a:pt x="4541" y="5796"/>
                    <a:pt x="4487" y="5835"/>
                    <a:pt x="4482" y="5894"/>
                  </a:cubicBezTo>
                  <a:cubicBezTo>
                    <a:pt x="4472" y="6032"/>
                    <a:pt x="4465" y="6174"/>
                    <a:pt x="4457" y="6320"/>
                  </a:cubicBezTo>
                  <a:cubicBezTo>
                    <a:pt x="4454" y="6378"/>
                    <a:pt x="4497" y="6425"/>
                    <a:pt x="4556" y="6430"/>
                  </a:cubicBezTo>
                  <a:lnTo>
                    <a:pt x="4563" y="6430"/>
                  </a:lnTo>
                  <a:cubicBezTo>
                    <a:pt x="4618" y="6430"/>
                    <a:pt x="4665" y="6386"/>
                    <a:pt x="4668" y="6331"/>
                  </a:cubicBezTo>
                  <a:cubicBezTo>
                    <a:pt x="4675" y="6185"/>
                    <a:pt x="4683" y="6047"/>
                    <a:pt x="4694" y="5909"/>
                  </a:cubicBezTo>
                  <a:cubicBezTo>
                    <a:pt x="4697" y="5850"/>
                    <a:pt x="4654" y="5800"/>
                    <a:pt x="4596" y="5796"/>
                  </a:cubicBezTo>
                  <a:close/>
                  <a:moveTo>
                    <a:pt x="4538" y="6640"/>
                  </a:moveTo>
                  <a:cubicBezTo>
                    <a:pt x="4479" y="6640"/>
                    <a:pt x="4435" y="6686"/>
                    <a:pt x="4435" y="6742"/>
                  </a:cubicBezTo>
                  <a:cubicBezTo>
                    <a:pt x="4425" y="6880"/>
                    <a:pt x="4417" y="7023"/>
                    <a:pt x="4410" y="7161"/>
                  </a:cubicBezTo>
                  <a:cubicBezTo>
                    <a:pt x="4406" y="7219"/>
                    <a:pt x="4450" y="7270"/>
                    <a:pt x="4509" y="7274"/>
                  </a:cubicBezTo>
                  <a:lnTo>
                    <a:pt x="4516" y="7274"/>
                  </a:lnTo>
                  <a:cubicBezTo>
                    <a:pt x="4570" y="7274"/>
                    <a:pt x="4618" y="7230"/>
                    <a:pt x="4621" y="7176"/>
                  </a:cubicBezTo>
                  <a:cubicBezTo>
                    <a:pt x="4628" y="7033"/>
                    <a:pt x="4635" y="6892"/>
                    <a:pt x="4643" y="6753"/>
                  </a:cubicBezTo>
                  <a:cubicBezTo>
                    <a:pt x="4647" y="6695"/>
                    <a:pt x="4603" y="6644"/>
                    <a:pt x="4544" y="6640"/>
                  </a:cubicBezTo>
                  <a:cubicBezTo>
                    <a:pt x="4542" y="6640"/>
                    <a:pt x="4540" y="6640"/>
                    <a:pt x="4538" y="6640"/>
                  </a:cubicBezTo>
                  <a:close/>
                  <a:moveTo>
                    <a:pt x="4487" y="7485"/>
                  </a:moveTo>
                  <a:cubicBezTo>
                    <a:pt x="4431" y="7485"/>
                    <a:pt x="4384" y="7527"/>
                    <a:pt x="4381" y="7583"/>
                  </a:cubicBezTo>
                  <a:cubicBezTo>
                    <a:pt x="4370" y="7722"/>
                    <a:pt x="4356" y="7863"/>
                    <a:pt x="4344" y="8002"/>
                  </a:cubicBezTo>
                  <a:cubicBezTo>
                    <a:pt x="4337" y="8060"/>
                    <a:pt x="4377" y="8112"/>
                    <a:pt x="4435" y="8115"/>
                  </a:cubicBezTo>
                  <a:cubicBezTo>
                    <a:pt x="4439" y="8119"/>
                    <a:pt x="4443" y="8119"/>
                    <a:pt x="4447" y="8119"/>
                  </a:cubicBezTo>
                  <a:cubicBezTo>
                    <a:pt x="4501" y="8119"/>
                    <a:pt x="4548" y="8078"/>
                    <a:pt x="4552" y="8024"/>
                  </a:cubicBezTo>
                  <a:cubicBezTo>
                    <a:pt x="4566" y="7882"/>
                    <a:pt x="4581" y="7740"/>
                    <a:pt x="4592" y="7598"/>
                  </a:cubicBezTo>
                  <a:cubicBezTo>
                    <a:pt x="4596" y="7539"/>
                    <a:pt x="4552" y="7489"/>
                    <a:pt x="4494" y="7485"/>
                  </a:cubicBezTo>
                  <a:cubicBezTo>
                    <a:pt x="4492" y="7485"/>
                    <a:pt x="4489" y="7485"/>
                    <a:pt x="4487" y="7485"/>
                  </a:cubicBezTo>
                  <a:close/>
                  <a:moveTo>
                    <a:pt x="4400" y="8325"/>
                  </a:moveTo>
                  <a:cubicBezTo>
                    <a:pt x="4348" y="8325"/>
                    <a:pt x="4300" y="8363"/>
                    <a:pt x="4294" y="8417"/>
                  </a:cubicBezTo>
                  <a:cubicBezTo>
                    <a:pt x="4275" y="8556"/>
                    <a:pt x="4253" y="8694"/>
                    <a:pt x="4228" y="8828"/>
                  </a:cubicBezTo>
                  <a:cubicBezTo>
                    <a:pt x="4217" y="8887"/>
                    <a:pt x="4253" y="8942"/>
                    <a:pt x="4312" y="8952"/>
                  </a:cubicBezTo>
                  <a:lnTo>
                    <a:pt x="4329" y="8952"/>
                  </a:lnTo>
                  <a:cubicBezTo>
                    <a:pt x="4381" y="8952"/>
                    <a:pt x="4425" y="8920"/>
                    <a:pt x="4435" y="8868"/>
                  </a:cubicBezTo>
                  <a:cubicBezTo>
                    <a:pt x="4461" y="8730"/>
                    <a:pt x="4482" y="8588"/>
                    <a:pt x="4501" y="8446"/>
                  </a:cubicBezTo>
                  <a:cubicBezTo>
                    <a:pt x="4509" y="8388"/>
                    <a:pt x="4468" y="8334"/>
                    <a:pt x="4413" y="8326"/>
                  </a:cubicBezTo>
                  <a:cubicBezTo>
                    <a:pt x="4409" y="8325"/>
                    <a:pt x="4405" y="8325"/>
                    <a:pt x="4400" y="8325"/>
                  </a:cubicBezTo>
                  <a:close/>
                  <a:moveTo>
                    <a:pt x="4237" y="9157"/>
                  </a:moveTo>
                  <a:cubicBezTo>
                    <a:pt x="4192" y="9157"/>
                    <a:pt x="4149" y="9187"/>
                    <a:pt x="4137" y="9236"/>
                  </a:cubicBezTo>
                  <a:cubicBezTo>
                    <a:pt x="4100" y="9374"/>
                    <a:pt x="4060" y="9510"/>
                    <a:pt x="4017" y="9629"/>
                  </a:cubicBezTo>
                  <a:cubicBezTo>
                    <a:pt x="3998" y="9685"/>
                    <a:pt x="4028" y="9746"/>
                    <a:pt x="4082" y="9764"/>
                  </a:cubicBezTo>
                  <a:cubicBezTo>
                    <a:pt x="4094" y="9768"/>
                    <a:pt x="4104" y="9772"/>
                    <a:pt x="4119" y="9772"/>
                  </a:cubicBezTo>
                  <a:cubicBezTo>
                    <a:pt x="4163" y="9772"/>
                    <a:pt x="4203" y="9742"/>
                    <a:pt x="4217" y="9699"/>
                  </a:cubicBezTo>
                  <a:cubicBezTo>
                    <a:pt x="4260" y="9571"/>
                    <a:pt x="4304" y="9433"/>
                    <a:pt x="4341" y="9287"/>
                  </a:cubicBezTo>
                  <a:cubicBezTo>
                    <a:pt x="4356" y="9229"/>
                    <a:pt x="4322" y="9174"/>
                    <a:pt x="4264" y="9160"/>
                  </a:cubicBezTo>
                  <a:cubicBezTo>
                    <a:pt x="4255" y="9158"/>
                    <a:pt x="4246" y="9157"/>
                    <a:pt x="4237" y="9157"/>
                  </a:cubicBezTo>
                  <a:close/>
                  <a:moveTo>
                    <a:pt x="3954" y="9949"/>
                  </a:moveTo>
                  <a:cubicBezTo>
                    <a:pt x="3916" y="9949"/>
                    <a:pt x="3878" y="9970"/>
                    <a:pt x="3860" y="10008"/>
                  </a:cubicBezTo>
                  <a:cubicBezTo>
                    <a:pt x="3798" y="10135"/>
                    <a:pt x="3729" y="10253"/>
                    <a:pt x="3657" y="10354"/>
                  </a:cubicBezTo>
                  <a:cubicBezTo>
                    <a:pt x="3620" y="10401"/>
                    <a:pt x="3630" y="10467"/>
                    <a:pt x="3678" y="10500"/>
                  </a:cubicBezTo>
                  <a:cubicBezTo>
                    <a:pt x="3696" y="10515"/>
                    <a:pt x="3718" y="10522"/>
                    <a:pt x="3740" y="10522"/>
                  </a:cubicBezTo>
                  <a:cubicBezTo>
                    <a:pt x="3773" y="10522"/>
                    <a:pt x="3805" y="10507"/>
                    <a:pt x="3827" y="10478"/>
                  </a:cubicBezTo>
                  <a:cubicBezTo>
                    <a:pt x="3907" y="10365"/>
                    <a:pt x="3984" y="10238"/>
                    <a:pt x="4050" y="10100"/>
                  </a:cubicBezTo>
                  <a:cubicBezTo>
                    <a:pt x="4075" y="10048"/>
                    <a:pt x="4053" y="9986"/>
                    <a:pt x="4002" y="9961"/>
                  </a:cubicBezTo>
                  <a:cubicBezTo>
                    <a:pt x="3987" y="9953"/>
                    <a:pt x="3970" y="9949"/>
                    <a:pt x="3954" y="9949"/>
                  </a:cubicBezTo>
                  <a:close/>
                  <a:moveTo>
                    <a:pt x="124" y="10601"/>
                  </a:moveTo>
                  <a:cubicBezTo>
                    <a:pt x="82" y="10601"/>
                    <a:pt x="42" y="10626"/>
                    <a:pt x="26" y="10668"/>
                  </a:cubicBezTo>
                  <a:cubicBezTo>
                    <a:pt x="1" y="10718"/>
                    <a:pt x="26" y="10780"/>
                    <a:pt x="81" y="10806"/>
                  </a:cubicBezTo>
                  <a:cubicBezTo>
                    <a:pt x="132" y="10828"/>
                    <a:pt x="183" y="10846"/>
                    <a:pt x="234" y="10868"/>
                  </a:cubicBezTo>
                  <a:cubicBezTo>
                    <a:pt x="249" y="10875"/>
                    <a:pt x="263" y="10875"/>
                    <a:pt x="274" y="10875"/>
                  </a:cubicBezTo>
                  <a:cubicBezTo>
                    <a:pt x="318" y="10875"/>
                    <a:pt x="354" y="10849"/>
                    <a:pt x="372" y="10809"/>
                  </a:cubicBezTo>
                  <a:cubicBezTo>
                    <a:pt x="394" y="10755"/>
                    <a:pt x="368" y="10693"/>
                    <a:pt x="314" y="10671"/>
                  </a:cubicBezTo>
                  <a:cubicBezTo>
                    <a:pt x="263" y="10653"/>
                    <a:pt x="215" y="10631"/>
                    <a:pt x="165" y="10609"/>
                  </a:cubicBezTo>
                  <a:cubicBezTo>
                    <a:pt x="151" y="10604"/>
                    <a:pt x="138" y="10601"/>
                    <a:pt x="124" y="10601"/>
                  </a:cubicBezTo>
                  <a:close/>
                  <a:moveTo>
                    <a:pt x="3463" y="10625"/>
                  </a:moveTo>
                  <a:cubicBezTo>
                    <a:pt x="3437" y="10625"/>
                    <a:pt x="3411" y="10634"/>
                    <a:pt x="3390" y="10653"/>
                  </a:cubicBezTo>
                  <a:cubicBezTo>
                    <a:pt x="3296" y="10740"/>
                    <a:pt x="3186" y="10816"/>
                    <a:pt x="3074" y="10878"/>
                  </a:cubicBezTo>
                  <a:cubicBezTo>
                    <a:pt x="3023" y="10908"/>
                    <a:pt x="3001" y="10973"/>
                    <a:pt x="3030" y="11024"/>
                  </a:cubicBezTo>
                  <a:cubicBezTo>
                    <a:pt x="3048" y="11056"/>
                    <a:pt x="3084" y="11078"/>
                    <a:pt x="3124" y="11078"/>
                  </a:cubicBezTo>
                  <a:cubicBezTo>
                    <a:pt x="3139" y="11078"/>
                    <a:pt x="3158" y="11075"/>
                    <a:pt x="3172" y="11064"/>
                  </a:cubicBezTo>
                  <a:cubicBezTo>
                    <a:pt x="3303" y="10995"/>
                    <a:pt x="3423" y="10908"/>
                    <a:pt x="3536" y="10809"/>
                  </a:cubicBezTo>
                  <a:cubicBezTo>
                    <a:pt x="3576" y="10769"/>
                    <a:pt x="3580" y="10703"/>
                    <a:pt x="3540" y="10660"/>
                  </a:cubicBezTo>
                  <a:cubicBezTo>
                    <a:pt x="3520" y="10637"/>
                    <a:pt x="3492" y="10625"/>
                    <a:pt x="3463" y="10625"/>
                  </a:cubicBezTo>
                  <a:close/>
                  <a:moveTo>
                    <a:pt x="667" y="10815"/>
                  </a:moveTo>
                  <a:cubicBezTo>
                    <a:pt x="624" y="10815"/>
                    <a:pt x="583" y="10840"/>
                    <a:pt x="569" y="10886"/>
                  </a:cubicBezTo>
                  <a:cubicBezTo>
                    <a:pt x="550" y="10940"/>
                    <a:pt x="580" y="10999"/>
                    <a:pt x="634" y="11017"/>
                  </a:cubicBezTo>
                  <a:cubicBezTo>
                    <a:pt x="776" y="11068"/>
                    <a:pt x="915" y="11108"/>
                    <a:pt x="1046" y="11144"/>
                  </a:cubicBezTo>
                  <a:cubicBezTo>
                    <a:pt x="1053" y="11148"/>
                    <a:pt x="1064" y="11148"/>
                    <a:pt x="1071" y="11148"/>
                  </a:cubicBezTo>
                  <a:cubicBezTo>
                    <a:pt x="1118" y="11148"/>
                    <a:pt x="1162" y="11118"/>
                    <a:pt x="1173" y="11071"/>
                  </a:cubicBezTo>
                  <a:cubicBezTo>
                    <a:pt x="1192" y="11017"/>
                    <a:pt x="1155" y="10959"/>
                    <a:pt x="1101" y="10940"/>
                  </a:cubicBezTo>
                  <a:cubicBezTo>
                    <a:pt x="973" y="10908"/>
                    <a:pt x="842" y="10868"/>
                    <a:pt x="703" y="10821"/>
                  </a:cubicBezTo>
                  <a:cubicBezTo>
                    <a:pt x="691" y="10817"/>
                    <a:pt x="679" y="10815"/>
                    <a:pt x="667" y="10815"/>
                  </a:cubicBezTo>
                  <a:close/>
                  <a:moveTo>
                    <a:pt x="1484" y="11033"/>
                  </a:moveTo>
                  <a:cubicBezTo>
                    <a:pt x="1434" y="11033"/>
                    <a:pt x="1390" y="11067"/>
                    <a:pt x="1380" y="11118"/>
                  </a:cubicBezTo>
                  <a:cubicBezTo>
                    <a:pt x="1370" y="11177"/>
                    <a:pt x="1407" y="11231"/>
                    <a:pt x="1464" y="11243"/>
                  </a:cubicBezTo>
                  <a:cubicBezTo>
                    <a:pt x="1614" y="11271"/>
                    <a:pt x="1756" y="11290"/>
                    <a:pt x="1894" y="11301"/>
                  </a:cubicBezTo>
                  <a:lnTo>
                    <a:pt x="1901" y="11301"/>
                  </a:lnTo>
                  <a:cubicBezTo>
                    <a:pt x="1956" y="11301"/>
                    <a:pt x="2003" y="11257"/>
                    <a:pt x="2007" y="11202"/>
                  </a:cubicBezTo>
                  <a:cubicBezTo>
                    <a:pt x="2010" y="11144"/>
                    <a:pt x="1967" y="11093"/>
                    <a:pt x="1909" y="11090"/>
                  </a:cubicBezTo>
                  <a:cubicBezTo>
                    <a:pt x="1781" y="11078"/>
                    <a:pt x="1642" y="11061"/>
                    <a:pt x="1504" y="11035"/>
                  </a:cubicBezTo>
                  <a:cubicBezTo>
                    <a:pt x="1498" y="11033"/>
                    <a:pt x="1491" y="11033"/>
                    <a:pt x="1484" y="11033"/>
                  </a:cubicBezTo>
                  <a:close/>
                  <a:moveTo>
                    <a:pt x="2734" y="11021"/>
                  </a:moveTo>
                  <a:cubicBezTo>
                    <a:pt x="2725" y="11021"/>
                    <a:pt x="2715" y="11022"/>
                    <a:pt x="2706" y="11024"/>
                  </a:cubicBezTo>
                  <a:cubicBezTo>
                    <a:pt x="2586" y="11056"/>
                    <a:pt x="2451" y="11083"/>
                    <a:pt x="2316" y="11090"/>
                  </a:cubicBezTo>
                  <a:cubicBezTo>
                    <a:pt x="2258" y="11093"/>
                    <a:pt x="2215" y="11144"/>
                    <a:pt x="2218" y="11202"/>
                  </a:cubicBezTo>
                  <a:cubicBezTo>
                    <a:pt x="2222" y="11261"/>
                    <a:pt x="2269" y="11301"/>
                    <a:pt x="2324" y="11301"/>
                  </a:cubicBezTo>
                  <a:lnTo>
                    <a:pt x="2331" y="11301"/>
                  </a:lnTo>
                  <a:cubicBezTo>
                    <a:pt x="2480" y="11290"/>
                    <a:pt x="2625" y="11264"/>
                    <a:pt x="2764" y="11228"/>
                  </a:cubicBezTo>
                  <a:cubicBezTo>
                    <a:pt x="2819" y="11214"/>
                    <a:pt x="2852" y="11155"/>
                    <a:pt x="2837" y="11100"/>
                  </a:cubicBezTo>
                  <a:cubicBezTo>
                    <a:pt x="2824" y="11052"/>
                    <a:pt x="2782" y="11021"/>
                    <a:pt x="2734" y="1102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7" name="Google Shape;337;p30"/>
          <p:cNvSpPr/>
          <p:nvPr/>
        </p:nvSpPr>
        <p:spPr>
          <a:xfrm>
            <a:off x="3085974" y="4251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8" name="Google Shape;338;p30"/>
          <p:cNvSpPr/>
          <p:nvPr/>
        </p:nvSpPr>
        <p:spPr>
          <a:xfrm>
            <a:off x="3964335" y="8206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39" name="Google Shape;339;p30"/>
          <p:cNvGrpSpPr/>
          <p:nvPr/>
        </p:nvGrpSpPr>
        <p:grpSpPr>
          <a:xfrm>
            <a:off x="10565710" y="719334"/>
            <a:ext cx="675324" cy="653581"/>
            <a:chOff x="62800" y="2118400"/>
            <a:chExt cx="224400" cy="217175"/>
          </a:xfrm>
        </p:grpSpPr>
        <p:sp>
          <p:nvSpPr>
            <p:cNvPr id="340" name="Google Shape;340;p30"/>
            <p:cNvSpPr/>
            <p:nvPr/>
          </p:nvSpPr>
          <p:spPr>
            <a:xfrm>
              <a:off x="97400" y="2158475"/>
              <a:ext cx="164425" cy="123950"/>
            </a:xfrm>
            <a:custGeom>
              <a:avLst/>
              <a:gdLst/>
              <a:ahLst/>
              <a:cxnLst/>
              <a:rect l="l" t="t" r="r" b="b"/>
              <a:pathLst>
                <a:path w="6577" h="4958" extrusionOk="0">
                  <a:moveTo>
                    <a:pt x="4645" y="1"/>
                  </a:moveTo>
                  <a:cubicBezTo>
                    <a:pt x="3533" y="1"/>
                    <a:pt x="3125" y="1597"/>
                    <a:pt x="3125" y="1597"/>
                  </a:cubicBezTo>
                  <a:cubicBezTo>
                    <a:pt x="2799" y="999"/>
                    <a:pt x="2157" y="585"/>
                    <a:pt x="1568" y="585"/>
                  </a:cubicBezTo>
                  <a:cubicBezTo>
                    <a:pt x="1042" y="585"/>
                    <a:pt x="558" y="915"/>
                    <a:pt x="379" y="1739"/>
                  </a:cubicBezTo>
                  <a:cubicBezTo>
                    <a:pt x="1" y="3491"/>
                    <a:pt x="3645" y="4958"/>
                    <a:pt x="3645" y="4958"/>
                  </a:cubicBezTo>
                  <a:cubicBezTo>
                    <a:pt x="4213" y="4910"/>
                    <a:pt x="6576" y="607"/>
                    <a:pt x="5108" y="86"/>
                  </a:cubicBezTo>
                  <a:cubicBezTo>
                    <a:pt x="4942" y="27"/>
                    <a:pt x="4788" y="1"/>
                    <a:pt x="46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30"/>
            <p:cNvSpPr/>
            <p:nvPr/>
          </p:nvSpPr>
          <p:spPr>
            <a:xfrm>
              <a:off x="62800" y="2118400"/>
              <a:ext cx="224400" cy="217175"/>
            </a:xfrm>
            <a:custGeom>
              <a:avLst/>
              <a:gdLst/>
              <a:ahLst/>
              <a:cxnLst/>
              <a:rect l="l" t="t" r="r" b="b"/>
              <a:pathLst>
                <a:path w="8976" h="8687" extrusionOk="0">
                  <a:moveTo>
                    <a:pt x="4640" y="211"/>
                  </a:moveTo>
                  <a:cubicBezTo>
                    <a:pt x="5798" y="211"/>
                    <a:pt x="6748" y="560"/>
                    <a:pt x="7461" y="1249"/>
                  </a:cubicBezTo>
                  <a:cubicBezTo>
                    <a:pt x="8459" y="2210"/>
                    <a:pt x="8750" y="3586"/>
                    <a:pt x="8258" y="5025"/>
                  </a:cubicBezTo>
                  <a:cubicBezTo>
                    <a:pt x="7650" y="6812"/>
                    <a:pt x="6030" y="8148"/>
                    <a:pt x="4225" y="8349"/>
                  </a:cubicBezTo>
                  <a:cubicBezTo>
                    <a:pt x="3445" y="8436"/>
                    <a:pt x="2910" y="8476"/>
                    <a:pt x="2593" y="8476"/>
                  </a:cubicBezTo>
                  <a:cubicBezTo>
                    <a:pt x="2404" y="8476"/>
                    <a:pt x="2316" y="8461"/>
                    <a:pt x="2276" y="8451"/>
                  </a:cubicBezTo>
                  <a:cubicBezTo>
                    <a:pt x="2324" y="8392"/>
                    <a:pt x="2451" y="8290"/>
                    <a:pt x="2546" y="8214"/>
                  </a:cubicBezTo>
                  <a:cubicBezTo>
                    <a:pt x="2757" y="8046"/>
                    <a:pt x="3023" y="7839"/>
                    <a:pt x="3143" y="7606"/>
                  </a:cubicBezTo>
                  <a:cubicBezTo>
                    <a:pt x="3190" y="7518"/>
                    <a:pt x="3198" y="7438"/>
                    <a:pt x="3168" y="7369"/>
                  </a:cubicBezTo>
                  <a:cubicBezTo>
                    <a:pt x="3103" y="7238"/>
                    <a:pt x="2928" y="7201"/>
                    <a:pt x="2659" y="7144"/>
                  </a:cubicBezTo>
                  <a:cubicBezTo>
                    <a:pt x="2128" y="7038"/>
                    <a:pt x="1239" y="6856"/>
                    <a:pt x="744" y="5756"/>
                  </a:cubicBezTo>
                  <a:cubicBezTo>
                    <a:pt x="219" y="4588"/>
                    <a:pt x="223" y="3178"/>
                    <a:pt x="758" y="2079"/>
                  </a:cubicBezTo>
                  <a:cubicBezTo>
                    <a:pt x="1140" y="1296"/>
                    <a:pt x="1745" y="772"/>
                    <a:pt x="2481" y="590"/>
                  </a:cubicBezTo>
                  <a:cubicBezTo>
                    <a:pt x="2491" y="586"/>
                    <a:pt x="3464" y="211"/>
                    <a:pt x="4640" y="211"/>
                  </a:cubicBezTo>
                  <a:close/>
                  <a:moveTo>
                    <a:pt x="4640" y="0"/>
                  </a:moveTo>
                  <a:cubicBezTo>
                    <a:pt x="3424" y="0"/>
                    <a:pt x="2444" y="378"/>
                    <a:pt x="2419" y="390"/>
                  </a:cubicBezTo>
                  <a:cubicBezTo>
                    <a:pt x="1636" y="578"/>
                    <a:pt x="980" y="1146"/>
                    <a:pt x="569" y="1988"/>
                  </a:cubicBezTo>
                  <a:cubicBezTo>
                    <a:pt x="9" y="3138"/>
                    <a:pt x="1" y="4616"/>
                    <a:pt x="550" y="5843"/>
                  </a:cubicBezTo>
                  <a:cubicBezTo>
                    <a:pt x="1090" y="7038"/>
                    <a:pt x="2044" y="7234"/>
                    <a:pt x="2615" y="7351"/>
                  </a:cubicBezTo>
                  <a:cubicBezTo>
                    <a:pt x="2757" y="7380"/>
                    <a:pt x="2953" y="7420"/>
                    <a:pt x="2975" y="7460"/>
                  </a:cubicBezTo>
                  <a:cubicBezTo>
                    <a:pt x="2975" y="7460"/>
                    <a:pt x="2975" y="7471"/>
                    <a:pt x="2958" y="7507"/>
                  </a:cubicBezTo>
                  <a:cubicBezTo>
                    <a:pt x="2856" y="7700"/>
                    <a:pt x="2612" y="7893"/>
                    <a:pt x="2415" y="8050"/>
                  </a:cubicBezTo>
                  <a:cubicBezTo>
                    <a:pt x="2167" y="8246"/>
                    <a:pt x="2004" y="8374"/>
                    <a:pt x="2058" y="8527"/>
                  </a:cubicBezTo>
                  <a:cubicBezTo>
                    <a:pt x="2098" y="8643"/>
                    <a:pt x="2244" y="8687"/>
                    <a:pt x="2593" y="8687"/>
                  </a:cubicBezTo>
                  <a:cubicBezTo>
                    <a:pt x="2925" y="8687"/>
                    <a:pt x="3449" y="8647"/>
                    <a:pt x="4247" y="8560"/>
                  </a:cubicBezTo>
                  <a:cubicBezTo>
                    <a:pt x="6132" y="8349"/>
                    <a:pt x="7825" y="6957"/>
                    <a:pt x="8459" y="5094"/>
                  </a:cubicBezTo>
                  <a:cubicBezTo>
                    <a:pt x="8976" y="3571"/>
                    <a:pt x="8666" y="2116"/>
                    <a:pt x="7607" y="1096"/>
                  </a:cubicBezTo>
                  <a:cubicBezTo>
                    <a:pt x="6853" y="368"/>
                    <a:pt x="5855" y="0"/>
                    <a:pt x="46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" name="Google Shape;342;p30"/>
          <p:cNvSpPr/>
          <p:nvPr/>
        </p:nvSpPr>
        <p:spPr>
          <a:xfrm>
            <a:off x="4065935" y="5875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3" name="Google Shape;343;p30"/>
          <p:cNvSpPr/>
          <p:nvPr/>
        </p:nvSpPr>
        <p:spPr>
          <a:xfrm>
            <a:off x="6692774" y="5266838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4" name="Google Shape;344;p30"/>
          <p:cNvSpPr/>
          <p:nvPr/>
        </p:nvSpPr>
        <p:spPr>
          <a:xfrm>
            <a:off x="10838419" y="2192216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5" name="Google Shape;345;p30"/>
          <p:cNvSpPr/>
          <p:nvPr/>
        </p:nvSpPr>
        <p:spPr>
          <a:xfrm>
            <a:off x="821068" y="2321850"/>
            <a:ext cx="129901" cy="129629"/>
          </a:xfrm>
          <a:custGeom>
            <a:avLst/>
            <a:gdLst/>
            <a:ahLst/>
            <a:cxnLst/>
            <a:rect l="l" t="t" r="r" b="b"/>
            <a:pathLst>
              <a:path w="1460" h="1457" extrusionOk="0">
                <a:moveTo>
                  <a:pt x="732" y="212"/>
                </a:moveTo>
                <a:cubicBezTo>
                  <a:pt x="1016" y="212"/>
                  <a:pt x="1249" y="444"/>
                  <a:pt x="1249" y="732"/>
                </a:cubicBezTo>
                <a:cubicBezTo>
                  <a:pt x="1246" y="1016"/>
                  <a:pt x="1016" y="1245"/>
                  <a:pt x="728" y="1245"/>
                </a:cubicBezTo>
                <a:cubicBezTo>
                  <a:pt x="441" y="1245"/>
                  <a:pt x="211" y="1012"/>
                  <a:pt x="211" y="725"/>
                </a:cubicBezTo>
                <a:cubicBezTo>
                  <a:pt x="211" y="441"/>
                  <a:pt x="444" y="212"/>
                  <a:pt x="732" y="212"/>
                </a:cubicBezTo>
                <a:close/>
                <a:moveTo>
                  <a:pt x="728" y="0"/>
                </a:moveTo>
                <a:cubicBezTo>
                  <a:pt x="328" y="0"/>
                  <a:pt x="0" y="324"/>
                  <a:pt x="0" y="725"/>
                </a:cubicBezTo>
                <a:cubicBezTo>
                  <a:pt x="0" y="1129"/>
                  <a:pt x="324" y="1457"/>
                  <a:pt x="728" y="1457"/>
                </a:cubicBezTo>
                <a:cubicBezTo>
                  <a:pt x="1128" y="1457"/>
                  <a:pt x="1456" y="1133"/>
                  <a:pt x="1460" y="732"/>
                </a:cubicBezTo>
                <a:cubicBezTo>
                  <a:pt x="1460" y="328"/>
                  <a:pt x="1136" y="0"/>
                  <a:pt x="72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6" name="Google Shape;346;p30"/>
          <p:cNvSpPr/>
          <p:nvPr/>
        </p:nvSpPr>
        <p:spPr>
          <a:xfrm>
            <a:off x="1257174" y="41589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7" name="Google Shape;347;p30"/>
          <p:cNvSpPr/>
          <p:nvPr/>
        </p:nvSpPr>
        <p:spPr>
          <a:xfrm>
            <a:off x="10330292" y="3549304"/>
            <a:ext cx="207041" cy="208101"/>
          </a:xfrm>
          <a:custGeom>
            <a:avLst/>
            <a:gdLst/>
            <a:ahLst/>
            <a:cxnLst/>
            <a:rect l="l" t="t" r="r" b="b"/>
            <a:pathLst>
              <a:path w="2327" h="2339" extrusionOk="0">
                <a:moveTo>
                  <a:pt x="1242" y="310"/>
                </a:moveTo>
                <a:cubicBezTo>
                  <a:pt x="1271" y="408"/>
                  <a:pt x="1304" y="539"/>
                  <a:pt x="1326" y="623"/>
                </a:cubicBezTo>
                <a:cubicBezTo>
                  <a:pt x="1384" y="856"/>
                  <a:pt x="1399" y="914"/>
                  <a:pt x="1424" y="947"/>
                </a:cubicBezTo>
                <a:cubicBezTo>
                  <a:pt x="1453" y="987"/>
                  <a:pt x="1497" y="1006"/>
                  <a:pt x="1727" y="1089"/>
                </a:cubicBezTo>
                <a:cubicBezTo>
                  <a:pt x="1806" y="1115"/>
                  <a:pt x="1927" y="1159"/>
                  <a:pt x="2018" y="1198"/>
                </a:cubicBezTo>
                <a:cubicBezTo>
                  <a:pt x="1887" y="1253"/>
                  <a:pt x="1683" y="1333"/>
                  <a:pt x="1497" y="1399"/>
                </a:cubicBezTo>
                <a:cubicBezTo>
                  <a:pt x="1471" y="1406"/>
                  <a:pt x="1450" y="1428"/>
                  <a:pt x="1435" y="1457"/>
                </a:cubicBezTo>
                <a:cubicBezTo>
                  <a:pt x="1344" y="1665"/>
                  <a:pt x="1231" y="1905"/>
                  <a:pt x="1154" y="2040"/>
                </a:cubicBezTo>
                <a:cubicBezTo>
                  <a:pt x="1104" y="1894"/>
                  <a:pt x="1031" y="1643"/>
                  <a:pt x="976" y="1416"/>
                </a:cubicBezTo>
                <a:cubicBezTo>
                  <a:pt x="969" y="1377"/>
                  <a:pt x="936" y="1347"/>
                  <a:pt x="892" y="1340"/>
                </a:cubicBezTo>
                <a:cubicBezTo>
                  <a:pt x="682" y="1300"/>
                  <a:pt x="433" y="1246"/>
                  <a:pt x="299" y="1206"/>
                </a:cubicBezTo>
                <a:cubicBezTo>
                  <a:pt x="441" y="1126"/>
                  <a:pt x="710" y="1006"/>
                  <a:pt x="951" y="911"/>
                </a:cubicBezTo>
                <a:cubicBezTo>
                  <a:pt x="976" y="900"/>
                  <a:pt x="998" y="878"/>
                  <a:pt x="1009" y="849"/>
                </a:cubicBezTo>
                <a:cubicBezTo>
                  <a:pt x="1082" y="656"/>
                  <a:pt x="1176" y="438"/>
                  <a:pt x="1242" y="310"/>
                </a:cubicBezTo>
                <a:close/>
                <a:moveTo>
                  <a:pt x="1268" y="1"/>
                </a:moveTo>
                <a:cubicBezTo>
                  <a:pt x="1202" y="1"/>
                  <a:pt x="1107" y="1"/>
                  <a:pt x="827" y="732"/>
                </a:cubicBezTo>
                <a:cubicBezTo>
                  <a:pt x="52" y="1045"/>
                  <a:pt x="23" y="1147"/>
                  <a:pt x="8" y="1191"/>
                </a:cubicBezTo>
                <a:cubicBezTo>
                  <a:pt x="1" y="1220"/>
                  <a:pt x="8" y="1271"/>
                  <a:pt x="30" y="1297"/>
                </a:cubicBezTo>
                <a:cubicBezTo>
                  <a:pt x="52" y="1326"/>
                  <a:pt x="110" y="1403"/>
                  <a:pt x="791" y="1534"/>
                </a:cubicBezTo>
                <a:cubicBezTo>
                  <a:pt x="991" y="2338"/>
                  <a:pt x="1063" y="2338"/>
                  <a:pt x="1140" y="2338"/>
                </a:cubicBezTo>
                <a:lnTo>
                  <a:pt x="1147" y="2338"/>
                </a:lnTo>
                <a:cubicBezTo>
                  <a:pt x="1209" y="2334"/>
                  <a:pt x="1282" y="2331"/>
                  <a:pt x="1610" y="1581"/>
                </a:cubicBezTo>
                <a:cubicBezTo>
                  <a:pt x="1814" y="1508"/>
                  <a:pt x="2199" y="1366"/>
                  <a:pt x="2283" y="1293"/>
                </a:cubicBezTo>
                <a:cubicBezTo>
                  <a:pt x="2309" y="1268"/>
                  <a:pt x="2327" y="1216"/>
                  <a:pt x="2320" y="1181"/>
                </a:cubicBezTo>
                <a:cubicBezTo>
                  <a:pt x="2302" y="1082"/>
                  <a:pt x="2199" y="1035"/>
                  <a:pt x="1799" y="889"/>
                </a:cubicBezTo>
                <a:cubicBezTo>
                  <a:pt x="1722" y="863"/>
                  <a:pt x="1635" y="831"/>
                  <a:pt x="1591" y="813"/>
                </a:cubicBezTo>
                <a:cubicBezTo>
                  <a:pt x="1577" y="765"/>
                  <a:pt x="1552" y="660"/>
                  <a:pt x="1530" y="572"/>
                </a:cubicBezTo>
                <a:cubicBezTo>
                  <a:pt x="1460" y="295"/>
                  <a:pt x="1416" y="121"/>
                  <a:pt x="1366" y="52"/>
                </a:cubicBezTo>
                <a:cubicBezTo>
                  <a:pt x="1347" y="26"/>
                  <a:pt x="1300" y="1"/>
                  <a:pt x="1268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546311224"/>
      </p:ext>
    </p:extLst>
  </p:cSld>
  <p:clrMapOvr>
    <a:masterClrMapping/>
  </p:clrMapOvr>
  <p:transition spd="med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4DEDC06-782C-4AFC-9B6A-26BC50473AE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5CEC7AF-EC5C-458A-A337-699E90EA3B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DBA08A-33F2-4A9C-9D41-E45285848AD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6F3D4A-32DC-477B-A1B4-2D988E458A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8483753"/>
      </p:ext>
    </p:extLst>
  </p:cSld>
  <p:clrMapOvr>
    <a:masterClrMapping/>
  </p:clrMapOvr>
  <p:transition spd="med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9E6307-B339-4BB6-917D-3C23473274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2072071-EDC3-4497-9CF5-D380D82635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60F51E2-6110-42B6-AD1C-2A061E700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FB077BF-E70D-46F2-806A-019D5E9D8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90F3DE-A7B7-4C33-862E-179405C3A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3711696"/>
      </p:ext>
    </p:extLst>
  </p:cSld>
  <p:clrMapOvr>
    <a:masterClrMapping/>
  </p:clrMapOvr>
  <p:transition spd="med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3EF77EB-7B1C-4797-B807-1B765A2162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F7EB334-C061-42FA-A5AE-07BFA35371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47535A-CA5C-4FEB-8741-595DAEBF8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5168A3-DC42-4431-B2A4-33DDF8F94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28EB0B5-8941-4C75-B707-5940D44ED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25908244"/>
      </p:ext>
    </p:extLst>
  </p:cSld>
  <p:clrMapOvr>
    <a:masterClrMapping/>
  </p:clrMapOvr>
  <p:transition spd="med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05127F-20D8-4068-878F-48890575B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B98F518-0D22-4132-8C68-ED1D54680E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A1F2D2F-B897-46FD-A83C-A03ED06B7A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E6671F4-D60B-47B4-BB35-3100C47437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45399D-A2E8-4CAD-B3BB-26E911D8E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1174424"/>
      </p:ext>
    </p:extLst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03828"/>
      </p:ext>
    </p:extLst>
  </p:cSld>
  <p:clrMapOvr>
    <a:masterClrMapping/>
  </p:clrMapOvr>
  <p:transition spd="med"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94A8BC-975A-4B24-8DA5-BFD4085B5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B4331B-1258-49A7-A448-BA619BD2CB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832F10-E7A1-4918-9586-614F89310C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6315400-E657-44A6-9431-0775D1338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94BE32A-A4EE-4002-9DA3-2E867BA793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905ECE8-9536-4F2A-A2C6-F24A7E3A8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1137547"/>
      </p:ext>
    </p:extLst>
  </p:cSld>
  <p:clrMapOvr>
    <a:masterClrMapping/>
  </p:clrMapOvr>
  <p:transition spd="med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3728D4C-61C7-4860-85A6-A3F6A9C47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DC5404-67DA-47BC-BDC7-CFE0371E0D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DC7319B-9EFD-4F2B-AFB4-6F8FF9B70E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BA08BC7-5813-4F8F-A400-9C517B3D3C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2A17C35-FA6D-40CF-817E-CED56FC474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C908C43-40B8-47E0-BEE5-4D569B395D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B9C5204-5B7E-43D5-BD5A-EE4E20494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9D37292-8C9A-410B-BA66-F18700020C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754727"/>
      </p:ext>
    </p:extLst>
  </p:cSld>
  <p:clrMapOvr>
    <a:masterClrMapping/>
  </p:clrMapOvr>
  <p:transition spd="med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D604C9-D928-41DE-A839-3EAEC1FAB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5DAC134-AFFB-4EBC-8577-3763C7715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5D0B644-513C-4606-84A6-087331DB59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AF4FFAE-F259-4982-A5E1-51E875184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1408898"/>
      </p:ext>
    </p:extLst>
  </p:cSld>
  <p:clrMapOvr>
    <a:masterClrMapping/>
  </p:clrMapOvr>
  <p:transition spd="med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8FB671-D110-4C75-BC20-D71012F4A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4D5A602-2A66-4B9D-AC99-DCA045FC37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AFDC037-E85D-4B1C-AAF2-707E200379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0559941"/>
      </p:ext>
    </p:extLst>
  </p:cSld>
  <p:clrMapOvr>
    <a:masterClrMapping/>
  </p:clrMapOvr>
  <p:transition spd="med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68E56B-88A9-4A63-AA39-EEC66F4BB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DAD1967-9EA4-49D8-B47A-A4928B9BDA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B30B7C7-9F69-405B-A724-A56FFE8CF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5A3FB0E-9CF1-484B-B4E7-EDED727E82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58464-C1D5-4E69-91AB-FEEADBE5E5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D4698F-D47F-464C-8A82-581E076C79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9451518"/>
      </p:ext>
    </p:extLst>
  </p:cSld>
  <p:clrMapOvr>
    <a:masterClrMapping/>
  </p:clrMapOvr>
  <p:transition spd="med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ACE7E5-5001-424A-AA19-22C73E292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37281FE-6EDA-43D6-9015-553BF16ED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30C39A6-BBC0-4016-B558-EF17FDE349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C7275C6-0447-48E4-871A-D2274E6D9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EAF0A44-B67C-432B-AF7A-A261D75E7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500BC-68D8-47FB-87BF-3CAD99BFF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8532745"/>
      </p:ext>
    </p:extLst>
  </p:cSld>
  <p:clrMapOvr>
    <a:masterClrMapping/>
  </p:clrMapOvr>
  <p:transition spd="med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8DF56CA-60B2-41D2-9BC1-9F491180B7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D036413-0D1F-49C6-ABC3-E88B00AA9D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0967AC-5B2E-4CE5-B02B-28F41E919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E7432D6-B28E-4415-90A8-1491910D2A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FD1B169-DE41-4C59-B264-6376E14F0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5305604"/>
      </p:ext>
    </p:extLst>
  </p:cSld>
  <p:clrMapOvr>
    <a:masterClrMapping/>
  </p:clrMapOvr>
  <p:transition spd="med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F2B3E7E-5BF0-4A59-8E75-85A611782CB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8194D29-58BB-4975-B376-EF1A5BC29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808C711-39DA-4EF0-8F62-5B958554A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334A974-65FE-4464-B01A-02E8F7EFEA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120632-8296-4676-AD40-600AE63B5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0688963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任意多边形 5"/>
          <p:cNvSpPr>
            <a:spLocks noGrp="1"/>
          </p:cNvSpPr>
          <p:nvPr>
            <p:ph type="pic" sz="quarter" idx="10"/>
          </p:nvPr>
        </p:nvSpPr>
        <p:spPr>
          <a:xfrm>
            <a:off x="8441684" y="1"/>
            <a:ext cx="3750316" cy="3985676"/>
          </a:xfrm>
          <a:custGeom>
            <a:avLst/>
            <a:gdLst>
              <a:gd name="connsiteX0" fmla="*/ 0 w 3750316"/>
              <a:gd name="connsiteY0" fmla="*/ 0 h 3985676"/>
              <a:gd name="connsiteX1" fmla="*/ 3750315 w 3750316"/>
              <a:gd name="connsiteY1" fmla="*/ 0 h 3985676"/>
              <a:gd name="connsiteX2" fmla="*/ 3750316 w 3750316"/>
              <a:gd name="connsiteY2" fmla="*/ 2112432 h 3985676"/>
              <a:gd name="connsiteX3" fmla="*/ 3706366 w 3750316"/>
              <a:gd name="connsiteY3" fmla="*/ 2159832 h 3985676"/>
              <a:gd name="connsiteX4" fmla="*/ 1290736 w 3750316"/>
              <a:gd name="connsiteY4" fmla="*/ 3985676 h 3985676"/>
              <a:gd name="connsiteX5" fmla="*/ 336297 w 3750316"/>
              <a:gd name="connsiteY5" fmla="*/ 1205301 h 3985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750316" h="3985676">
                <a:moveTo>
                  <a:pt x="0" y="0"/>
                </a:moveTo>
                <a:lnTo>
                  <a:pt x="3750315" y="0"/>
                </a:lnTo>
                <a:lnTo>
                  <a:pt x="3750316" y="2112432"/>
                </a:lnTo>
                <a:lnTo>
                  <a:pt x="3706366" y="2159832"/>
                </a:lnTo>
                <a:cubicBezTo>
                  <a:pt x="3015456" y="2882747"/>
                  <a:pt x="2267396" y="3548512"/>
                  <a:pt x="1290736" y="3985676"/>
                </a:cubicBezTo>
                <a:cubicBezTo>
                  <a:pt x="901152" y="3087460"/>
                  <a:pt x="606817" y="2151142"/>
                  <a:pt x="336297" y="1205301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1552507"/>
      </p:ext>
    </p:extLst>
  </p:cSld>
  <p:clrMapOvr>
    <a:masterClrMapping/>
  </p:clrMapOvr>
  <p:transition spd="med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F2F85839-263A-4489-9589-86B217A9479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"/>
            <a:ext cx="12192000" cy="6857355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C5E3FCA-D166-4129-897C-FBCBAA16C424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26B12FD-B794-4E7C-943E-AC67BE22A021}"/>
              </a:ext>
            </a:extLst>
          </p:cNvPr>
          <p:cNvSpPr/>
          <p:nvPr userDrawn="1"/>
        </p:nvSpPr>
        <p:spPr>
          <a:xfrm>
            <a:off x="362673" y="309623"/>
            <a:ext cx="11474555" cy="623875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6400" sx="102000" sy="102000" algn="ctr" rotWithShape="0">
              <a:prstClr val="black">
                <a:alpha val="1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955395"/>
      </p:ext>
    </p:extLst>
  </p:cSld>
  <p:clrMapOvr>
    <a:masterClrMapping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2518864"/>
      </p:ext>
    </p:extLst>
  </p:cSld>
  <p:clrMapOvr>
    <a:masterClrMapping/>
  </p:clrMapOvr>
  <p:transition spd="med"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8971477"/>
      </p:ext>
    </p:extLst>
  </p:cSld>
  <p:clrMapOvr>
    <a:masterClrMapping/>
  </p:clrMapOvr>
  <p:transition spd="med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198527"/>
      </p:ext>
    </p:extLst>
  </p:cSld>
  <p:clrMapOvr>
    <a:masterClrMapping/>
  </p:clrMapOvr>
  <p:transition spd="med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2"/>
          <p:cNvSpPr txBox="1"/>
          <p:nvPr userDrawn="1"/>
        </p:nvSpPr>
        <p:spPr>
          <a:xfrm>
            <a:off x="353485" y="342795"/>
            <a:ext cx="1521580" cy="35901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zh-CN" altLang="en-US" sz="1733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rPr>
              <a:t>年度工作概述</a:t>
            </a:r>
          </a:p>
        </p:txBody>
      </p:sp>
      <p:sp>
        <p:nvSpPr>
          <p:cNvPr id="4" name="文本框 33"/>
          <p:cNvSpPr txBox="1"/>
          <p:nvPr userDrawn="1"/>
        </p:nvSpPr>
        <p:spPr>
          <a:xfrm>
            <a:off x="353485" y="619993"/>
            <a:ext cx="1899889" cy="277005"/>
          </a:xfrm>
          <a:prstGeom prst="rect">
            <a:avLst/>
          </a:prstGeom>
          <a:noFill/>
        </p:spPr>
        <p:txBody>
          <a:bodyPr wrap="none" lIns="91445" tIns="45723" rIns="91445" bIns="45723">
            <a:spAutoFit/>
          </a:bodyPr>
          <a:lstStyle/>
          <a:p>
            <a:pPr defTabSz="914370">
              <a:defRPr/>
            </a:pPr>
            <a:r>
              <a:rPr lang="en-US" altLang="zh-CN" sz="1200" dirty="0">
                <a:solidFill>
                  <a:schemeClr val="tx1">
                    <a:lumMod val="50000"/>
                    <a:lumOff val="50000"/>
                  </a:schemeClr>
                </a:solidFill>
                <a:cs typeface="+mn-ea"/>
                <a:sym typeface="+mn-lt"/>
              </a:rPr>
              <a:t>Annual work summary</a:t>
            </a:r>
            <a:endParaRPr lang="zh-CN" altLang="en-US" sz="1200" dirty="0">
              <a:solidFill>
                <a:schemeClr val="tx1">
                  <a:lumMod val="50000"/>
                  <a:lumOff val="50000"/>
                </a:schemeClr>
              </a:solidFill>
              <a:cs typeface="+mn-ea"/>
              <a:sym typeface="+mn-lt"/>
            </a:endParaRPr>
          </a:p>
        </p:txBody>
      </p:sp>
      <p:sp>
        <p:nvSpPr>
          <p:cNvPr id="5" name="矩形 4"/>
          <p:cNvSpPr/>
          <p:nvPr userDrawn="1"/>
        </p:nvSpPr>
        <p:spPr>
          <a:xfrm>
            <a:off x="0" y="342795"/>
            <a:ext cx="213784" cy="556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5" tIns="45723" rIns="91445" bIns="45723" anchor="ctr"/>
          <a:lstStyle/>
          <a:p>
            <a:pPr algn="ctr" defTabSz="914370">
              <a:defRPr/>
            </a:pPr>
            <a:endParaRPr lang="zh-CN" altLang="en-US" sz="1867" dirty="0">
              <a:solidFill>
                <a:srgbClr val="E7E6E6">
                  <a:lumMod val="50000"/>
                </a:srgbClr>
              </a:solidFill>
              <a:cs typeface="+mn-ea"/>
              <a:sym typeface="+mn-lt"/>
            </a:endParaRPr>
          </a:p>
        </p:txBody>
      </p:sp>
      <p:sp>
        <p:nvSpPr>
          <p:cNvPr id="6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62C1E6-100B-44D2-A1C7-A34E3BD9A12C}" type="datetimeFigureOut">
              <a:rPr lang="zh-CN" altLang="en-US"/>
              <a:pPr>
                <a:defRPr/>
              </a:pPr>
              <a:t>2024/10/2</a:t>
            </a:fld>
            <a:endParaRPr lang="zh-CN" altLang="en-US"/>
          </a:p>
        </p:txBody>
      </p:sp>
      <p:sp>
        <p:nvSpPr>
          <p:cNvPr id="7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8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4A6F88-39AC-442E-B372-2FEBDC340D1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786205"/>
      </p:ext>
    </p:extLst>
  </p:cSld>
  <p:clrMapOvr>
    <a:masterClrMapping/>
  </p:clrMapOvr>
  <p:transition spd="med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8955905"/>
      </p:ext>
    </p:extLst>
  </p:cSld>
  <p:clrMapOvr>
    <a:masterClrMapping/>
  </p:clrMapOvr>
  <p:transition spd="med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8009008"/>
      </p:ext>
    </p:extLst>
  </p:cSld>
  <p:clrMapOvr>
    <a:masterClrMapping/>
  </p:clrMapOvr>
  <p:transition spd="med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356F236-4CB8-4C50-9B77-8A286BA259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3221FD0-4C55-43E0-ACE1-3649C1D42B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7CBC1A-4EC4-4180-8A53-7946A129D7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3CF885-094D-48C8-A745-BBAEA9771A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2FC0E6-37CE-4C19-B570-685C11B1CD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8407677"/>
      </p:ext>
    </p:extLst>
  </p:cSld>
  <p:clrMapOvr>
    <a:masterClrMapping/>
  </p:clrMapOvr>
  <p:transition spd="med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579165F-A4E7-4415-9D5D-CBCA444E4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6535550-F150-4A4B-AE0F-72A887BEA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1293ACA-83B2-449E-B78B-EE84CFCA81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842BEC-8C90-4F6A-B4C7-D09366E53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0580DA4-E258-4196-915E-8D1A1B9BE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23786"/>
      </p:ext>
    </p:extLst>
  </p:cSld>
  <p:clrMapOvr>
    <a:masterClrMapping/>
  </p:clrMapOvr>
  <p:transition spd="med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6FB8FA-57F7-41C9-9947-C2792580A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5409E3E-FA31-4E2B-847F-C7E65ED4DE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AF8C54-F491-4206-9917-EBAF7CB73E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DF6ACBC-3A1D-4D88-ADBE-CFFDD76FB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B3CB6A-F863-4D52-B84D-73734F342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149517"/>
      </p:ext>
    </p:extLst>
  </p:cSld>
  <p:clrMapOvr>
    <a:masterClrMapping/>
  </p:clrMapOvr>
  <p:transition spd="med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91DBCC8-F4F0-4203-B866-B1537335E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F8DBA32-0A02-421A-A0EC-B25E5B7FA7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655A870-132D-409A-A043-E6F4497FC5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6ECB553-F5E8-4D85-AB48-0881136B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BF17D4-BA03-4350-B841-CA95BFC7A5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260902F-42A8-4207-B4E0-F6B2E5128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1954272"/>
      </p:ext>
    </p:extLst>
  </p:cSld>
  <p:clrMapOvr>
    <a:masterClrMapping/>
  </p:clrMapOvr>
  <p:transition spd="med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3734AD5-CF7C-4EA5-9DF8-BB8A548B1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2A7AAD8-0AF3-4D22-8C9D-68FD250610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4EA2A9E-551F-41FF-A8A5-6E2E40CDA0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0D51B7E9-6CA2-41F3-87C5-D1BE3F9A90C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771F3C-A631-4948-9A8A-95025DB58F4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F613870-4C7E-482D-95BE-5F56DDF7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0E5ADAAD-A61A-4458-A74C-D62869B27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D19F573-3191-4631-9DA9-BE2212E48B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8905326"/>
      </p:ext>
    </p:extLst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5367515"/>
      </p:ext>
    </p:extLst>
  </p:cSld>
  <p:clrMapOvr>
    <a:masterClrMapping/>
  </p:clrMapOvr>
  <p:transition spd="med"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1351DE8-54C8-41C3-8377-9BBA42C9A0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A324F40-8108-4C3B-8289-66709A8E28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451AF8F-F9D1-4E5F-8099-D58D57919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12C2550-11DB-4D71-9BCB-3CCB892AC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94379"/>
      </p:ext>
    </p:extLst>
  </p:cSld>
  <p:clrMapOvr>
    <a:masterClrMapping/>
  </p:clrMapOvr>
  <p:transition spd="med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A9FEE7D-5E26-42CA-8135-095771D2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BF641C7-DDAA-4158-ACAF-EA4C8FC82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A52306-A01F-4ABB-9CAD-77430C1C8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2348376"/>
      </p:ext>
    </p:extLst>
  </p:cSld>
  <p:clrMapOvr>
    <a:masterClrMapping/>
  </p:clrMapOvr>
  <p:transition spd="med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F48AA5-D1D0-4195-A1DA-2380A19A0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79BA1C4-70F5-4010-8BA9-BB7C84C0E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9D41E55-CEE6-4749-A4B0-BF6078CA0D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D4F5ED-0E43-4A27-B17F-56290A624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A7D9090-21C6-49ED-ADB7-4F5A37CFD8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46EB97-30CF-4C40-A139-E0921C98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41983"/>
      </p:ext>
    </p:extLst>
  </p:cSld>
  <p:clrMapOvr>
    <a:masterClrMapping/>
  </p:clrMapOvr>
  <p:transition spd="med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577516-1E30-45A9-9607-75BDED788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9CA7406-6E8C-4887-8D50-90A9568FAB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394757D-C98C-46ED-AF45-A3C697901C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527471-D7EB-4D33-B7DF-67E3877F1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2F999E-A40A-4D35-99D5-F03F3B1C3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521EFC9-1E42-4933-AB55-8C5E72D15E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4651774"/>
      </p:ext>
    </p:extLst>
  </p:cSld>
  <p:clrMapOvr>
    <a:masterClrMapping/>
  </p:clrMapOvr>
  <p:transition spd="med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81D46C-EE7F-4077-BDCC-4779125A35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2DF1D1-2ED5-436D-8275-0284C1336D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DBA5D-FFD0-4744-8E94-E2226CA89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A687527-558D-4CF1-B565-AD49CBEA36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3A0C34-92E6-4538-9ABE-A9693887C4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7526303"/>
      </p:ext>
    </p:extLst>
  </p:cSld>
  <p:clrMapOvr>
    <a:masterClrMapping/>
  </p:clrMapOvr>
  <p:transition spd="med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3A61366-BD69-4B31-B942-F22D10FC9B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EF54530-4071-4E30-B2FA-3631EC6AD7C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541F7BD-FA3B-46D3-8A3C-371D18C670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A20877D-B18F-4FFD-AFEB-305B9D97A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6F7D88-840C-43A7-A6E6-1FC8E7812C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9480979"/>
      </p:ext>
    </p:extLst>
  </p:cSld>
  <p:clrMapOvr>
    <a:masterClrMapping/>
  </p:clrMapOvr>
  <p:transition spd="med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917346"/>
      </p:ext>
    </p:extLst>
  </p:cSld>
  <p:clrMapOvr>
    <a:masterClrMapping/>
  </p:clrMapOvr>
  <p:transition spd="med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2136788"/>
      </p:ext>
    </p:extLst>
  </p:cSld>
  <p:clrMapOvr>
    <a:masterClrMapping/>
  </p:clrMapOvr>
  <p:transition spd="med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2614861"/>
      </p:ext>
    </p:extLst>
  </p:cSld>
  <p:clrMapOvr>
    <a:masterClrMapping/>
  </p:clrMapOvr>
  <p:transition spd="med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19444837"/>
      </p:ext>
    </p:extLst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2051416"/>
      </p:ext>
    </p:extLst>
  </p:cSld>
  <p:clrMapOvr>
    <a:masterClrMapping/>
  </p:clrMapOvr>
  <p:transition spd="med"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6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6518262"/>
      </p:ext>
    </p:extLst>
  </p:cSld>
  <p:clrMapOvr>
    <a:masterClrMapping/>
  </p:clrMapOvr>
  <p:transition spd="med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2" y="2438401"/>
            <a:ext cx="12191997" cy="400565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7330"/>
            <a:ext cx="12818077" cy="201070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4035" y="4673625"/>
            <a:ext cx="12173527" cy="16208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4" y="5356592"/>
            <a:ext cx="12210474" cy="1501408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234141" y="4254139"/>
            <a:ext cx="926612" cy="1772052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405699"/>
      </p:ext>
    </p:extLst>
  </p:cSld>
  <p:clrMapOvr>
    <a:masterClrMapping/>
  </p:clrMapOvr>
  <p:transition spd="med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23383"/>
            <a:ext cx="12818077" cy="2010708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6142" y="4673625"/>
            <a:ext cx="12173527" cy="162082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206113"/>
            <a:ext cx="12192000" cy="1651889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11280797" y="4581150"/>
            <a:ext cx="824569" cy="1279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732508"/>
      </p:ext>
    </p:extLst>
  </p:cSld>
  <p:clrMapOvr>
    <a:masterClrMapping/>
  </p:clrMapOvr>
  <p:transition spd="med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1" y="2149644"/>
            <a:ext cx="12192000" cy="47083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8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1" y="1"/>
            <a:ext cx="12192000" cy="247047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8011" y="-32952"/>
            <a:ext cx="3393991" cy="3285056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8474" y="5570768"/>
            <a:ext cx="12818077" cy="1141533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9940" y="5316712"/>
            <a:ext cx="12173527" cy="1489373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473" y="6189784"/>
            <a:ext cx="12206689" cy="66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012552"/>
      </p:ext>
    </p:extLst>
  </p:cSld>
  <p:clrMapOvr>
    <a:masterClrMapping/>
  </p:clrMapOvr>
  <p:transition spd="med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1769706"/>
      </p:ext>
    </p:extLst>
  </p:cSld>
  <p:clrMapOvr>
    <a:masterClrMapping/>
  </p:clrMapOvr>
  <p:transition spd="med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86735079"/>
      </p:ext>
    </p:extLst>
  </p:cSld>
  <p:clrMapOvr>
    <a:masterClrMapping/>
  </p:clrMapOvr>
  <p:transition spd="med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840810"/>
      </p:ext>
    </p:extLst>
  </p:cSld>
  <p:clrMapOvr>
    <a:masterClrMapping/>
  </p:clrMapOvr>
  <p:transition spd="med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7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7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5420739"/>
      </p:ext>
    </p:extLst>
  </p:cSld>
  <p:clrMapOvr>
    <a:masterClrMapping/>
  </p:clrMapOvr>
  <p:transition spd="med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1565642"/>
      </p:ext>
    </p:extLst>
  </p:cSld>
  <p:clrMapOvr>
    <a:masterClrMapping/>
  </p:clrMapOvr>
  <p:transition spd="med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1479746"/>
      </p:ext>
    </p:extLst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8763665"/>
      </p:ext>
    </p:extLst>
  </p:cSld>
  <p:clrMapOvr>
    <a:masterClrMapping/>
  </p:clrMapOvr>
  <p:transition spd="med"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576053"/>
      </p:ext>
    </p:extLst>
  </p:cSld>
  <p:clrMapOvr>
    <a:masterClrMapping/>
  </p:clrMapOvr>
  <p:transition spd="med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559" y="207642"/>
            <a:ext cx="736768" cy="825688"/>
          </a:xfrm>
          <a:prstGeom prst="rect">
            <a:avLst/>
          </a:prstGeom>
        </p:spPr>
      </p:pic>
      <p:sp>
        <p:nvSpPr>
          <p:cNvPr id="10" name="矩形 9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293416350"/>
      </p:ext>
    </p:extLst>
  </p:cSld>
  <p:clrMapOvr>
    <a:masterClrMapping/>
  </p:clrMapOvr>
  <p:transition spd="med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9" y="212272"/>
            <a:ext cx="604520" cy="935568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016042710"/>
      </p:ext>
    </p:extLst>
  </p:cSld>
  <p:clrMapOvr>
    <a:masterClrMapping/>
  </p:clrMapOvr>
  <p:transition spd="med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-21771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143" y="187464"/>
            <a:ext cx="609600" cy="964018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1131456213"/>
      </p:ext>
    </p:extLst>
  </p:cSld>
  <p:clrMapOvr>
    <a:masterClrMapping/>
  </p:clrMapOvr>
  <p:transition spd="med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99">
              <a:alpha val="4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815" y="193622"/>
            <a:ext cx="642256" cy="992574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1153886" y="420431"/>
            <a:ext cx="172354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zh-CN" altLang="en-US" sz="2000" b="1" dirty="0">
                <a:latin typeface="汉仪帅线体简" panose="00020600040101010101" pitchFamily="18" charset="-122"/>
                <a:ea typeface="汉仪帅线体简" panose="00020600040101010101" pitchFamily="18" charset="-122"/>
              </a:rPr>
              <a:t>输入你的标题</a:t>
            </a:r>
          </a:p>
        </p:txBody>
      </p:sp>
    </p:spTree>
    <p:extLst>
      <p:ext uri="{BB962C8B-B14F-4D97-AF65-F5344CB8AC3E}">
        <p14:creationId xmlns:p14="http://schemas.microsoft.com/office/powerpoint/2010/main" val="841353604"/>
      </p:ext>
    </p:extLst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144337"/>
      </p:ext>
    </p:extLst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2154610"/>
      </p:ext>
    </p:extLst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8.xml"/><Relationship Id="rId16" Type="http://schemas.openxmlformats.org/officeDocument/2006/relationships/slideLayout" Target="../slideLayouts/slideLayout42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19" Type="http://schemas.openxmlformats.org/officeDocument/2006/relationships/theme" Target="../theme/theme4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slideLayout" Target="../slideLayouts/slideLayout67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theme" Target="../theme/theme7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5" Type="http://schemas.openxmlformats.org/officeDocument/2006/relationships/slideLayout" Target="../slideLayouts/slideLayout72.xml"/><Relationship Id="rId4" Type="http://schemas.openxmlformats.org/officeDocument/2006/relationships/slideLayout" Target="../slideLayouts/slideLayout7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BB48B6-9552-4C80-A013-F237408909B2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D6DDD-9ED7-4898-A94F-2D1104140EA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51106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8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9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D997B5FA-0921-464F-AAE1-844C04324D75}" type="datetimeFigureOut">
              <a:rPr lang="zh-CN" altLang="en-US" smtClean="0"/>
              <a:t>2024/10/2</a:t>
            </a:fld>
            <a:endParaRPr lang="zh-CN" altLang="en-US" dirty="0"/>
          </a:p>
        </p:txBody>
      </p:sp>
      <p:sp>
        <p:nvSpPr>
          <p:cNvPr id="10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11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KSO_TEMPLATE" hidden="1"/>
          <p:cNvSpPr/>
          <p:nvPr userDrawn="1">
            <p:custDataLst>
              <p:tags r:id="rId14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ea typeface="思源黑体 CN Medium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531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思源黑体 CN Medium" pitchFamily="3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思源黑体 CN Medium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7" y="719333"/>
            <a:ext cx="10290400" cy="7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cifico"/>
              <a:buNone/>
              <a:defRPr sz="350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None/>
              <a:defRPr sz="35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0967" y="1650079"/>
            <a:ext cx="10290400" cy="449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●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○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iramit"/>
              <a:buChar char="■"/>
              <a:defRPr>
                <a:solidFill>
                  <a:schemeClr val="dk1"/>
                </a:solidFill>
                <a:latin typeface="Niramit"/>
                <a:ea typeface="Niramit"/>
                <a:cs typeface="Niramit"/>
                <a:sym typeface="Nirami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399666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</p:sldLayoutIdLst>
  <p:transition spd="med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F7264FB-0618-4E18-959B-77CB113B8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F56141-EDC8-4561-B210-A15B1651A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2B7860-1501-44BF-BDA2-4ECAC48F4C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456EF-EDA7-466D-90A9-97D47B7037CB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1586E5-F721-4A39-860D-941C9E93EA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93DB4B5-A198-4FFC-8349-20B0234F0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7D73ED-7EBB-4E11-B60B-79773C5177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9552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703" r:id="rId14"/>
    <p:sldLayoutId id="2147483704" r:id="rId15"/>
    <p:sldLayoutId id="2147483705" r:id="rId16"/>
    <p:sldLayoutId id="2147483706" r:id="rId17"/>
    <p:sldLayoutId id="2147483707" r:id="rId18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E08C6862-0A10-4FBF-AB09-23B8D70A0A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745FA18-7482-471C-A225-4EA6C87D66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2AF8578-CE00-474E-AAC3-349634F983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D3393-57AC-420E-A93C-D16C15524A15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341B00-9ADB-42F9-8F26-6D3B86CD408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86E19E1-14AA-426A-8349-F44D42D09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AC6E9E-C601-442E-A098-71D65FD1E61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0405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2024/10/2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41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</p:sldLayoutIdLst>
  <p:transition spd="med">
    <p:fade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7" indent="-228577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4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3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7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1" indent="-228577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3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7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1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4" algn="l" defTabSz="9143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576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</p:sldLayoutIdLst>
  <p:transition spd="med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32.xml"/><Relationship Id="rId13" Type="http://schemas.openxmlformats.org/officeDocument/2006/relationships/image" Target="../media/image44.png"/><Relationship Id="rId3" Type="http://schemas.openxmlformats.org/officeDocument/2006/relationships/tags" Target="../tags/tag27.xml"/><Relationship Id="rId7" Type="http://schemas.openxmlformats.org/officeDocument/2006/relationships/tags" Target="../tags/tag31.xml"/><Relationship Id="rId12" Type="http://schemas.openxmlformats.org/officeDocument/2006/relationships/notesSlide" Target="../notesSlides/notesSlide6.xml"/><Relationship Id="rId2" Type="http://schemas.openxmlformats.org/officeDocument/2006/relationships/tags" Target="../tags/tag26.xml"/><Relationship Id="rId16" Type="http://schemas.openxmlformats.org/officeDocument/2006/relationships/image" Target="../media/image59.png"/><Relationship Id="rId1" Type="http://schemas.openxmlformats.org/officeDocument/2006/relationships/tags" Target="../tags/tag25.xml"/><Relationship Id="rId6" Type="http://schemas.openxmlformats.org/officeDocument/2006/relationships/tags" Target="../tags/tag30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29.xml"/><Relationship Id="rId15" Type="http://schemas.openxmlformats.org/officeDocument/2006/relationships/image" Target="../media/image47.png"/><Relationship Id="rId10" Type="http://schemas.openxmlformats.org/officeDocument/2006/relationships/tags" Target="../tags/tag34.xml"/><Relationship Id="rId4" Type="http://schemas.openxmlformats.org/officeDocument/2006/relationships/tags" Target="../tags/tag28.xml"/><Relationship Id="rId9" Type="http://schemas.openxmlformats.org/officeDocument/2006/relationships/tags" Target="../tags/tag33.xml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0.png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9.jpeg"/><Relationship Id="rId11" Type="http://schemas.openxmlformats.org/officeDocument/2006/relationships/image" Target="../media/image53.png"/><Relationship Id="rId5" Type="http://schemas.openxmlformats.org/officeDocument/2006/relationships/image" Target="../media/image51.pn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3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71.png"/><Relationship Id="rId3" Type="http://schemas.openxmlformats.org/officeDocument/2006/relationships/image" Target="../media/image65.png"/><Relationship Id="rId7" Type="http://schemas.openxmlformats.org/officeDocument/2006/relationships/image" Target="../media/image12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7.gif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6.png"/><Relationship Id="rId11" Type="http://schemas.openxmlformats.org/officeDocument/2006/relationships/image" Target="../media/image69.png"/><Relationship Id="rId5" Type="http://schemas.openxmlformats.org/officeDocument/2006/relationships/image" Target="../media/image5.png"/><Relationship Id="rId15" Type="http://schemas.openxmlformats.org/officeDocument/2006/relationships/image" Target="../media/image73.png"/><Relationship Id="rId10" Type="http://schemas.openxmlformats.org/officeDocument/2006/relationships/image" Target="../media/image68.png"/><Relationship Id="rId4" Type="http://schemas.openxmlformats.org/officeDocument/2006/relationships/image" Target="../media/image4.png"/><Relationship Id="rId9" Type="http://schemas.openxmlformats.org/officeDocument/2006/relationships/image" Target="../media/image67.png"/><Relationship Id="rId14" Type="http://schemas.openxmlformats.org/officeDocument/2006/relationships/image" Target="../media/image7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4.png"/><Relationship Id="rId7" Type="http://schemas.openxmlformats.org/officeDocument/2006/relationships/image" Target="../media/image78.png"/><Relationship Id="rId12" Type="http://schemas.openxmlformats.org/officeDocument/2006/relationships/image" Target="../media/image37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4.png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13" Type="http://schemas.openxmlformats.org/officeDocument/2006/relationships/image" Target="../media/image31.gif"/><Relationship Id="rId18" Type="http://schemas.openxmlformats.org/officeDocument/2006/relationships/slide" Target="slide7.xml"/><Relationship Id="rId3" Type="http://schemas.openxmlformats.org/officeDocument/2006/relationships/slideLayout" Target="../slideLayouts/slideLayout26.xml"/><Relationship Id="rId7" Type="http://schemas.openxmlformats.org/officeDocument/2006/relationships/image" Target="../media/image27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audio" Target="../media/media1.wma"/><Relationship Id="rId16" Type="http://schemas.openxmlformats.org/officeDocument/2006/relationships/image" Target="../media/image34.png"/><Relationship Id="rId20" Type="http://schemas.openxmlformats.org/officeDocument/2006/relationships/slide" Target="slide8.xml"/><Relationship Id="rId1" Type="http://schemas.microsoft.com/office/2007/relationships/media" Target="../media/media1.wma"/><Relationship Id="rId6" Type="http://schemas.openxmlformats.org/officeDocument/2006/relationships/slide" Target="slide4.xml"/><Relationship Id="rId11" Type="http://schemas.openxmlformats.org/officeDocument/2006/relationships/image" Target="../media/image29.png"/><Relationship Id="rId5" Type="http://schemas.openxmlformats.org/officeDocument/2006/relationships/image" Target="../media/image26.jpg"/><Relationship Id="rId15" Type="http://schemas.openxmlformats.org/officeDocument/2006/relationships/image" Target="../media/image33.gif"/><Relationship Id="rId10" Type="http://schemas.openxmlformats.org/officeDocument/2006/relationships/slide" Target="slide6.xml"/><Relationship Id="rId19" Type="http://schemas.openxmlformats.org/officeDocument/2006/relationships/image" Target="../media/image36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8.png"/><Relationship Id="rId14" Type="http://schemas.openxmlformats.org/officeDocument/2006/relationships/image" Target="../media/image32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10" Type="http://schemas.openxmlformats.org/officeDocument/2006/relationships/image" Target="../media/image40.jp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10" Type="http://schemas.openxmlformats.org/officeDocument/2006/relationships/image" Target="../media/image41.pn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10" Type="http://schemas.openxmlformats.org/officeDocument/2006/relationships/image" Target="../media/image42.png"/><Relationship Id="rId4" Type="http://schemas.openxmlformats.org/officeDocument/2006/relationships/slide" Target="slide2.xml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3.xml"/><Relationship Id="rId5" Type="http://schemas.openxmlformats.org/officeDocument/2006/relationships/image" Target="../media/image30.png"/><Relationship Id="rId10" Type="http://schemas.openxmlformats.org/officeDocument/2006/relationships/image" Target="../media/image43.jpg"/><Relationship Id="rId4" Type="http://schemas.openxmlformats.org/officeDocument/2006/relationships/slide" Target="slide2.xml"/><Relationship Id="rId9" Type="http://schemas.openxmlformats.org/officeDocument/2006/relationships/image" Target="../media/image3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tags" Target="../tags/tag22.xml"/><Relationship Id="rId26" Type="http://schemas.openxmlformats.org/officeDocument/2006/relationships/image" Target="../media/image47.png"/><Relationship Id="rId3" Type="http://schemas.openxmlformats.org/officeDocument/2006/relationships/tags" Target="../tags/tag7.xml"/><Relationship Id="rId21" Type="http://schemas.openxmlformats.org/officeDocument/2006/relationships/slideLayout" Target="../slideLayouts/slideLayout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tags" Target="../tags/tag21.xml"/><Relationship Id="rId25" Type="http://schemas.openxmlformats.org/officeDocument/2006/relationships/image" Target="../media/image46.png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20" Type="http://schemas.openxmlformats.org/officeDocument/2006/relationships/tags" Target="../tags/tag24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24" Type="http://schemas.openxmlformats.org/officeDocument/2006/relationships/image" Target="../media/image45.png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23" Type="http://schemas.openxmlformats.org/officeDocument/2006/relationships/image" Target="../media/image44.png"/><Relationship Id="rId10" Type="http://schemas.openxmlformats.org/officeDocument/2006/relationships/tags" Target="../tags/tag14.xml"/><Relationship Id="rId19" Type="http://schemas.openxmlformats.org/officeDocument/2006/relationships/tags" Target="../tags/tag23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Relationship Id="rId22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openxmlformats.org/officeDocument/2006/relationships/notesSlide" Target="../notesSlides/notesSlide5.xml"/><Relationship Id="rId7" Type="http://schemas.microsoft.com/office/2007/relationships/hdphoto" Target="../media/hdphoto1.wdp"/><Relationship Id="rId12" Type="http://schemas.microsoft.com/office/2007/relationships/hdphoto" Target="../media/hdphoto3.wdp"/><Relationship Id="rId2" Type="http://schemas.openxmlformats.org/officeDocument/2006/relationships/slideLayout" Target="../slideLayouts/slideLayout5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50.png"/><Relationship Id="rId11" Type="http://schemas.openxmlformats.org/officeDocument/2006/relationships/image" Target="../media/image53.png"/><Relationship Id="rId5" Type="http://schemas.openxmlformats.org/officeDocument/2006/relationships/image" Target="../media/image49.jpeg"/><Relationship Id="rId10" Type="http://schemas.microsoft.com/office/2007/relationships/hdphoto" Target="../media/hdphoto2.wdp"/><Relationship Id="rId4" Type="http://schemas.openxmlformats.org/officeDocument/2006/relationships/image" Target="../media/image48.png"/><Relationship Id="rId9" Type="http://schemas.openxmlformats.org/officeDocument/2006/relationships/image" Target="../media/image52.png"/><Relationship Id="rId1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39948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199" y="2849816"/>
            <a:ext cx="3790801" cy="379080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8ECDE8-324A-4AAC-B723-16E712C85A21}"/>
              </a:ext>
            </a:extLst>
          </p:cNvPr>
          <p:cNvSpPr txBox="1"/>
          <p:nvPr/>
        </p:nvSpPr>
        <p:spPr>
          <a:xfrm>
            <a:off x="2603567" y="796440"/>
            <a:ext cx="6804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Thứ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ngày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tháng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…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năm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oiny" panose="02000903060500060000" pitchFamily="2" charset="0"/>
                <a:ea typeface="微软雅黑"/>
                <a:cs typeface="Baloo" panose="03080902040302020200" pitchFamily="66" charset="0"/>
                <a:sym typeface="Arial"/>
              </a:rPr>
              <a:t> 2022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69E760-1947-4D78-A1B4-B615CCDAB5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1390" y="1464917"/>
            <a:ext cx="2651990" cy="8596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B98996-B0BB-44E7-BE16-978F40A02B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3841" y="2350033"/>
            <a:ext cx="7895004" cy="85961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937F1A-27A6-4110-B4AF-02A06AE2F5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5901" y="3429000"/>
            <a:ext cx="6852498" cy="183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71652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4" descr="31f7217a017c2d9a8a7bcbd9844c1629">
            <a:extLst>
              <a:ext uri="{FF2B5EF4-FFF2-40B4-BE49-F238E27FC236}">
                <a16:creationId xmlns:a16="http://schemas.microsoft.com/office/drawing/2014/main" id="{11D5B44B-B9D1-4D84-B288-47B98CD8F29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V="1">
            <a:off x="2713347" y="1539676"/>
            <a:ext cx="6851650" cy="239387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C76D123-A3EF-475E-9E91-E6A69DCF27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8970" y="1653446"/>
            <a:ext cx="5462489" cy="2280102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B47B996E-8D92-429E-B613-3DC39C488C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937" y="2878136"/>
            <a:ext cx="2254495" cy="3803904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F01F8494-D2E0-47CB-A1D6-83E72E65F2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4997" y="2925237"/>
            <a:ext cx="228855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53412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30" name="图片 1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6908" y="2887264"/>
            <a:ext cx="3147786" cy="3934733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5BF2837-F504-4394-8E88-9661C3996C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197520" y="2105896"/>
            <a:ext cx="5796959" cy="350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0576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3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2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66" tmFilter="0, 0; 0.125,0.2665; 0.25,0.4; 0.375,0.465; 0.5,0.5;  0.625,0.535; 0.75,0.6; 0.875,0.7335; 1,1">
                                          <p:stCondLst>
                                            <p:cond delay="26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33" tmFilter="0, 0; 0.125,0.2665; 0.25,0.4; 0.375,0.465; 0.5,0.5;  0.625,0.535; 0.75,0.6; 0.875,0.7335; 1,1">
                                          <p:stCondLst>
                                            <p:cond delay="53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6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6" decel="50000">
                                          <p:stCondLst>
                                            <p:cond delay="27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52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6" decel="50000">
                                          <p:stCondLst>
                                            <p:cond delay="535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5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6" decel="50000">
                                          <p:stCondLst>
                                            <p:cond delay="667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723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6" decel="50000">
                                          <p:stCondLst>
                                            <p:cond delay="7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">
            <a:extLst>
              <a:ext uri="{FF2B5EF4-FFF2-40B4-BE49-F238E27FC236}">
                <a16:creationId xmlns:a16="http://schemas.microsoft.com/office/drawing/2014/main" id="{9E365E06-CC40-4E9C-91AC-F1CD3C9A56D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9075" l="3713" r="93174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9292" y="412957"/>
            <a:ext cx="1993237" cy="1807042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23" name="Rectangle 22"/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29" name="Rectangle 28"/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21" name="TextBox 20"/>
          <p:cNvSpPr txBox="1"/>
          <p:nvPr/>
        </p:nvSpPr>
        <p:spPr>
          <a:xfrm>
            <a:off x="3824814" y="652467"/>
            <a:ext cx="6752493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Viết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vào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điều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đọc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chia </a:t>
            </a:r>
            <a:r>
              <a:rPr kumimoji="0" lang="en-US" sz="3600" b="0" i="0" u="none" strike="noStrike" kern="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sẻ</a:t>
            </a: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54AB96C-C86A-44AF-847D-DEF444820CD7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495B4C85-C5BF-4F25-AED8-D741044CB71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8188FA9-A38B-4B76-888F-F192C7D0E6A0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67B4B680-B4B6-4234-BADF-1F978C4D8E06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FCEA99AD-15CF-4E9A-B96B-926E82B28E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3F72417-5AEF-43FA-9A18-DCDA20A73B07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A0019EC-18C8-4188-8E8E-B8132D2A2BBB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FC238A7-DAFD-459D-A580-9E12E37D8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A9FB791C-D520-41EB-A38F-30A7443505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8451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2" name="图片 2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12" t="13441" r="27886" b="4265"/>
          <a:stretch/>
        </p:blipFill>
        <p:spPr>
          <a:xfrm>
            <a:off x="10884789" y="0"/>
            <a:ext cx="1334261" cy="21698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3808333" y="1933698"/>
            <a:ext cx="10120445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Vẽ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ăn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thích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7650D5-8EE3-4053-9AEF-18B53735D4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5037" y="829515"/>
            <a:ext cx="10333616" cy="1194920"/>
          </a:xfrm>
          <a:prstGeom prst="rect">
            <a:avLst/>
          </a:prstGeom>
        </p:spPr>
      </p:pic>
      <p:pic>
        <p:nvPicPr>
          <p:cNvPr id="1026" name="Picture 2" descr="101+ Món Ngon Mỗi Ngày Cho Gia Đình: THỰC ĐƠN &quot;Ngon - Dễ Làm&quot;">
            <a:extLst>
              <a:ext uri="{FF2B5EF4-FFF2-40B4-BE49-F238E27FC236}">
                <a16:creationId xmlns:a16="http://schemas.microsoft.com/office/drawing/2014/main" id="{FC83E2AA-5A77-4A9C-81A4-D4909472D2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9074" y="3050720"/>
            <a:ext cx="5057775" cy="297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923932" cy="6858000"/>
            <a:chOff x="-1" y="39071"/>
            <a:chExt cx="12923932" cy="6858000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65931" y="39071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38" r="25039" b="49693"/>
          <a:stretch/>
        </p:blipFill>
        <p:spPr>
          <a:xfrm rot="20628497">
            <a:off x="618385" y="668164"/>
            <a:ext cx="4990122" cy="13910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16" t="50032" r="10733" b="5324"/>
          <a:stretch/>
        </p:blipFill>
        <p:spPr>
          <a:xfrm rot="20628497">
            <a:off x="253609" y="1767516"/>
            <a:ext cx="7769830" cy="123449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458" y="704410"/>
            <a:ext cx="2661297" cy="891384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795" y="2438530"/>
            <a:ext cx="12190410" cy="4005129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" y="4577181"/>
            <a:ext cx="12816408" cy="2010446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617" y="428754"/>
            <a:ext cx="12329822" cy="10691790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916432" y="1868482"/>
            <a:ext cx="8337150" cy="4591647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8797659" y="-32501"/>
            <a:ext cx="3393549" cy="3284628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795" y="4840640"/>
            <a:ext cx="2751079" cy="1620609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640418" y="3481234"/>
            <a:ext cx="1405096" cy="2687103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9407180" y="4800547"/>
            <a:ext cx="2784027" cy="1620609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9669773" y="3330322"/>
            <a:ext cx="2176274" cy="3376791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5783" y="6168336"/>
            <a:ext cx="12190413" cy="686128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5783" y="6291358"/>
            <a:ext cx="12190413" cy="56895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5783" y="6487069"/>
            <a:ext cx="12190413" cy="365591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FPOP1-W9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510" y="5133057"/>
            <a:ext cx="3121560" cy="177185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EDB418F-2867-4795-8980-A9A61D9CEEB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13895" y="2966236"/>
            <a:ext cx="7352413" cy="2139881"/>
          </a:xfrm>
          <a:prstGeom prst="rect">
            <a:avLst/>
          </a:prstGeom>
        </p:spPr>
      </p:pic>
      <p:pic>
        <p:nvPicPr>
          <p:cNvPr id="21" name="图片 2">
            <a:extLst>
              <a:ext uri="{FF2B5EF4-FFF2-40B4-BE49-F238E27FC236}">
                <a16:creationId xmlns:a16="http://schemas.microsoft.com/office/drawing/2014/main" id="{8EB1C0A1-E8F3-47CE-AC13-7C50852EC9AD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35" t="44935" r="28943" b="3718"/>
          <a:stretch/>
        </p:blipFill>
        <p:spPr>
          <a:xfrm>
            <a:off x="4441775" y="4959209"/>
            <a:ext cx="3320249" cy="19719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009CE2D-5FD6-4466-8E57-DA4273D6BD6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41446" y="0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35573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decel="4100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4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6" presetClass="emph" presetSubtype="0" repeatCount="14000" autoRev="1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animScale>
                                      <p:cBhvr>
                                        <p:cTn id="41" dur="250" fill="hold"/>
                                        <p:tgtEl>
                                          <p:spTgt spid="28"/>
                                        </p:tgtEl>
                                      </p:cBhvr>
                                      <p:by x="95000" y="9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75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  <p:bldP spid="111" grpId="0" animBg="1"/>
      <p:bldP spid="1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图片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06" t="22962" r="30485" b="21927"/>
          <a:stretch/>
        </p:blipFill>
        <p:spPr>
          <a:xfrm>
            <a:off x="2884582" y="3567336"/>
            <a:ext cx="1377676" cy="2082365"/>
          </a:xfrm>
          <a:prstGeom prst="rect">
            <a:avLst/>
          </a:prstGeom>
        </p:spPr>
      </p:pic>
      <p:pic>
        <p:nvPicPr>
          <p:cNvPr id="25" name="图片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163911" y="3487005"/>
            <a:ext cx="962448" cy="1932246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9960" y="2707745"/>
            <a:ext cx="3722008" cy="3722008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54636">
            <a:off x="7545825" y="3828810"/>
            <a:ext cx="544288" cy="406840"/>
          </a:xfrm>
          <a:prstGeom prst="rect">
            <a:avLst/>
          </a:prstGeom>
        </p:spPr>
      </p:pic>
      <p:grpSp>
        <p:nvGrpSpPr>
          <p:cNvPr id="28" name="组合 27"/>
          <p:cNvGrpSpPr/>
          <p:nvPr/>
        </p:nvGrpSpPr>
        <p:grpSpPr>
          <a:xfrm>
            <a:off x="0" y="4352544"/>
            <a:ext cx="12192000" cy="2505456"/>
            <a:chOff x="-175847" y="4352544"/>
            <a:chExt cx="12367847" cy="2505456"/>
          </a:xfrm>
        </p:grpSpPr>
        <p:pic>
          <p:nvPicPr>
            <p:cNvPr id="29" name="图片 28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5600" r="48883"/>
            <a:stretch/>
          </p:blipFill>
          <p:spPr>
            <a:xfrm flipH="1">
              <a:off x="-175847" y="4352544"/>
              <a:ext cx="4185322" cy="2505456"/>
            </a:xfrm>
            <a:prstGeom prst="rect">
              <a:avLst/>
            </a:prstGeom>
          </p:spPr>
        </p:pic>
        <p:pic>
          <p:nvPicPr>
            <p:cNvPr id="30" name="图片 29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9968"/>
            <a:stretch/>
          </p:blipFill>
          <p:spPr>
            <a:xfrm>
              <a:off x="4004236" y="4553712"/>
              <a:ext cx="8187764" cy="2304288"/>
            </a:xfrm>
            <a:prstGeom prst="rect">
              <a:avLst/>
            </a:prstGeom>
          </p:spPr>
        </p:pic>
      </p:grpSp>
      <p:sp>
        <p:nvSpPr>
          <p:cNvPr id="44" name="Rectangle 43"/>
          <p:cNvSpPr/>
          <p:nvPr/>
        </p:nvSpPr>
        <p:spPr>
          <a:xfrm>
            <a:off x="-17584" y="-15670"/>
            <a:ext cx="12237294" cy="1288577"/>
          </a:xfrm>
          <a:prstGeom prst="rect">
            <a:avLst/>
          </a:prstGeom>
          <a:solidFill>
            <a:srgbClr val="FFFFD5"/>
          </a:solidFill>
          <a:ln>
            <a:solidFill>
              <a:srgbClr val="FFFFD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5" name="图片 3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552"/>
          <a:stretch/>
        </p:blipFill>
        <p:spPr>
          <a:xfrm>
            <a:off x="9711176" y="1850412"/>
            <a:ext cx="2542457" cy="5045688"/>
          </a:xfrm>
          <a:prstGeom prst="rect">
            <a:avLst/>
          </a:prstGeom>
        </p:spPr>
      </p:pic>
      <p:pic>
        <p:nvPicPr>
          <p:cNvPr id="46" name="图片 13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786"/>
          <a:stretch/>
        </p:blipFill>
        <p:spPr>
          <a:xfrm>
            <a:off x="9992256" y="2758525"/>
            <a:ext cx="1463898" cy="1230924"/>
          </a:xfrm>
          <a:prstGeom prst="rect">
            <a:avLst/>
          </a:prstGeom>
        </p:spPr>
      </p:pic>
      <p:pic>
        <p:nvPicPr>
          <p:cNvPr id="47" name="图片 15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>
            <a:off x="760801" y="993078"/>
            <a:ext cx="620486" cy="552247"/>
          </a:xfrm>
          <a:prstGeom prst="rect">
            <a:avLst/>
          </a:prstGeom>
        </p:spPr>
      </p:pic>
      <p:pic>
        <p:nvPicPr>
          <p:cNvPr id="49" name="图片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2301325"/>
            <a:ext cx="1859907" cy="9144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86976" y="504475"/>
            <a:ext cx="7207800" cy="2755924"/>
          </a:xfrm>
          <a:prstGeom prst="rect">
            <a:avLst/>
          </a:prstGeom>
        </p:spPr>
      </p:pic>
      <p:pic>
        <p:nvPicPr>
          <p:cNvPr id="51" name="图片 17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933" t="55136" r="-3389"/>
          <a:stretch/>
        </p:blipFill>
        <p:spPr>
          <a:xfrm flipH="1">
            <a:off x="1676733" y="1850412"/>
            <a:ext cx="620486" cy="55224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0C68DAF-BAE6-4DA6-92B6-E265961154F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357" y="-55212"/>
            <a:ext cx="2525372" cy="2009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668770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lum/>
          </a:blip>
          <a:srcRect/>
          <a:stretch>
            <a:fillRect l="-27000" r="-2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1535" y="1685445"/>
            <a:ext cx="4512945" cy="5416451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01DC769-56FE-4952-B781-437CB6BFD6BA}"/>
              </a:ext>
            </a:extLst>
          </p:cNvPr>
          <p:cNvGrpSpPr/>
          <p:nvPr/>
        </p:nvGrpSpPr>
        <p:grpSpPr>
          <a:xfrm>
            <a:off x="-400050" y="0"/>
            <a:ext cx="12828397" cy="6863478"/>
            <a:chOff x="-1" y="39071"/>
            <a:chExt cx="12828397" cy="6863478"/>
          </a:xfrm>
        </p:grpSpPr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63C1D7D9-D8F7-48AD-92A0-C39668523C8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0396" y="44549"/>
              <a:ext cx="6858000" cy="6858000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BBBD0FE5-7D2E-44A7-84B2-3A1EF7EB805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758"/>
            <a:stretch/>
          </p:blipFill>
          <p:spPr>
            <a:xfrm>
              <a:off x="-1" y="39071"/>
              <a:ext cx="5845893" cy="6858000"/>
            </a:xfrm>
            <a:prstGeom prst="rect">
              <a:avLst/>
            </a:prstGeom>
          </p:spPr>
        </p:pic>
      </p:grpSp>
      <p:pic>
        <p:nvPicPr>
          <p:cNvPr id="25" name="图片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7038" y="271299"/>
            <a:ext cx="2305050" cy="230505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F119F1-5518-4AB4-A7F3-AE5F2528A4B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6496" y="1704571"/>
            <a:ext cx="7342059" cy="17435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886977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AEA051B9-F72D-4D54-9281-5BA44D8575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1223" y="1416159"/>
            <a:ext cx="6038522" cy="4025681"/>
          </a:xfrm>
          <a:prstGeom prst="rect">
            <a:avLst/>
          </a:prstGeom>
        </p:spPr>
      </p:pic>
      <p:pic>
        <p:nvPicPr>
          <p:cNvPr id="28" name="Picture 2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5445" y="197443"/>
            <a:ext cx="3503173" cy="3231556"/>
          </a:xfrm>
          <a:prstGeom prst="rect">
            <a:avLst/>
          </a:prstGeom>
        </p:spPr>
      </p:pic>
      <p:pic>
        <p:nvPicPr>
          <p:cNvPr id="29" name="Picture 2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99662" y="589060"/>
            <a:ext cx="3517101" cy="3214912"/>
          </a:xfrm>
          <a:prstGeom prst="rect">
            <a:avLst/>
          </a:prstGeom>
        </p:spPr>
      </p:pic>
      <p:pic>
        <p:nvPicPr>
          <p:cNvPr id="30" name="Picture 2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87097" y="2968508"/>
            <a:ext cx="3558889" cy="3239132"/>
          </a:xfrm>
          <a:prstGeom prst="rect">
            <a:avLst/>
          </a:prstGeom>
        </p:spPr>
      </p:pic>
      <p:sp>
        <p:nvSpPr>
          <p:cNvPr id="41" name="Freeform 122"/>
          <p:cNvSpPr>
            <a:spLocks/>
          </p:cNvSpPr>
          <p:nvPr/>
        </p:nvSpPr>
        <p:spPr bwMode="auto">
          <a:xfrm>
            <a:off x="-130968" y="6424846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160" name="TextBox 159"/>
          <p:cNvSpPr txBox="1"/>
          <p:nvPr/>
        </p:nvSpPr>
        <p:spPr>
          <a:xfrm>
            <a:off x="9911406" y="4974612"/>
            <a:ext cx="1847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6600" b="0" i="0" u="none" strike="noStrike" kern="1200" cap="none" spc="0" normalizeH="0" baseline="0" noProof="0">
              <a:ln>
                <a:solidFill>
                  <a:sysClr val="windowText" lastClr="000000"/>
                </a:solidFill>
              </a:ln>
              <a:solidFill>
                <a:prstClr val="white"/>
              </a:solidFill>
              <a:effectLst/>
              <a:uLnTx/>
              <a:uFillTx/>
              <a:latin typeface="iCiel Cadena" panose="02000503000000020004" pitchFamily="2" charset="0"/>
              <a:ea typeface="+mn-ea"/>
              <a:cs typeface="Arial"/>
              <a:sym typeface="Arial"/>
            </a:endParaRPr>
          </a:p>
        </p:txBody>
      </p:sp>
      <p:sp>
        <p:nvSpPr>
          <p:cNvPr id="77" name="Freeform 56"/>
          <p:cNvSpPr>
            <a:spLocks/>
          </p:cNvSpPr>
          <p:nvPr/>
        </p:nvSpPr>
        <p:spPr bwMode="auto">
          <a:xfrm>
            <a:off x="3313114" y="302532"/>
            <a:ext cx="412751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78" name="Freeform 57"/>
          <p:cNvSpPr>
            <a:spLocks/>
          </p:cNvSpPr>
          <p:nvPr/>
        </p:nvSpPr>
        <p:spPr bwMode="auto">
          <a:xfrm>
            <a:off x="5162551" y="640671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1" name="Freeform 60"/>
          <p:cNvSpPr>
            <a:spLocks/>
          </p:cNvSpPr>
          <p:nvPr/>
        </p:nvSpPr>
        <p:spPr bwMode="auto">
          <a:xfrm>
            <a:off x="8330500" y="210372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sp>
        <p:nvSpPr>
          <p:cNvPr id="82" name="Freeform 61"/>
          <p:cNvSpPr>
            <a:spLocks/>
          </p:cNvSpPr>
          <p:nvPr/>
        </p:nvSpPr>
        <p:spPr bwMode="auto">
          <a:xfrm>
            <a:off x="4119564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Arial"/>
              <a:sym typeface="Arial"/>
            </a:endParaRPr>
          </a:p>
        </p:txBody>
      </p:sp>
      <p:pic>
        <p:nvPicPr>
          <p:cNvPr id="83" name="vuideho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577895" y="1065495"/>
            <a:ext cx="609600" cy="6096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728551">
            <a:off x="10228955" y="-192682"/>
            <a:ext cx="2393720" cy="239372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7344" y="4745469"/>
            <a:ext cx="2022259" cy="2123879"/>
          </a:xfrm>
          <a:prstGeom prst="rect">
            <a:avLst/>
          </a:prstGeom>
        </p:spPr>
      </p:pic>
      <p:pic>
        <p:nvPicPr>
          <p:cNvPr id="88" name="Picture 87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85" y="4300967"/>
            <a:ext cx="2022259" cy="2123879"/>
          </a:xfrm>
          <a:prstGeom prst="rect">
            <a:avLst/>
          </a:prstGeom>
        </p:spPr>
      </p:pic>
      <p:pic>
        <p:nvPicPr>
          <p:cNvPr id="89" name="Picture 8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17" y="4911442"/>
            <a:ext cx="2022259" cy="2123879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0912" y="4745245"/>
            <a:ext cx="1813184" cy="1813184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12" y="4700605"/>
            <a:ext cx="1813184" cy="1813184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655893">
            <a:off x="81365" y="40711"/>
            <a:ext cx="2393720" cy="239372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87910" y="2103720"/>
            <a:ext cx="4828451" cy="2438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81117" y="939392"/>
            <a:ext cx="4072481" cy="1201016"/>
          </a:xfrm>
          <a:prstGeom prst="rect">
            <a:avLst/>
          </a:prstGeom>
        </p:spPr>
      </p:pic>
      <p:pic>
        <p:nvPicPr>
          <p:cNvPr id="31" name="Picture 30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936572" y="3352552"/>
            <a:ext cx="3489243" cy="3294544"/>
          </a:xfrm>
          <a:prstGeom prst="rect">
            <a:avLst/>
          </a:prstGeom>
        </p:spPr>
      </p:pic>
      <p:sp>
        <p:nvSpPr>
          <p:cNvPr id="4" name="Arrow: Right 3">
            <a:hlinkClick r:id="rId20" action="ppaction://hlinksldjump"/>
            <a:extLst>
              <a:ext uri="{FF2B5EF4-FFF2-40B4-BE49-F238E27FC236}">
                <a16:creationId xmlns:a16="http://schemas.microsoft.com/office/drawing/2014/main" id="{66DAF52E-CAEB-4C78-86D6-F5379F2EEBE2}"/>
              </a:ext>
            </a:extLst>
          </p:cNvPr>
          <p:cNvSpPr/>
          <p:nvPr/>
        </p:nvSpPr>
        <p:spPr>
          <a:xfrm>
            <a:off x="11097774" y="6059528"/>
            <a:ext cx="992879" cy="475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rgbClr val="F5F5F5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7301052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5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6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10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50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01F5A598-72D3-4731-8AF8-2317EE7BA55E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B72FEE9-D0D9-4ABE-9096-F289C4D37381}"/>
              </a:ext>
            </a:extLst>
          </p:cNvPr>
          <p:cNvSpPr txBox="1"/>
          <p:nvPr/>
        </p:nvSpPr>
        <p:spPr>
          <a:xfrm>
            <a:off x="2678391" y="655656"/>
            <a:ext cx="918023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Tôi ăn trước, tôi lại ăn thừa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Ngày ngày giúp chúa hầu vui nhọc nhằn.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39FCE1CB-A954-4DEA-BD02-7AD5F5F707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684122" y="5775960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BFF13C8-A44F-4E30-B71A-1B12508CA17E}"/>
              </a:ext>
            </a:extLst>
          </p:cNvPr>
          <p:cNvSpPr txBox="1"/>
          <p:nvPr/>
        </p:nvSpPr>
        <p:spPr>
          <a:xfrm>
            <a:off x="5855869" y="3206521"/>
            <a:ext cx="575550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Arrow: Left 6">
            <a:hlinkClick r:id="rId6" action="ppaction://hlinksldjump"/>
            <a:extLst>
              <a:ext uri="{FF2B5EF4-FFF2-40B4-BE49-F238E27FC236}">
                <a16:creationId xmlns:a16="http://schemas.microsoft.com/office/drawing/2014/main" id="{E560B681-ED8E-4CE8-A535-F8140666B1FB}"/>
              </a:ext>
            </a:extLst>
          </p:cNvPr>
          <p:cNvSpPr/>
          <p:nvPr/>
        </p:nvSpPr>
        <p:spPr>
          <a:xfrm>
            <a:off x="10787063" y="591502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C6FAF2-5F31-4717-A145-154533173CD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9" name="图片 125" descr="25c0754daaad8d11a00705a23e11c78c">
            <a:extLst>
              <a:ext uri="{FF2B5EF4-FFF2-40B4-BE49-F238E27FC236}">
                <a16:creationId xmlns:a16="http://schemas.microsoft.com/office/drawing/2014/main" id="{4142295E-A9D2-40D7-810E-1D94A6EA8B2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0EDA2B35-0E10-4B8F-B314-B640AE1657E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C7D6222-4559-43B3-B745-9B64141C041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4932" y="2141577"/>
            <a:ext cx="4648537" cy="366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4141625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8B6917B2-D2EE-4DEA-A641-FA99C3573BC6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5CD4FC-513D-49D9-86E1-9A8876FF3BB2}"/>
              </a:ext>
            </a:extLst>
          </p:cNvPr>
          <p:cNvSpPr txBox="1"/>
          <p:nvPr/>
        </p:nvSpPr>
        <p:spPr>
          <a:xfrm>
            <a:off x="3341172" y="614746"/>
            <a:ext cx="91080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Cái gì mắt mũi biến đâu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 mũ đội đầu, lại có hai tai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Mình tôi, chịu lửa rất tài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Đến khi nấu nướng, ai ai cũng dùng.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 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0B604B5E-48FD-4A4B-920B-1F892EFE55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216387" y="60807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A7612E9-BFCA-405F-AC0D-7D2F3E85F72B}"/>
              </a:ext>
            </a:extLst>
          </p:cNvPr>
          <p:cNvSpPr txBox="1"/>
          <p:nvPr/>
        </p:nvSpPr>
        <p:spPr>
          <a:xfrm>
            <a:off x="5018240" y="5024703"/>
            <a:ext cx="69871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nồi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BB1B2441-5C9E-4E75-B5A2-16587F74E05B}"/>
              </a:ext>
            </a:extLst>
          </p:cNvPr>
          <p:cNvSpPr/>
          <p:nvPr/>
        </p:nvSpPr>
        <p:spPr>
          <a:xfrm>
            <a:off x="10694418" y="5874363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6153E63-F681-48CF-91D2-349317146A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2" name="图片 125" descr="25c0754daaad8d11a00705a23e11c78c">
            <a:extLst>
              <a:ext uri="{FF2B5EF4-FFF2-40B4-BE49-F238E27FC236}">
                <a16:creationId xmlns:a16="http://schemas.microsoft.com/office/drawing/2014/main" id="{CEE4157A-15CE-49BC-BE25-8FE239E40CB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3" name="图片 3">
            <a:extLst>
              <a:ext uri="{FF2B5EF4-FFF2-40B4-BE49-F238E27FC236}">
                <a16:creationId xmlns:a16="http://schemas.microsoft.com/office/drawing/2014/main" id="{F23891DD-4ACD-4509-91A3-F96C002D0C5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5399E5-0170-4F59-B9FD-DD43F585DF7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78441" y="3071228"/>
            <a:ext cx="3627939" cy="3107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427124823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C9690F4A-47C3-41A8-9967-0FF52D5C2A8B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D2D2E4E-2E77-46A7-A5F6-61E127EBBAC2}"/>
              </a:ext>
            </a:extLst>
          </p:cNvPr>
          <p:cNvSpPr txBox="1"/>
          <p:nvPr/>
        </p:nvSpPr>
        <p:spPr>
          <a:xfrm>
            <a:off x="2260793" y="717773"/>
            <a:ext cx="9660822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Tròn tròn như lá tía tô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Rớt xuống ao hồ đầu ướt đuôi khô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cái gì?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AC76849C-006F-411F-800A-A984F8115C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192000" y="638556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10A0B18-2E56-4677-9E18-8B58A567AEBF}"/>
              </a:ext>
            </a:extLst>
          </p:cNvPr>
          <p:cNvSpPr txBox="1"/>
          <p:nvPr/>
        </p:nvSpPr>
        <p:spPr>
          <a:xfrm>
            <a:off x="6286266" y="4203419"/>
            <a:ext cx="4604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noProof="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muôi</a:t>
            </a:r>
            <a:r>
              <a:rPr lang="en-US" sz="4400" noProof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EC3D22CF-42F4-4292-83F2-6269DC6D5AE1}"/>
              </a:ext>
            </a:extLst>
          </p:cNvPr>
          <p:cNvSpPr/>
          <p:nvPr/>
        </p:nvSpPr>
        <p:spPr>
          <a:xfrm>
            <a:off x="10776305" y="5860435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D6AD8F7-7E8A-4A8E-B1CB-594F53EA6B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125" descr="25c0754daaad8d11a00705a23e11c78c">
            <a:extLst>
              <a:ext uri="{FF2B5EF4-FFF2-40B4-BE49-F238E27FC236}">
                <a16:creationId xmlns:a16="http://schemas.microsoft.com/office/drawing/2014/main" id="{A3511D99-7D4D-4E6E-90F8-65D509259BF6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图片 3">
            <a:extLst>
              <a:ext uri="{FF2B5EF4-FFF2-40B4-BE49-F238E27FC236}">
                <a16:creationId xmlns:a16="http://schemas.microsoft.com/office/drawing/2014/main" id="{CF74F7C1-F34D-4C35-87CA-108B7A1DEA8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BF8FE-B60F-4BD3-9AED-1AE42C4733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98581" y="2564432"/>
            <a:ext cx="3235699" cy="32356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97237574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 action="ppaction://hlinksldjump"/>
            <a:extLst>
              <a:ext uri="{FF2B5EF4-FFF2-40B4-BE49-F238E27FC236}">
                <a16:creationId xmlns:a16="http://schemas.microsoft.com/office/drawing/2014/main" id="{E4D785F2-08B7-4A69-837C-D77D446282A3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B20154-8BD4-4384-8E0A-F4F5AAA259B5}"/>
              </a:ext>
            </a:extLst>
          </p:cNvPr>
          <p:cNvSpPr txBox="1"/>
          <p:nvPr/>
        </p:nvSpPr>
        <p:spPr>
          <a:xfrm>
            <a:off x="2522369" y="978161"/>
            <a:ext cx="8311486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Chúng tớ là một cặp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Chuyên để gắp thức ă</a:t>
            </a:r>
            <a:r>
              <a:rPr kumimoji="0" lang="en-US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Là gì?</a:t>
            </a:r>
            <a:endParaRPr kumimoji="0" lang="en-US" sz="32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Am-thanh-tra-loi-dung-www_yeualo_com">
            <a:hlinkClick r:id="" action="ppaction://media"/>
            <a:extLst>
              <a:ext uri="{FF2B5EF4-FFF2-40B4-BE49-F238E27FC236}">
                <a16:creationId xmlns:a16="http://schemas.microsoft.com/office/drawing/2014/main" id="{889FA348-503B-4A6C-9705-20F06D0038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47643" y="4822270"/>
            <a:ext cx="609600" cy="609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900076F-3CFA-491F-9508-0C39B5D09A10}"/>
              </a:ext>
            </a:extLst>
          </p:cNvPr>
          <p:cNvSpPr txBox="1"/>
          <p:nvPr/>
        </p:nvSpPr>
        <p:spPr>
          <a:xfrm>
            <a:off x="5446293" y="3739429"/>
            <a:ext cx="531158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đũa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Arrow: Left 7">
            <a:hlinkClick r:id="rId6" action="ppaction://hlinksldjump"/>
            <a:extLst>
              <a:ext uri="{FF2B5EF4-FFF2-40B4-BE49-F238E27FC236}">
                <a16:creationId xmlns:a16="http://schemas.microsoft.com/office/drawing/2014/main" id="{7D8A9087-9C1E-4FAD-A175-A2FD9D134C4D}"/>
              </a:ext>
            </a:extLst>
          </p:cNvPr>
          <p:cNvSpPr/>
          <p:nvPr/>
        </p:nvSpPr>
        <p:spPr>
          <a:xfrm>
            <a:off x="10639827" y="5879839"/>
            <a:ext cx="971550" cy="60960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 panose="020F0502020204030204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7A29D2-BB94-4C95-9043-00CC2D9DCC7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3167"/>
            <a:ext cx="2525372" cy="2009775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:a16="http://schemas.microsoft.com/office/drawing/2014/main" id="{1ADE8D61-C331-4F23-ACB3-BA702E4005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13960" y="368561"/>
            <a:ext cx="1029471" cy="1101969"/>
          </a:xfrm>
          <a:prstGeom prst="rect">
            <a:avLst/>
          </a:prstGeom>
        </p:spPr>
      </p:pic>
      <p:pic>
        <p:nvPicPr>
          <p:cNvPr id="11" name="图片 125" descr="25c0754daaad8d11a00705a23e11c78c">
            <a:extLst>
              <a:ext uri="{FF2B5EF4-FFF2-40B4-BE49-F238E27FC236}">
                <a16:creationId xmlns:a16="http://schemas.microsoft.com/office/drawing/2014/main" id="{9EA62347-ABB5-4773-A11B-6C9751D7E70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580623" y="5649969"/>
            <a:ext cx="1100455" cy="101473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A6F8C4F-D457-4A79-B5AF-12A02D8289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5166" y="2978891"/>
            <a:ext cx="4569694" cy="304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420908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080" y="586740"/>
            <a:ext cx="10911840" cy="56845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59号-创粗黑"/>
              <a:cs typeface="+mn-ea"/>
              <a:sym typeface="+mn-lt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8762" y="1009293"/>
            <a:ext cx="1163448" cy="164569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cxnSp>
        <p:nvCxnSpPr>
          <p:cNvPr id="26" name="直接连接符 25"/>
          <p:cNvCxnSpPr/>
          <p:nvPr/>
        </p:nvCxnSpPr>
        <p:spPr>
          <a:xfrm>
            <a:off x="4320261" y="2218308"/>
            <a:ext cx="4083873" cy="0"/>
          </a:xfrm>
          <a:prstGeom prst="line">
            <a:avLst/>
          </a:prstGeom>
          <a:ln w="57150">
            <a:solidFill>
              <a:srgbClr val="328D8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489625" y="2830393"/>
            <a:ext cx="3050861" cy="3700397"/>
            <a:chOff x="1199333" y="1153859"/>
            <a:chExt cx="4331341" cy="5253495"/>
          </a:xfrm>
        </p:grpSpPr>
        <p:grpSp>
          <p:nvGrpSpPr>
            <p:cNvPr id="4" name="组合 3"/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5" name="MH_Other_1"/>
              <p:cNvSpPr/>
              <p:nvPr>
                <p:custDataLst>
                  <p:tags r:id="rId1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6" name="MH_SubTitle_1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7" name="组合 6"/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8" name="MH_Other_3"/>
              <p:cNvSpPr/>
              <p:nvPr>
                <p:custDataLst>
                  <p:tags r:id="rId1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9" name="MH_SubTitle_3"/>
              <p:cNvSpPr/>
              <p:nvPr>
                <p:custDataLst>
                  <p:tags r:id="rId1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10" name="组合 9"/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11" name="MH_Other_2"/>
              <p:cNvSpPr/>
              <p:nvPr>
                <p:custDataLst>
                  <p:tags r:id="rId1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2" name="MH_Other_4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3" name="MH_SubTitle_2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14" name="MH_Other_5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15" name="组合 14"/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16" name="MH_Other_6"/>
              <p:cNvSpPr/>
              <p:nvPr>
                <p:custDataLst>
                  <p:tags r:id="rId1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17" name="MH_SubTitle_4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28" name="图片 27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  <p:pic>
        <p:nvPicPr>
          <p:cNvPr id="29" name="Picture 28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4082" y="400834"/>
            <a:ext cx="6718796" cy="3419330"/>
          </a:xfrm>
          <a:prstGeom prst="rect">
            <a:avLst/>
          </a:prstGeom>
        </p:spPr>
      </p:pic>
      <p:pic>
        <p:nvPicPr>
          <p:cNvPr id="30" name="图片 15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111" y="2716976"/>
            <a:ext cx="3147786" cy="3934733"/>
          </a:xfrm>
          <a:prstGeom prst="ellipse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D14B60EA-CC99-41CE-9890-03697C97CBE3}"/>
              </a:ext>
            </a:extLst>
          </p:cNvPr>
          <p:cNvGrpSpPr/>
          <p:nvPr/>
        </p:nvGrpSpPr>
        <p:grpSpPr>
          <a:xfrm>
            <a:off x="9026969" y="2899881"/>
            <a:ext cx="3050861" cy="3700397"/>
            <a:chOff x="1199333" y="1153859"/>
            <a:chExt cx="4331341" cy="5253495"/>
          </a:xfrm>
        </p:grpSpPr>
        <p:grpSp>
          <p:nvGrpSpPr>
            <p:cNvPr id="24" name="组合 3">
              <a:extLst>
                <a:ext uri="{FF2B5EF4-FFF2-40B4-BE49-F238E27FC236}">
                  <a16:creationId xmlns:a16="http://schemas.microsoft.com/office/drawing/2014/main" id="{74BDBF74-ACC0-4CB4-A83C-FFF053C495F2}"/>
                </a:ext>
              </a:extLst>
            </p:cNvPr>
            <p:cNvGrpSpPr/>
            <p:nvPr/>
          </p:nvGrpSpPr>
          <p:grpSpPr>
            <a:xfrm>
              <a:off x="1199333" y="1153859"/>
              <a:ext cx="1808397" cy="3844925"/>
              <a:chOff x="1673399" y="1978088"/>
              <a:chExt cx="1808162" cy="3844925"/>
            </a:xfrm>
          </p:grpSpPr>
          <p:sp>
            <p:nvSpPr>
              <p:cNvPr id="41" name="MH_Other_1">
                <a:extLst>
                  <a:ext uri="{FF2B5EF4-FFF2-40B4-BE49-F238E27FC236}">
                    <a16:creationId xmlns:a16="http://schemas.microsoft.com/office/drawing/2014/main" id="{337DF619-5661-41D4-94E7-A8FFF6BED869}"/>
                  </a:ext>
                </a:extLst>
              </p:cNvPr>
              <p:cNvSpPr/>
              <p:nvPr>
                <p:custDataLst>
                  <p:tags r:id="rId9"/>
                </p:custDataLst>
              </p:nvPr>
            </p:nvSpPr>
            <p:spPr>
              <a:xfrm>
                <a:off x="2511599" y="3397313"/>
                <a:ext cx="166687" cy="2425700"/>
              </a:xfrm>
              <a:custGeom>
                <a:avLst/>
                <a:gdLst>
                  <a:gd name="connsiteX0" fmla="*/ 28093 w 103593"/>
                  <a:gd name="connsiteY0" fmla="*/ 0 h 1447800"/>
                  <a:gd name="connsiteX1" fmla="*/ 2693 w 103593"/>
                  <a:gd name="connsiteY1" fmla="*/ 190500 h 1447800"/>
                  <a:gd name="connsiteX2" fmla="*/ 85243 w 103593"/>
                  <a:gd name="connsiteY2" fmla="*/ 466725 h 1447800"/>
                  <a:gd name="connsiteX3" fmla="*/ 97943 w 103593"/>
                  <a:gd name="connsiteY3" fmla="*/ 806450 h 1447800"/>
                  <a:gd name="connsiteX4" fmla="*/ 12218 w 103593"/>
                  <a:gd name="connsiteY4" fmla="*/ 1155700 h 1447800"/>
                  <a:gd name="connsiteX5" fmla="*/ 15393 w 103593"/>
                  <a:gd name="connsiteY5" fmla="*/ 1447800 h 1447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03593" h="1447800">
                    <a:moveTo>
                      <a:pt x="28093" y="0"/>
                    </a:moveTo>
                    <a:cubicBezTo>
                      <a:pt x="10630" y="56356"/>
                      <a:pt x="-6832" y="112713"/>
                      <a:pt x="2693" y="190500"/>
                    </a:cubicBezTo>
                    <a:cubicBezTo>
                      <a:pt x="12218" y="268287"/>
                      <a:pt x="69368" y="364067"/>
                      <a:pt x="85243" y="466725"/>
                    </a:cubicBezTo>
                    <a:cubicBezTo>
                      <a:pt x="101118" y="569383"/>
                      <a:pt x="110114" y="691621"/>
                      <a:pt x="97943" y="806450"/>
                    </a:cubicBezTo>
                    <a:cubicBezTo>
                      <a:pt x="85772" y="921279"/>
                      <a:pt x="25976" y="1048808"/>
                      <a:pt x="12218" y="1155700"/>
                    </a:cubicBezTo>
                    <a:cubicBezTo>
                      <a:pt x="-1540" y="1262592"/>
                      <a:pt x="6926" y="1355196"/>
                      <a:pt x="15393" y="1447800"/>
                    </a:cubicBezTo>
                  </a:path>
                </a:pathLst>
              </a:custGeom>
              <a:noFill/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2" name="MH_SubTitle_1">
                <a:extLst>
                  <a:ext uri="{FF2B5EF4-FFF2-40B4-BE49-F238E27FC236}">
                    <a16:creationId xmlns:a16="http://schemas.microsoft.com/office/drawing/2014/main" id="{333A9DC3-0E84-4752-A3EB-31491D0CBF8D}"/>
                  </a:ext>
                </a:extLst>
              </p:cNvPr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73399" y="1978088"/>
                <a:ext cx="1808162" cy="1460500"/>
              </a:xfrm>
              <a:custGeom>
                <a:avLst/>
                <a:gdLst>
                  <a:gd name="T0" fmla="*/ 2147483646 w 310"/>
                  <a:gd name="T1" fmla="*/ 0 h 250"/>
                  <a:gd name="T2" fmla="*/ 2147483646 w 310"/>
                  <a:gd name="T3" fmla="*/ 2147483646 h 250"/>
                  <a:gd name="T4" fmla="*/ 2147483646 w 310"/>
                  <a:gd name="T5" fmla="*/ 2147483646 h 250"/>
                  <a:gd name="T6" fmla="*/ 2147483646 w 310"/>
                  <a:gd name="T7" fmla="*/ 2147483646 h 250"/>
                  <a:gd name="T8" fmla="*/ 2147483646 w 310"/>
                  <a:gd name="T9" fmla="*/ 2147483646 h 250"/>
                  <a:gd name="T10" fmla="*/ 2147483646 w 310"/>
                  <a:gd name="T11" fmla="*/ 2147483646 h 250"/>
                  <a:gd name="T12" fmla="*/ 2147483646 w 310"/>
                  <a:gd name="T13" fmla="*/ 2147483646 h 250"/>
                  <a:gd name="T14" fmla="*/ 2147483646 w 310"/>
                  <a:gd name="T15" fmla="*/ 2147483646 h 250"/>
                  <a:gd name="T16" fmla="*/ 2147483646 w 310"/>
                  <a:gd name="T17" fmla="*/ 2147483646 h 250"/>
                  <a:gd name="T18" fmla="*/ 2147483646 w 310"/>
                  <a:gd name="T19" fmla="*/ 2147483646 h 250"/>
                  <a:gd name="T20" fmla="*/ 2147483646 w 310"/>
                  <a:gd name="T21" fmla="*/ 0 h 25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w 310"/>
                  <a:gd name="T34" fmla="*/ 0 h 250"/>
                  <a:gd name="T35" fmla="*/ 310 w 310"/>
                  <a:gd name="T36" fmla="*/ 250 h 250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T33" t="T34" r="T35" b="T36"/>
                <a:pathLst>
                  <a:path w="310" h="250">
                    <a:moveTo>
                      <a:pt x="97" y="0"/>
                    </a:moveTo>
                    <a:cubicBezTo>
                      <a:pt x="43" y="0"/>
                      <a:pt x="0" y="97"/>
                      <a:pt x="50" y="158"/>
                    </a:cubicBezTo>
                    <a:cubicBezTo>
                      <a:pt x="79" y="194"/>
                      <a:pt x="121" y="216"/>
                      <a:pt x="151" y="250"/>
                    </a:cubicBezTo>
                    <a:cubicBezTo>
                      <a:pt x="151" y="250"/>
                      <a:pt x="151" y="250"/>
                      <a:pt x="151" y="250"/>
                    </a:cubicBezTo>
                    <a:cubicBezTo>
                      <a:pt x="152" y="249"/>
                      <a:pt x="153" y="248"/>
                      <a:pt x="154" y="247"/>
                    </a:cubicBezTo>
                    <a:cubicBezTo>
                      <a:pt x="154" y="246"/>
                      <a:pt x="155" y="245"/>
                      <a:pt x="155" y="245"/>
                    </a:cubicBezTo>
                    <a:cubicBezTo>
                      <a:pt x="155" y="245"/>
                      <a:pt x="155" y="245"/>
                      <a:pt x="155" y="245"/>
                    </a:cubicBezTo>
                    <a:cubicBezTo>
                      <a:pt x="185" y="211"/>
                      <a:pt x="225" y="187"/>
                      <a:pt x="255" y="153"/>
                    </a:cubicBezTo>
                    <a:cubicBezTo>
                      <a:pt x="310" y="91"/>
                      <a:pt x="261" y="3"/>
                      <a:pt x="205" y="3"/>
                    </a:cubicBezTo>
                    <a:cubicBezTo>
                      <a:pt x="186" y="3"/>
                      <a:pt x="168" y="12"/>
                      <a:pt x="151" y="35"/>
                    </a:cubicBezTo>
                    <a:cubicBezTo>
                      <a:pt x="134" y="10"/>
                      <a:pt x="115" y="0"/>
                      <a:pt x="97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5" name="组合 6">
              <a:extLst>
                <a:ext uri="{FF2B5EF4-FFF2-40B4-BE49-F238E27FC236}">
                  <a16:creationId xmlns:a16="http://schemas.microsoft.com/office/drawing/2014/main" id="{5C1EB2A4-06AB-41E4-A4CF-6CFBCF2A6D62}"/>
                </a:ext>
              </a:extLst>
            </p:cNvPr>
            <p:cNvGrpSpPr/>
            <p:nvPr/>
          </p:nvGrpSpPr>
          <p:grpSpPr>
            <a:xfrm>
              <a:off x="3262810" y="1839659"/>
              <a:ext cx="1695671" cy="3233739"/>
              <a:chOff x="3618086" y="2343213"/>
              <a:chExt cx="1695450" cy="3233738"/>
            </a:xfrm>
          </p:grpSpPr>
          <p:sp>
            <p:nvSpPr>
              <p:cNvPr id="39" name="MH_Other_3">
                <a:extLst>
                  <a:ext uri="{FF2B5EF4-FFF2-40B4-BE49-F238E27FC236}">
                    <a16:creationId xmlns:a16="http://schemas.microsoft.com/office/drawing/2014/main" id="{FC0E9799-F783-486B-B8C7-4195B5C75C7B}"/>
                  </a:ext>
                </a:extLst>
              </p:cNvPr>
              <p:cNvSpPr/>
              <p:nvPr>
                <p:custDataLst>
                  <p:tags r:id="rId7"/>
                </p:custDataLst>
              </p:nvPr>
            </p:nvSpPr>
            <p:spPr>
              <a:xfrm>
                <a:off x="4283249" y="3602101"/>
                <a:ext cx="222250" cy="1974850"/>
              </a:xfrm>
              <a:custGeom>
                <a:avLst/>
                <a:gdLst>
                  <a:gd name="connsiteX0" fmla="*/ 41275 w 92720"/>
                  <a:gd name="connsiteY0" fmla="*/ 0 h 1181100"/>
                  <a:gd name="connsiteX1" fmla="*/ 82550 w 92720"/>
                  <a:gd name="connsiteY1" fmla="*/ 127000 h 1181100"/>
                  <a:gd name="connsiteX2" fmla="*/ 85725 w 92720"/>
                  <a:gd name="connsiteY2" fmla="*/ 273050 h 1181100"/>
                  <a:gd name="connsiteX3" fmla="*/ 0 w 92720"/>
                  <a:gd name="connsiteY3" fmla="*/ 523875 h 1181100"/>
                  <a:gd name="connsiteX4" fmla="*/ 85725 w 92720"/>
                  <a:gd name="connsiteY4" fmla="*/ 857250 h 1181100"/>
                  <a:gd name="connsiteX5" fmla="*/ 73025 w 92720"/>
                  <a:gd name="connsiteY5" fmla="*/ 1181100 h 1181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720" h="1181100">
                    <a:moveTo>
                      <a:pt x="41275" y="0"/>
                    </a:moveTo>
                    <a:cubicBezTo>
                      <a:pt x="58208" y="40746"/>
                      <a:pt x="75142" y="81492"/>
                      <a:pt x="82550" y="127000"/>
                    </a:cubicBezTo>
                    <a:cubicBezTo>
                      <a:pt x="89958" y="172508"/>
                      <a:pt x="99483" y="206904"/>
                      <a:pt x="85725" y="273050"/>
                    </a:cubicBezTo>
                    <a:cubicBezTo>
                      <a:pt x="71967" y="339196"/>
                      <a:pt x="0" y="426508"/>
                      <a:pt x="0" y="523875"/>
                    </a:cubicBezTo>
                    <a:cubicBezTo>
                      <a:pt x="0" y="621242"/>
                      <a:pt x="73554" y="747713"/>
                      <a:pt x="85725" y="857250"/>
                    </a:cubicBezTo>
                    <a:cubicBezTo>
                      <a:pt x="97896" y="966787"/>
                      <a:pt x="85460" y="1073943"/>
                      <a:pt x="73025" y="1181100"/>
                    </a:cubicBezTo>
                  </a:path>
                </a:pathLst>
              </a:custGeom>
              <a:noFill/>
              <a:ln>
                <a:solidFill>
                  <a:schemeClr val="accent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40" name="MH_SubTitle_3">
                <a:extLst>
                  <a:ext uri="{FF2B5EF4-FFF2-40B4-BE49-F238E27FC236}">
                    <a16:creationId xmlns:a16="http://schemas.microsoft.com/office/drawing/2014/main" id="{2BC4CC17-B7A1-4444-86B0-CA0D0499F560}"/>
                  </a:ext>
                </a:extLst>
              </p:cNvPr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3618086" y="2343213"/>
                <a:ext cx="1695450" cy="1373188"/>
              </a:xfrm>
              <a:custGeom>
                <a:avLst/>
                <a:gdLst>
                  <a:gd name="T0" fmla="*/ 2147483646 w 250"/>
                  <a:gd name="T1" fmla="*/ 0 h 202"/>
                  <a:gd name="T2" fmla="*/ 2147483646 w 250"/>
                  <a:gd name="T3" fmla="*/ 2147483646 h 202"/>
                  <a:gd name="T4" fmla="*/ 2147483646 w 250"/>
                  <a:gd name="T5" fmla="*/ 2147483646 h 202"/>
                  <a:gd name="T6" fmla="*/ 2147483646 w 250"/>
                  <a:gd name="T7" fmla="*/ 2147483646 h 202"/>
                  <a:gd name="T8" fmla="*/ 2147483646 w 250"/>
                  <a:gd name="T9" fmla="*/ 2147483646 h 202"/>
                  <a:gd name="T10" fmla="*/ 2147483646 w 250"/>
                  <a:gd name="T11" fmla="*/ 2147483646 h 202"/>
                  <a:gd name="T12" fmla="*/ 2147483646 w 250"/>
                  <a:gd name="T13" fmla="*/ 2147483646 h 202"/>
                  <a:gd name="T14" fmla="*/ 2147483646 w 250"/>
                  <a:gd name="T15" fmla="*/ 2147483646 h 202"/>
                  <a:gd name="T16" fmla="*/ 2147483646 w 250"/>
                  <a:gd name="T17" fmla="*/ 2147483646 h 202"/>
                  <a:gd name="T18" fmla="*/ 2147483646 w 250"/>
                  <a:gd name="T19" fmla="*/ 2147483646 h 202"/>
                  <a:gd name="T20" fmla="*/ 2147483646 w 250"/>
                  <a:gd name="T21" fmla="*/ 2147483646 h 202"/>
                  <a:gd name="T22" fmla="*/ 2147483646 w 250"/>
                  <a:gd name="T23" fmla="*/ 0 h 20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250"/>
                  <a:gd name="T37" fmla="*/ 0 h 202"/>
                  <a:gd name="T38" fmla="*/ 250 w 250"/>
                  <a:gd name="T39" fmla="*/ 202 h 202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250" h="202">
                    <a:moveTo>
                      <a:pt x="78" y="0"/>
                    </a:moveTo>
                    <a:cubicBezTo>
                      <a:pt x="34" y="0"/>
                      <a:pt x="0" y="78"/>
                      <a:pt x="40" y="128"/>
                    </a:cubicBezTo>
                    <a:cubicBezTo>
                      <a:pt x="64" y="156"/>
                      <a:pt x="97" y="174"/>
                      <a:pt x="121" y="202"/>
                    </a:cubicBezTo>
                    <a:cubicBezTo>
                      <a:pt x="122" y="202"/>
                      <a:pt x="122" y="202"/>
                      <a:pt x="122" y="202"/>
                    </a:cubicBezTo>
                    <a:cubicBezTo>
                      <a:pt x="122" y="202"/>
                      <a:pt x="122" y="201"/>
                      <a:pt x="122" y="201"/>
                    </a:cubicBezTo>
                    <a:cubicBezTo>
                      <a:pt x="122" y="201"/>
                      <a:pt x="122" y="201"/>
                      <a:pt x="122" y="201"/>
                    </a:cubicBezTo>
                    <a:cubicBezTo>
                      <a:pt x="122" y="200"/>
                      <a:pt x="122" y="200"/>
                      <a:pt x="122" y="200"/>
                    </a:cubicBezTo>
                    <a:cubicBezTo>
                      <a:pt x="122" y="200"/>
                      <a:pt x="122" y="200"/>
                      <a:pt x="122" y="201"/>
                    </a:cubicBezTo>
                    <a:cubicBezTo>
                      <a:pt x="147" y="171"/>
                      <a:pt x="181" y="152"/>
                      <a:pt x="206" y="123"/>
                    </a:cubicBezTo>
                    <a:cubicBezTo>
                      <a:pt x="250" y="73"/>
                      <a:pt x="210" y="2"/>
                      <a:pt x="165" y="2"/>
                    </a:cubicBezTo>
                    <a:cubicBezTo>
                      <a:pt x="150" y="2"/>
                      <a:pt x="135" y="10"/>
                      <a:pt x="122" y="28"/>
                    </a:cubicBezTo>
                    <a:cubicBezTo>
                      <a:pt x="108" y="8"/>
                      <a:pt x="93" y="0"/>
                      <a:pt x="78" y="0"/>
                    </a:cubicBezTo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grpSp>
          <p:nvGrpSpPr>
            <p:cNvPr id="27" name="组合 9">
              <a:extLst>
                <a:ext uri="{FF2B5EF4-FFF2-40B4-BE49-F238E27FC236}">
                  <a16:creationId xmlns:a16="http://schemas.microsoft.com/office/drawing/2014/main" id="{6CA20A6B-9B8E-406E-9EA1-6C1543A1D7DB}"/>
                </a:ext>
              </a:extLst>
            </p:cNvPr>
            <p:cNvGrpSpPr/>
            <p:nvPr/>
          </p:nvGrpSpPr>
          <p:grpSpPr>
            <a:xfrm>
              <a:off x="2360098" y="2838196"/>
              <a:ext cx="1389244" cy="2635251"/>
              <a:chOff x="2770361" y="3341751"/>
              <a:chExt cx="1389063" cy="2635250"/>
            </a:xfrm>
          </p:grpSpPr>
          <p:sp>
            <p:nvSpPr>
              <p:cNvPr id="35" name="MH_Other_2">
                <a:extLst>
                  <a:ext uri="{FF2B5EF4-FFF2-40B4-BE49-F238E27FC236}">
                    <a16:creationId xmlns:a16="http://schemas.microsoft.com/office/drawing/2014/main" id="{41A74FBC-9B6A-4303-8F6B-F28D67D746A8}"/>
                  </a:ext>
                </a:extLst>
              </p:cNvPr>
              <p:cNvSpPr/>
              <p:nvPr>
                <p:custDataLst>
                  <p:tags r:id="rId3"/>
                </p:custDataLst>
              </p:nvPr>
            </p:nvSpPr>
            <p:spPr>
              <a:xfrm>
                <a:off x="3418061" y="4368863"/>
                <a:ext cx="177800" cy="1608138"/>
              </a:xfrm>
              <a:custGeom>
                <a:avLst/>
                <a:gdLst>
                  <a:gd name="connsiteX0" fmla="*/ 44450 w 114419"/>
                  <a:gd name="connsiteY0" fmla="*/ 0 h 1038225"/>
                  <a:gd name="connsiteX1" fmla="*/ 6350 w 114419"/>
                  <a:gd name="connsiteY1" fmla="*/ 168275 h 1038225"/>
                  <a:gd name="connsiteX2" fmla="*/ 57150 w 114419"/>
                  <a:gd name="connsiteY2" fmla="*/ 327025 h 1038225"/>
                  <a:gd name="connsiteX3" fmla="*/ 114300 w 114419"/>
                  <a:gd name="connsiteY3" fmla="*/ 549275 h 1038225"/>
                  <a:gd name="connsiteX4" fmla="*/ 41275 w 114419"/>
                  <a:gd name="connsiteY4" fmla="*/ 847725 h 1038225"/>
                  <a:gd name="connsiteX5" fmla="*/ 0 w 114419"/>
                  <a:gd name="connsiteY5" fmla="*/ 1038225 h 10382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4419" h="1038225">
                    <a:moveTo>
                      <a:pt x="44450" y="0"/>
                    </a:moveTo>
                    <a:cubicBezTo>
                      <a:pt x="24341" y="56885"/>
                      <a:pt x="4233" y="113771"/>
                      <a:pt x="6350" y="168275"/>
                    </a:cubicBezTo>
                    <a:cubicBezTo>
                      <a:pt x="8467" y="222779"/>
                      <a:pt x="39158" y="263525"/>
                      <a:pt x="57150" y="327025"/>
                    </a:cubicBezTo>
                    <a:cubicBezTo>
                      <a:pt x="75142" y="390525"/>
                      <a:pt x="116946" y="462492"/>
                      <a:pt x="114300" y="549275"/>
                    </a:cubicBezTo>
                    <a:cubicBezTo>
                      <a:pt x="111654" y="636058"/>
                      <a:pt x="60325" y="766233"/>
                      <a:pt x="41275" y="847725"/>
                    </a:cubicBezTo>
                    <a:cubicBezTo>
                      <a:pt x="22225" y="929217"/>
                      <a:pt x="1587" y="982663"/>
                      <a:pt x="0" y="1038225"/>
                    </a:cubicBezTo>
                  </a:path>
                </a:pathLst>
              </a:custGeom>
              <a:noFill/>
              <a:ln>
                <a:solidFill>
                  <a:schemeClr val="accent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6" name="MH_Other_4">
                <a:extLst>
                  <a:ext uri="{FF2B5EF4-FFF2-40B4-BE49-F238E27FC236}">
                    <a16:creationId xmlns:a16="http://schemas.microsoft.com/office/drawing/2014/main" id="{F03F8D7E-6E4A-462E-B2B2-2B48A89C6696}"/>
                  </a:ext>
                </a:extLst>
              </p:cNvPr>
              <p:cNvSpPr/>
              <p:nvPr>
                <p:custDataLst>
                  <p:tags r:id="rId4"/>
                </p:custDataLst>
              </p:nvPr>
            </p:nvSpPr>
            <p:spPr bwMode="auto">
              <a:xfrm>
                <a:off x="2770361" y="4078351"/>
                <a:ext cx="4763" cy="12700"/>
              </a:xfrm>
              <a:custGeom>
                <a:avLst/>
                <a:gdLst>
                  <a:gd name="T0" fmla="*/ 2147483646 w 1"/>
                  <a:gd name="T1" fmla="*/ 0 h 2"/>
                  <a:gd name="T2" fmla="*/ 0 w 1"/>
                  <a:gd name="T3" fmla="*/ 2147483646 h 2"/>
                  <a:gd name="T4" fmla="*/ 2147483646 w 1"/>
                  <a:gd name="T5" fmla="*/ 0 h 2"/>
                  <a:gd name="T6" fmla="*/ 2147483646 w 1"/>
                  <a:gd name="T7" fmla="*/ 0 h 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1" y="0"/>
                    </a:moveTo>
                    <a:cubicBezTo>
                      <a:pt x="1" y="0"/>
                      <a:pt x="0" y="1"/>
                      <a:pt x="0" y="2"/>
                    </a:cubicBezTo>
                    <a:cubicBezTo>
                      <a:pt x="0" y="1"/>
                      <a:pt x="1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solidFill>
                <a:srgbClr val="EE169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7" name="MH_SubTitle_2">
                <a:extLst>
                  <a:ext uri="{FF2B5EF4-FFF2-40B4-BE49-F238E27FC236}">
                    <a16:creationId xmlns:a16="http://schemas.microsoft.com/office/drawing/2014/main" id="{549D41B9-2B83-4B24-B818-A991B10BDB74}"/>
                  </a:ext>
                </a:extLst>
              </p:cNvPr>
              <p:cNvSpPr/>
              <p:nvPr>
                <p:custDataLst>
                  <p:tags r:id="rId5"/>
                </p:custDataLst>
              </p:nvPr>
            </p:nvSpPr>
            <p:spPr bwMode="auto">
              <a:xfrm>
                <a:off x="2817986" y="3341751"/>
                <a:ext cx="1341438" cy="1085850"/>
              </a:xfrm>
              <a:custGeom>
                <a:avLst/>
                <a:gdLst>
                  <a:gd name="T0" fmla="*/ 2147483646 w 230"/>
                  <a:gd name="T1" fmla="*/ 0 h 186"/>
                  <a:gd name="T2" fmla="*/ 2147483646 w 230"/>
                  <a:gd name="T3" fmla="*/ 2147483646 h 186"/>
                  <a:gd name="T4" fmla="*/ 2147483646 w 230"/>
                  <a:gd name="T5" fmla="*/ 2147483646 h 186"/>
                  <a:gd name="T6" fmla="*/ 2147483646 w 230"/>
                  <a:gd name="T7" fmla="*/ 2147483646 h 186"/>
                  <a:gd name="T8" fmla="*/ 2147483646 w 230"/>
                  <a:gd name="T9" fmla="*/ 2147483646 h 186"/>
                  <a:gd name="T10" fmla="*/ 2147483646 w 230"/>
                  <a:gd name="T11" fmla="*/ 2147483646 h 186"/>
                  <a:gd name="T12" fmla="*/ 2147483646 w 230"/>
                  <a:gd name="T13" fmla="*/ 2147483646 h 186"/>
                  <a:gd name="T14" fmla="*/ 2147483646 w 230"/>
                  <a:gd name="T15" fmla="*/ 2147483646 h 186"/>
                  <a:gd name="T16" fmla="*/ 2147483646 w 230"/>
                  <a:gd name="T17" fmla="*/ 0 h 18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w 230"/>
                  <a:gd name="T28" fmla="*/ 0 h 186"/>
                  <a:gd name="T29" fmla="*/ 230 w 230"/>
                  <a:gd name="T30" fmla="*/ 186 h 18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T27" t="T28" r="T29" b="T30"/>
                <a:pathLst>
                  <a:path w="230" h="186">
                    <a:moveTo>
                      <a:pt x="72" y="0"/>
                    </a:moveTo>
                    <a:cubicBezTo>
                      <a:pt x="31" y="0"/>
                      <a:pt x="0" y="72"/>
                      <a:pt x="37" y="118"/>
                    </a:cubicBezTo>
                    <a:cubicBezTo>
                      <a:pt x="59" y="144"/>
                      <a:pt x="89" y="161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12" y="186"/>
                      <a:pt x="112" y="186"/>
                      <a:pt x="112" y="186"/>
                    </a:cubicBezTo>
                    <a:cubicBezTo>
                      <a:pt x="135" y="158"/>
                      <a:pt x="166" y="140"/>
                      <a:pt x="190" y="114"/>
                    </a:cubicBezTo>
                    <a:cubicBezTo>
                      <a:pt x="230" y="67"/>
                      <a:pt x="194" y="2"/>
                      <a:pt x="152" y="2"/>
                    </a:cubicBezTo>
                    <a:cubicBezTo>
                      <a:pt x="138" y="2"/>
                      <a:pt x="124" y="9"/>
                      <a:pt x="112" y="26"/>
                    </a:cubicBezTo>
                    <a:cubicBezTo>
                      <a:pt x="99" y="8"/>
                      <a:pt x="85" y="0"/>
                      <a:pt x="72" y="0"/>
                    </a:cubicBezTo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  <p:sp>
            <p:nvSpPr>
              <p:cNvPr id="38" name="MH_Other_5">
                <a:extLst>
                  <a:ext uri="{FF2B5EF4-FFF2-40B4-BE49-F238E27FC236}">
                    <a16:creationId xmlns:a16="http://schemas.microsoft.com/office/drawing/2014/main" id="{A5BEEF6D-3AC7-46C4-AD85-845103537716}"/>
                  </a:ext>
                </a:extLst>
              </p:cNvPr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3481561" y="4941951"/>
                <a:ext cx="0" cy="0"/>
              </a:xfrm>
              <a:custGeom>
                <a:avLst/>
                <a:gdLst>
                  <a:gd name="T0" fmla="*/ 0 60000 65536"/>
                  <a:gd name="T1" fmla="*/ 0 60000 65536"/>
                  <a:gd name="T2" fmla="*/ 0 60000 65536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0">
                    <a:pos x="0" y="0"/>
                  </a:cxn>
                  <a:cxn ang="T1">
                    <a:pos x="0" y="0"/>
                  </a:cxn>
                  <a:cxn ang="T2">
                    <a:pos x="0" y="0"/>
                  </a:cxn>
                  <a:cxn ang="T3">
                    <a:pos x="0" y="0"/>
                  </a:cxn>
                  <a:cxn ang="T4">
                    <a:pos x="0" y="0"/>
                  </a:cxn>
                  <a:cxn ang="T5">
                    <a:pos x="0" y="0"/>
                  </a:cxn>
                </a:cxnLst>
                <a:rect l="0" t="0" r="r" b="b"/>
                <a:pathLst>
                  <a:path>
                    <a:moveTo>
                      <a:pt x="0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solidFill>
                <a:srgbClr val="F489A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</p:grpSp>
        <p:grpSp>
          <p:nvGrpSpPr>
            <p:cNvPr id="31" name="组合 14">
              <a:extLst>
                <a:ext uri="{FF2B5EF4-FFF2-40B4-BE49-F238E27FC236}">
                  <a16:creationId xmlns:a16="http://schemas.microsoft.com/office/drawing/2014/main" id="{D118A7C1-83C1-48DA-98E2-5B6F55016B1E}"/>
                </a:ext>
              </a:extLst>
            </p:cNvPr>
            <p:cNvGrpSpPr/>
            <p:nvPr/>
          </p:nvGrpSpPr>
          <p:grpSpPr>
            <a:xfrm>
              <a:off x="4343070" y="3238247"/>
              <a:ext cx="1187604" cy="2081212"/>
              <a:chOff x="4608686" y="3741801"/>
              <a:chExt cx="1187450" cy="2081212"/>
            </a:xfrm>
          </p:grpSpPr>
          <p:sp>
            <p:nvSpPr>
              <p:cNvPr id="33" name="MH_Other_6">
                <a:extLst>
                  <a:ext uri="{FF2B5EF4-FFF2-40B4-BE49-F238E27FC236}">
                    <a16:creationId xmlns:a16="http://schemas.microsoft.com/office/drawing/2014/main" id="{EA06137B-44B3-47E5-A448-FCD982B08440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5040486" y="4645088"/>
                <a:ext cx="207963" cy="1177925"/>
              </a:xfrm>
              <a:custGeom>
                <a:avLst/>
                <a:gdLst>
                  <a:gd name="connsiteX0" fmla="*/ 85757 w 119298"/>
                  <a:gd name="connsiteY0" fmla="*/ 0 h 742950"/>
                  <a:gd name="connsiteX1" fmla="*/ 117507 w 119298"/>
                  <a:gd name="connsiteY1" fmla="*/ 187325 h 742950"/>
                  <a:gd name="connsiteX2" fmla="*/ 38132 w 119298"/>
                  <a:gd name="connsiteY2" fmla="*/ 339725 h 742950"/>
                  <a:gd name="connsiteX3" fmla="*/ 32 w 119298"/>
                  <a:gd name="connsiteY3" fmla="*/ 476250 h 742950"/>
                  <a:gd name="connsiteX4" fmla="*/ 31782 w 119298"/>
                  <a:gd name="connsiteY4" fmla="*/ 641350 h 742950"/>
                  <a:gd name="connsiteX5" fmla="*/ 47657 w 119298"/>
                  <a:gd name="connsiteY5" fmla="*/ 742950 h 742950"/>
                  <a:gd name="connsiteX0-1" fmla="*/ 73609 w 118265"/>
                  <a:gd name="connsiteY0-2" fmla="*/ 0 h 696489"/>
                  <a:gd name="connsiteX1-3" fmla="*/ 117507 w 118265"/>
                  <a:gd name="connsiteY1-4" fmla="*/ 140864 h 696489"/>
                  <a:gd name="connsiteX2-5" fmla="*/ 38132 w 118265"/>
                  <a:gd name="connsiteY2-6" fmla="*/ 293264 h 696489"/>
                  <a:gd name="connsiteX3-7" fmla="*/ 32 w 118265"/>
                  <a:gd name="connsiteY3-8" fmla="*/ 429789 h 696489"/>
                  <a:gd name="connsiteX4-9" fmla="*/ 31782 w 118265"/>
                  <a:gd name="connsiteY4-10" fmla="*/ 594889 h 696489"/>
                  <a:gd name="connsiteX5-11" fmla="*/ 47657 w 118265"/>
                  <a:gd name="connsiteY5-12" fmla="*/ 696489 h 6964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8265" h="696489">
                    <a:moveTo>
                      <a:pt x="73609" y="0"/>
                    </a:moveTo>
                    <a:cubicBezTo>
                      <a:pt x="93452" y="65352"/>
                      <a:pt x="123420" y="91987"/>
                      <a:pt x="117507" y="140864"/>
                    </a:cubicBezTo>
                    <a:cubicBezTo>
                      <a:pt x="111594" y="189741"/>
                      <a:pt x="57711" y="245110"/>
                      <a:pt x="38132" y="293264"/>
                    </a:cubicBezTo>
                    <a:cubicBezTo>
                      <a:pt x="18553" y="341418"/>
                      <a:pt x="1090" y="379518"/>
                      <a:pt x="32" y="429789"/>
                    </a:cubicBezTo>
                    <a:cubicBezTo>
                      <a:pt x="-1026" y="480060"/>
                      <a:pt x="23845" y="550439"/>
                      <a:pt x="31782" y="594889"/>
                    </a:cubicBezTo>
                    <a:cubicBezTo>
                      <a:pt x="39719" y="639339"/>
                      <a:pt x="43688" y="667914"/>
                      <a:pt x="47657" y="696489"/>
                    </a:cubicBezTo>
                  </a:path>
                </a:pathLst>
              </a:custGeom>
              <a:noFill/>
              <a:ln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0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59号-创粗黑"/>
                  <a:cs typeface="+mn-ea"/>
                  <a:sym typeface="+mn-lt"/>
                </a:endParaRPr>
              </a:p>
            </p:txBody>
          </p:sp>
          <p:sp>
            <p:nvSpPr>
              <p:cNvPr id="34" name="MH_SubTitle_4">
                <a:extLst>
                  <a:ext uri="{FF2B5EF4-FFF2-40B4-BE49-F238E27FC236}">
                    <a16:creationId xmlns:a16="http://schemas.microsoft.com/office/drawing/2014/main" id="{31D8C594-9B6F-422D-9056-515EBCE86223}"/>
                  </a:ext>
                </a:extLst>
              </p:cNvPr>
              <p:cNvSpPr/>
              <p:nvPr>
                <p:custDataLst>
                  <p:tags r:id="rId2"/>
                </p:custDataLst>
              </p:nvPr>
            </p:nvSpPr>
            <p:spPr bwMode="auto">
              <a:xfrm>
                <a:off x="4608686" y="3741801"/>
                <a:ext cx="1187450" cy="962025"/>
              </a:xfrm>
              <a:custGeom>
                <a:avLst/>
                <a:gdLst>
                  <a:gd name="T0" fmla="*/ 2147483646 w 131"/>
                  <a:gd name="T1" fmla="*/ 0 h 106"/>
                  <a:gd name="T2" fmla="*/ 2147483646 w 131"/>
                  <a:gd name="T3" fmla="*/ 2147483646 h 106"/>
                  <a:gd name="T4" fmla="*/ 2147483646 w 131"/>
                  <a:gd name="T5" fmla="*/ 2147483646 h 106"/>
                  <a:gd name="T6" fmla="*/ 2147483646 w 131"/>
                  <a:gd name="T7" fmla="*/ 2147483646 h 106"/>
                  <a:gd name="T8" fmla="*/ 2147483646 w 131"/>
                  <a:gd name="T9" fmla="*/ 2147483646 h 106"/>
                  <a:gd name="T10" fmla="*/ 2147483646 w 131"/>
                  <a:gd name="T11" fmla="*/ 2147483646 h 106"/>
                  <a:gd name="T12" fmla="*/ 2147483646 w 131"/>
                  <a:gd name="T13" fmla="*/ 2147483646 h 106"/>
                  <a:gd name="T14" fmla="*/ 2147483646 w 131"/>
                  <a:gd name="T15" fmla="*/ 0 h 1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w 131"/>
                  <a:gd name="T25" fmla="*/ 0 h 106"/>
                  <a:gd name="T26" fmla="*/ 131 w 131"/>
                  <a:gd name="T27" fmla="*/ 106 h 10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T24" t="T25" r="T26" b="T27"/>
                <a:pathLst>
                  <a:path w="131" h="106">
                    <a:moveTo>
                      <a:pt x="41" y="0"/>
                    </a:moveTo>
                    <a:cubicBezTo>
                      <a:pt x="18" y="0"/>
                      <a:pt x="0" y="41"/>
                      <a:pt x="21" y="67"/>
                    </a:cubicBezTo>
                    <a:cubicBezTo>
                      <a:pt x="33" y="82"/>
                      <a:pt x="51" y="91"/>
                      <a:pt x="64" y="106"/>
                    </a:cubicBezTo>
                    <a:cubicBezTo>
                      <a:pt x="64" y="106"/>
                      <a:pt x="64" y="106"/>
                      <a:pt x="64" y="106"/>
                    </a:cubicBezTo>
                    <a:cubicBezTo>
                      <a:pt x="77" y="90"/>
                      <a:pt x="94" y="80"/>
                      <a:pt x="108" y="65"/>
                    </a:cubicBezTo>
                    <a:cubicBezTo>
                      <a:pt x="131" y="38"/>
                      <a:pt x="110" y="1"/>
                      <a:pt x="86" y="1"/>
                    </a:cubicBezTo>
                    <a:cubicBezTo>
                      <a:pt x="79" y="1"/>
                      <a:pt x="71" y="5"/>
                      <a:pt x="64" y="15"/>
                    </a:cubicBezTo>
                    <a:cubicBezTo>
                      <a:pt x="56" y="4"/>
                      <a:pt x="48" y="0"/>
                      <a:pt x="41" y="0"/>
                    </a:cubicBezTo>
                  </a:path>
                </a:pathLst>
              </a:custGeom>
              <a:solidFill>
                <a:srgbClr val="FABE6A"/>
              </a:solidFill>
              <a:ln>
                <a:noFill/>
              </a:ln>
            </p:spPr>
            <p:txBody>
              <a:bodyPr lIns="0" tIns="0" rIns="0" bIns="288000" anchor="ctr"/>
              <a:lstStyle>
                <a:lvl1pPr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Calibri" panose="020F0502020204030204" pitchFamily="34" charset="0"/>
                    <a:ea typeface="宋体" panose="02010600030101010101" pitchFamily="2" charset="-122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altLang="zh-CN" sz="1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字魂59号-创粗黑"/>
                  <a:ea typeface="+mn-ea"/>
                  <a:cs typeface="+mn-ea"/>
                  <a:sym typeface="+mn-lt"/>
                </a:endParaRPr>
              </a:p>
            </p:txBody>
          </p:sp>
        </p:grpSp>
        <p:pic>
          <p:nvPicPr>
            <p:cNvPr id="32" name="图片 27">
              <a:extLst>
                <a:ext uri="{FF2B5EF4-FFF2-40B4-BE49-F238E27FC236}">
                  <a16:creationId xmlns:a16="http://schemas.microsoft.com/office/drawing/2014/main" id="{8F6DAA94-49A8-4190-8BDB-072316E37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6042" y="3388029"/>
              <a:ext cx="3019325" cy="3019325"/>
            </a:xfrm>
            <a:prstGeom prst="rect">
              <a:avLst/>
            </a:prstGeom>
          </p:spPr>
        </p:pic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479,113 BEST Cartoon Sky IMAGES, STOCK PHOTOS &amp;amp; VECTORS | Adobe Sto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335" y="549512"/>
            <a:ext cx="11016730" cy="57962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57150">
            <a:solidFill>
              <a:schemeClr val="bg1"/>
            </a:solidFill>
          </a:ln>
          <a:effectLst/>
        </p:spPr>
      </p:pic>
      <p:sp>
        <p:nvSpPr>
          <p:cNvPr id="21" name="TextBox 20"/>
          <p:cNvSpPr txBox="1"/>
          <p:nvPr/>
        </p:nvSpPr>
        <p:spPr>
          <a:xfrm>
            <a:off x="3824814" y="652467"/>
            <a:ext cx="7658534" cy="1328023"/>
          </a:xfrm>
          <a:prstGeom prst="roundRect">
            <a:avLst/>
          </a:prstGeom>
          <a:solidFill>
            <a:srgbClr val="FFDDEB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dạy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nấu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kern="0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kern="0" dirty="0" err="1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bếp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375" y1="24877" x2="19250" y2="68473"/>
                        <a14:foregroundMark x1="7250" y1="74384" x2="35375" y2="83744"/>
                        <a14:foregroundMark x1="30000" y1="49015" x2="49125" y2="76601"/>
                        <a14:foregroundMark x1="28000" y1="60345" x2="38000" y2="38916"/>
                        <a14:foregroundMark x1="59875" y1="32759" x2="66250" y2="35961"/>
                        <a14:foregroundMark x1="55125" y1="41133" x2="64500" y2="53695"/>
                        <a14:foregroundMark x1="66875" y1="52463" x2="79375" y2="42857"/>
                        <a14:foregroundMark x1="74625" y1="22906" x2="78625" y2="22906"/>
                        <a14:foregroundMark x1="76250" y1="74384" x2="81750" y2="79557"/>
                        <a14:foregroundMark x1="11625" y1="96552" x2="94750" y2="71429"/>
                        <a14:foregroundMark x1="5625" y1="70197" x2="7500" y2="92365"/>
                        <a14:foregroundMark x1="9250" y1="63300" x2="15875" y2="60837"/>
                        <a14:foregroundMark x1="3250" y1="46798" x2="5500" y2="22414"/>
                        <a14:foregroundMark x1="7875" y1="22414" x2="18875" y2="22660"/>
                        <a14:foregroundMark x1="24000" y1="71921" x2="60875" y2="71429"/>
                        <a14:foregroundMark x1="44500" y1="41872" x2="44625" y2="45320"/>
                        <a14:foregroundMark x1="35500" y1="97537" x2="84250" y2="97291"/>
                        <a14:foregroundMark x1="28250" y1="98276" x2="42125" y2="98276"/>
                        <a14:foregroundMark x1="32000" y1="77094" x2="54625" y2="78325"/>
                        <a14:foregroundMark x1="66500" y1="87931" x2="75000" y2="92857"/>
                        <a14:foregroundMark x1="46625" y1="96305" x2="51000" y2="91626"/>
                        <a14:foregroundMark x1="83625" y1="84236" x2="92000" y2="76355"/>
                        <a14:foregroundMark x1="95500" y1="59606" x2="95375" y2="90394"/>
                        <a14:foregroundMark x1="88250" y1="88670" x2="95000" y2="98768"/>
                        <a14:foregroundMark x1="69875" y1="48030" x2="75500" y2="42857"/>
                        <a14:foregroundMark x1="25625" y1="46798" x2="30875" y2="463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9314" y="642264"/>
            <a:ext cx="1746943" cy="886574"/>
          </a:xfrm>
          <a:prstGeom prst="ellipse">
            <a:avLst/>
          </a:prstGeom>
          <a:solidFill>
            <a:srgbClr val="3DBAD3">
              <a:lumMod val="20000"/>
              <a:lumOff val="80000"/>
            </a:srgbClr>
          </a:solidFill>
          <a:ln w="12700">
            <a:solidFill>
              <a:srgbClr val="3DBAD3"/>
            </a:solidFill>
          </a:ln>
          <a:effectLst/>
        </p:spPr>
      </p:pic>
      <p:pic>
        <p:nvPicPr>
          <p:cNvPr id="35" name="图片 3">
            <a:extLst>
              <a:ext uri="{FF2B5EF4-FFF2-40B4-BE49-F238E27FC236}">
                <a16:creationId xmlns:a16="http://schemas.microsoft.com/office/drawing/2014/main" id="{2A6B2D63-0811-4577-B0D0-C6D630E250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2110" y="4174854"/>
            <a:ext cx="2677667" cy="2170877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D182E436-0530-47B0-80E3-8908BDF06A51}"/>
              </a:ext>
            </a:extLst>
          </p:cNvPr>
          <p:cNvGrpSpPr/>
          <p:nvPr/>
        </p:nvGrpSpPr>
        <p:grpSpPr>
          <a:xfrm>
            <a:off x="1469714" y="1534073"/>
            <a:ext cx="3521655" cy="2270891"/>
            <a:chOff x="1478807" y="2285081"/>
            <a:chExt cx="3521655" cy="2270891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70ADB03D-953B-4B98-81E5-5EC431125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BBE97323-DB74-4D1C-BED9-5C2B2FF05888}"/>
                </a:ext>
              </a:extLst>
            </p:cNvPr>
            <p:cNvSpPr/>
            <p:nvPr/>
          </p:nvSpPr>
          <p:spPr>
            <a:xfrm>
              <a:off x="2072837" y="3077175"/>
              <a:ext cx="2229583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Phiếu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sách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1B8B7FA-B0DB-41FB-B624-B6DB4FE82B42}"/>
              </a:ext>
            </a:extLst>
          </p:cNvPr>
          <p:cNvGrpSpPr/>
          <p:nvPr/>
        </p:nvGrpSpPr>
        <p:grpSpPr>
          <a:xfrm>
            <a:off x="298289" y="3400633"/>
            <a:ext cx="2932253" cy="1841713"/>
            <a:chOff x="273950" y="3811749"/>
            <a:chExt cx="3212680" cy="206181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3F8E4005-CCA3-48F1-BCF0-48C53EF9E9F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55AD3504-E54B-48A0-AB4A-E38C4F3E7BF4}"/>
                </a:ext>
              </a:extLst>
            </p:cNvPr>
            <p:cNvSpPr/>
            <p:nvPr/>
          </p:nvSpPr>
          <p:spPr>
            <a:xfrm>
              <a:off x="913269" y="4659256"/>
              <a:ext cx="1934046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Ngày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đọc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927E7A98-03EF-462D-ACAE-F0AA0D1D6F5C}"/>
              </a:ext>
            </a:extLst>
          </p:cNvPr>
          <p:cNvGrpSpPr/>
          <p:nvPr/>
        </p:nvGrpSpPr>
        <p:grpSpPr>
          <a:xfrm>
            <a:off x="3587701" y="2432060"/>
            <a:ext cx="6455217" cy="2401208"/>
            <a:chOff x="6546138" y="1401960"/>
            <a:chExt cx="4605056" cy="2401208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4BC8592F-62E1-4D88-B8E5-8291387D70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73959C66-F05E-4F80-AB5A-2B0CD6A7824A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Món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ăn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hoạt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động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làm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bếp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được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nói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đến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05F814F-5C77-4E6D-AEB5-555C8B58FFF2}"/>
              </a:ext>
            </a:extLst>
          </p:cNvPr>
          <p:cNvGrpSpPr/>
          <p:nvPr/>
        </p:nvGrpSpPr>
        <p:grpSpPr>
          <a:xfrm>
            <a:off x="7961693" y="1496640"/>
            <a:ext cx="3521655" cy="2270891"/>
            <a:chOff x="1478807" y="2285081"/>
            <a:chExt cx="3521655" cy="2270891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2FC09EBA-7EB0-4F8F-BFAE-08902A1C0F5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66" b="96094" l="9824" r="96474"/>
                      </a14:imgEffect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478807" y="2285081"/>
              <a:ext cx="3521655" cy="2270891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D18FE85E-5BA5-4462-A8DE-B9AD77A723DA}"/>
                </a:ext>
              </a:extLst>
            </p:cNvPr>
            <p:cNvSpPr/>
            <p:nvPr/>
          </p:nvSpPr>
          <p:spPr>
            <a:xfrm>
              <a:off x="2695144" y="3257397"/>
              <a:ext cx="1500732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Tác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giả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CDDAFC98-950E-4B86-B264-0C59C8B8F0EA}"/>
              </a:ext>
            </a:extLst>
          </p:cNvPr>
          <p:cNvGrpSpPr/>
          <p:nvPr/>
        </p:nvGrpSpPr>
        <p:grpSpPr>
          <a:xfrm>
            <a:off x="2723420" y="4188481"/>
            <a:ext cx="2932253" cy="1841713"/>
            <a:chOff x="273950" y="3811749"/>
            <a:chExt cx="3212680" cy="2061817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631934DD-E652-40DA-9391-BC12D7DDF2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217" b="100000" l="9626" r="98663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950" y="3811749"/>
              <a:ext cx="3212680" cy="2061817"/>
            </a:xfrm>
            <a:prstGeom prst="rect">
              <a:avLst/>
            </a:prstGeom>
          </p:spPr>
        </p:pic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D3C6152-EB7E-4BC6-9DB4-DE04F613DC81}"/>
                </a:ext>
              </a:extLst>
            </p:cNvPr>
            <p:cNvSpPr/>
            <p:nvPr/>
          </p:nvSpPr>
          <p:spPr>
            <a:xfrm>
              <a:off x="1096803" y="4659256"/>
              <a:ext cx="1566978" cy="65466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Tên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bài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438EE79-DC53-46AC-8945-055775B02B86}"/>
              </a:ext>
            </a:extLst>
          </p:cNvPr>
          <p:cNvGrpSpPr/>
          <p:nvPr/>
        </p:nvGrpSpPr>
        <p:grpSpPr>
          <a:xfrm>
            <a:off x="5390990" y="4329686"/>
            <a:ext cx="6455217" cy="2401208"/>
            <a:chOff x="6546138" y="1401960"/>
            <a:chExt cx="4605056" cy="2401208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8972675-050B-4201-9093-08F943AD64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589" b="9863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546138" y="1401960"/>
              <a:ext cx="4605056" cy="2401208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D0261CCD-BE75-4C5D-85ED-829E53625416}"/>
                </a:ext>
              </a:extLst>
            </p:cNvPr>
            <p:cNvSpPr/>
            <p:nvPr/>
          </p:nvSpPr>
          <p:spPr>
            <a:xfrm>
              <a:off x="7845115" y="2117726"/>
              <a:ext cx="2162294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Thông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tin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quan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trọng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hoặc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thú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vị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đối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với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em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83140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mph" presetSubtype="0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6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AG_VERSION" val="1.0"/>
  <p:tag name="KSO_WM_TEMPLATE_CATEGORY" val="custom"/>
  <p:tag name="KSO_WM_TEMPLATE_INDEX" val="20184553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5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3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3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#wm#"/>
  <p:tag name="KSO_WM_TEMPLATE_CATEGORY" val="custom"/>
  <p:tag name="KSO_WM_TEMPLATE_INDEX" val="2018455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Other"/>
  <p:tag name="MH_ORDER" val="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331143017"/>
  <p:tag name="MH_LIBRARY" val="GRAPHIC"/>
  <p:tag name="MH_TYPE" val="SubTitle"/>
  <p:tag name="MH_ORDER" val="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4pkxh1w2">
      <a:majorFont>
        <a:latin typeface="字魂59号-创粗黑"/>
        <a:ea typeface="字魂59号-创粗黑"/>
        <a:cs typeface=""/>
      </a:majorFont>
      <a:minorFont>
        <a:latin typeface="字魂59号-创粗黑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reative Doodle Agency by Slidesgo">
  <a:themeElements>
    <a:clrScheme name="Simple Light">
      <a:dk1>
        <a:srgbClr val="141E2A"/>
      </a:dk1>
      <a:lt1>
        <a:srgbClr val="F5F5F5"/>
      </a:lt1>
      <a:dk2>
        <a:srgbClr val="02ABCF"/>
      </a:dk2>
      <a:lt2>
        <a:srgbClr val="9E5580"/>
      </a:lt2>
      <a:accent1>
        <a:srgbClr val="E65F86"/>
      </a:accent1>
      <a:accent2>
        <a:srgbClr val="E89C43"/>
      </a:accent2>
      <a:accent3>
        <a:srgbClr val="F6D450"/>
      </a:accent3>
      <a:accent4>
        <a:srgbClr val="FFFFFF"/>
      </a:accent4>
      <a:accent5>
        <a:srgbClr val="FFFFFF"/>
      </a:accent5>
      <a:accent6>
        <a:srgbClr val="FFFFFF"/>
      </a:accent6>
      <a:hlink>
        <a:srgbClr val="141E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千图网海量PPT模板www.58pic.com​​">
  <a:themeElements>
    <a:clrScheme name="自定义 103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BAD3"/>
      </a:accent1>
      <a:accent2>
        <a:srgbClr val="3DBAD3"/>
      </a:accent2>
      <a:accent3>
        <a:srgbClr val="3DBAD3"/>
      </a:accent3>
      <a:accent4>
        <a:srgbClr val="3DBAD3"/>
      </a:accent4>
      <a:accent5>
        <a:srgbClr val="3DBAD3"/>
      </a:accent5>
      <a:accent6>
        <a:srgbClr val="3DBAD3"/>
      </a:accent6>
      <a:hlink>
        <a:srgbClr val="0563C1"/>
      </a:hlink>
      <a:folHlink>
        <a:srgbClr val="954F72"/>
      </a:folHlink>
    </a:clrScheme>
    <a:fontScheme name="22hj5noo">
      <a:majorFont>
        <a:latin typeface="字魂59号-创粗黑" panose="020F0302020204030204"/>
        <a:ea typeface="字魂59号-创粗黑"/>
        <a:cs typeface=""/>
      </a:majorFont>
      <a:minorFont>
        <a:latin typeface="字魂59号-创粗黑" panose="020F0502020204030204"/>
        <a:ea typeface="字魂59号-创粗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222</Words>
  <Application>Microsoft Office PowerPoint</Application>
  <PresentationFormat>Widescreen</PresentationFormat>
  <Paragraphs>45</Paragraphs>
  <Slides>16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7" baseType="lpstr">
      <vt:lpstr>等线</vt:lpstr>
      <vt:lpstr>等线 Light</vt:lpstr>
      <vt:lpstr>微软雅黑</vt:lpstr>
      <vt:lpstr>黑体</vt:lpstr>
      <vt:lpstr>Arial</vt:lpstr>
      <vt:lpstr>Calibri</vt:lpstr>
      <vt:lpstr>Coiny</vt:lpstr>
      <vt:lpstr>DFPOP1-W9</vt:lpstr>
      <vt:lpstr>iCiel Cadena</vt:lpstr>
      <vt:lpstr>Niramit</vt:lpstr>
      <vt:lpstr>Pacifico</vt:lpstr>
      <vt:lpstr>VNI-Avo</vt:lpstr>
      <vt:lpstr>字魂59号-创粗黑</vt:lpstr>
      <vt:lpstr>汉仪帅线体简</vt:lpstr>
      <vt:lpstr>Office 主题​​</vt:lpstr>
      <vt:lpstr>1_Office 主题</vt:lpstr>
      <vt:lpstr>Creative Doodle Agency by Slidesgo</vt:lpstr>
      <vt:lpstr>千图网海量PPT模板www.58pic.com​​</vt:lpstr>
      <vt:lpstr>1_Office 主题​​</vt:lpstr>
      <vt:lpstr>3_Office 主题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Huong Tran</cp:lastModifiedBy>
  <cp:revision>8</cp:revision>
  <dcterms:created xsi:type="dcterms:W3CDTF">2022-06-19T12:10:11Z</dcterms:created>
  <dcterms:modified xsi:type="dcterms:W3CDTF">2024-10-02T02:00:22Z</dcterms:modified>
</cp:coreProperties>
</file>