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10" r:id="rId4"/>
  </p:sldMasterIdLst>
  <p:notesMasterIdLst>
    <p:notesMasterId r:id="rId22"/>
  </p:notesMasterIdLst>
  <p:sldIdLst>
    <p:sldId id="294" r:id="rId5"/>
    <p:sldId id="266" r:id="rId6"/>
    <p:sldId id="1143" r:id="rId7"/>
    <p:sldId id="1144" r:id="rId8"/>
    <p:sldId id="1145" r:id="rId9"/>
    <p:sldId id="1146" r:id="rId10"/>
    <p:sldId id="263" r:id="rId11"/>
    <p:sldId id="1137" r:id="rId12"/>
    <p:sldId id="260" r:id="rId13"/>
    <p:sldId id="257" r:id="rId14"/>
    <p:sldId id="1123" r:id="rId15"/>
    <p:sldId id="1130" r:id="rId16"/>
    <p:sldId id="1138" r:id="rId17"/>
    <p:sldId id="1147" r:id="rId18"/>
    <p:sldId id="1149" r:id="rId19"/>
    <p:sldId id="278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BFDD1-2630-4829-ABC4-B5C099785E5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E168C-37B0-4D5C-9269-EB1CA9B65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36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CBFE22-30E6-4F03-9500-540989D22F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gd362d286f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8" name="Google Shape;2008;gd362d286f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538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98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60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71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5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01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70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1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6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1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22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9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5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80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08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3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9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76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73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1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75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884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48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23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96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5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8166" y="4616567"/>
            <a:ext cx="12867572" cy="2690928"/>
            <a:chOff x="-246125" y="3462425"/>
            <a:chExt cx="9650679" cy="2018196"/>
          </a:xfrm>
        </p:grpSpPr>
        <p:sp>
          <p:nvSpPr>
            <p:cNvPr id="10" name="Google Shape;10;p2"/>
            <p:cNvSpPr/>
            <p:nvPr/>
          </p:nvSpPr>
          <p:spPr>
            <a:xfrm>
              <a:off x="-246125" y="34624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53025" y="43023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514421" y="3911462"/>
              <a:ext cx="239507" cy="102499"/>
              <a:chOff x="1852125" y="2937450"/>
              <a:chExt cx="145925" cy="6245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" name="Google Shape;15;p2"/>
            <p:cNvSpPr/>
            <p:nvPr/>
          </p:nvSpPr>
          <p:spPr>
            <a:xfrm>
              <a:off x="7519660" y="39747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" name="Google Shape;16;p2"/>
            <p:cNvGrpSpPr/>
            <p:nvPr/>
          </p:nvGrpSpPr>
          <p:grpSpPr>
            <a:xfrm>
              <a:off x="7186393" y="3735116"/>
              <a:ext cx="239507" cy="102499"/>
              <a:chOff x="3312825" y="2965525"/>
              <a:chExt cx="145925" cy="62450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9" name="Google Shape;19;p2"/>
          <p:cNvGrpSpPr/>
          <p:nvPr/>
        </p:nvGrpSpPr>
        <p:grpSpPr>
          <a:xfrm>
            <a:off x="-675850" y="5693934"/>
            <a:ext cx="13562747" cy="2789516"/>
            <a:chOff x="-506887" y="4270450"/>
            <a:chExt cx="10172060" cy="2092137"/>
          </a:xfrm>
        </p:grpSpPr>
        <p:sp>
          <p:nvSpPr>
            <p:cNvPr id="20" name="Google Shape;20;p2"/>
            <p:cNvSpPr/>
            <p:nvPr/>
          </p:nvSpPr>
          <p:spPr>
            <a:xfrm>
              <a:off x="-506887" y="42704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0100" y="478664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948800" y="46918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759500" y="48424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960000" y="923200"/>
            <a:ext cx="10272000" cy="19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831537" y="3040933"/>
            <a:ext cx="65248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10612966" y="5272726"/>
            <a:ext cx="753337" cy="1109484"/>
            <a:chOff x="5515450" y="3969050"/>
            <a:chExt cx="439725" cy="645800"/>
          </a:xfrm>
        </p:grpSpPr>
        <p:sp>
          <p:nvSpPr>
            <p:cNvPr id="27" name="Google Shape;27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9744666" y="5569526"/>
            <a:ext cx="753337" cy="1109484"/>
            <a:chOff x="5515450" y="3969050"/>
            <a:chExt cx="439725" cy="645800"/>
          </a:xfrm>
        </p:grpSpPr>
        <p:sp>
          <p:nvSpPr>
            <p:cNvPr id="40" name="Google Shape;40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flipH="1">
            <a:off x="620833" y="5525359"/>
            <a:ext cx="753337" cy="1109484"/>
            <a:chOff x="5515450" y="3969050"/>
            <a:chExt cx="439725" cy="645800"/>
          </a:xfrm>
        </p:grpSpPr>
        <p:sp>
          <p:nvSpPr>
            <p:cNvPr id="53" name="Google Shape;53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" name="Google Shape;65;p2"/>
          <p:cNvGrpSpPr/>
          <p:nvPr/>
        </p:nvGrpSpPr>
        <p:grpSpPr>
          <a:xfrm flipH="1">
            <a:off x="1964784" y="5569526"/>
            <a:ext cx="753337" cy="1109484"/>
            <a:chOff x="5515450" y="3969050"/>
            <a:chExt cx="439725" cy="645800"/>
          </a:xfrm>
        </p:grpSpPr>
        <p:sp>
          <p:nvSpPr>
            <p:cNvPr id="66" name="Google Shape;66;p2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84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3"/>
          <p:cNvGrpSpPr/>
          <p:nvPr/>
        </p:nvGrpSpPr>
        <p:grpSpPr>
          <a:xfrm>
            <a:off x="-328358" y="4921367"/>
            <a:ext cx="12867572" cy="2690928"/>
            <a:chOff x="-246269" y="3691025"/>
            <a:chExt cx="9650679" cy="2018196"/>
          </a:xfrm>
        </p:grpSpPr>
        <p:sp>
          <p:nvSpPr>
            <p:cNvPr id="80" name="Google Shape;80;p3"/>
            <p:cNvSpPr/>
            <p:nvPr/>
          </p:nvSpPr>
          <p:spPr>
            <a:xfrm flipH="1">
              <a:off x="-246269" y="3691025"/>
              <a:ext cx="9650679" cy="2018196"/>
            </a:xfrm>
            <a:custGeom>
              <a:avLst/>
              <a:gdLst/>
              <a:ahLst/>
              <a:cxnLst/>
              <a:rect l="l" t="t" r="r" b="b"/>
              <a:pathLst>
                <a:path w="179314" h="37499" extrusionOk="0">
                  <a:moveTo>
                    <a:pt x="92556" y="1"/>
                  </a:moveTo>
                  <a:cubicBezTo>
                    <a:pt x="82965" y="1"/>
                    <a:pt x="72952" y="2341"/>
                    <a:pt x="66759" y="8988"/>
                  </a:cubicBezTo>
                  <a:cubicBezTo>
                    <a:pt x="65763" y="6542"/>
                    <a:pt x="55537" y="3153"/>
                    <a:pt x="44680" y="3153"/>
                  </a:cubicBezTo>
                  <a:cubicBezTo>
                    <a:pt x="36181" y="3153"/>
                    <a:pt x="27296" y="5230"/>
                    <a:pt x="22146" y="11461"/>
                  </a:cubicBezTo>
                  <a:cubicBezTo>
                    <a:pt x="21493" y="10412"/>
                    <a:pt x="20411" y="9966"/>
                    <a:pt x="19298" y="9966"/>
                  </a:cubicBezTo>
                  <a:cubicBezTo>
                    <a:pt x="17379" y="9966"/>
                    <a:pt x="15367" y="11291"/>
                    <a:pt x="15307" y="13130"/>
                  </a:cubicBezTo>
                  <a:cubicBezTo>
                    <a:pt x="13648" y="9002"/>
                    <a:pt x="5053" y="7256"/>
                    <a:pt x="1216" y="7256"/>
                  </a:cubicBezTo>
                  <a:cubicBezTo>
                    <a:pt x="725" y="7256"/>
                    <a:pt x="312" y="7285"/>
                    <a:pt x="1" y="7340"/>
                  </a:cubicBezTo>
                  <a:lnTo>
                    <a:pt x="1" y="37498"/>
                  </a:lnTo>
                  <a:lnTo>
                    <a:pt x="179313" y="37498"/>
                  </a:lnTo>
                  <a:lnTo>
                    <a:pt x="179313" y="7990"/>
                  </a:lnTo>
                  <a:cubicBezTo>
                    <a:pt x="179313" y="7990"/>
                    <a:pt x="177267" y="7283"/>
                    <a:pt x="174812" y="7283"/>
                  </a:cubicBezTo>
                  <a:cubicBezTo>
                    <a:pt x="172621" y="7283"/>
                    <a:pt x="170105" y="7846"/>
                    <a:pt x="168428" y="9979"/>
                  </a:cubicBezTo>
                  <a:cubicBezTo>
                    <a:pt x="167512" y="6525"/>
                    <a:pt x="156303" y="672"/>
                    <a:pt x="144885" y="672"/>
                  </a:cubicBezTo>
                  <a:cubicBezTo>
                    <a:pt x="138611" y="672"/>
                    <a:pt x="132275" y="2439"/>
                    <a:pt x="127547" y="7341"/>
                  </a:cubicBezTo>
                  <a:cubicBezTo>
                    <a:pt x="126583" y="6103"/>
                    <a:pt x="125128" y="5592"/>
                    <a:pt x="123656" y="5592"/>
                  </a:cubicBezTo>
                  <a:cubicBezTo>
                    <a:pt x="121599" y="5592"/>
                    <a:pt x="119508" y="6588"/>
                    <a:pt x="118672" y="7991"/>
                  </a:cubicBezTo>
                  <a:cubicBezTo>
                    <a:pt x="117746" y="4288"/>
                    <a:pt x="105536" y="1"/>
                    <a:pt x="92556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 flipH="1">
              <a:off x="7865339" y="4530937"/>
              <a:ext cx="139921" cy="59784"/>
            </a:xfrm>
            <a:custGeom>
              <a:avLst/>
              <a:gdLst/>
              <a:ahLst/>
              <a:cxnLst/>
              <a:rect l="l" t="t" r="r" b="b"/>
              <a:pathLst>
                <a:path w="3410" h="1457" fill="none" extrusionOk="0">
                  <a:moveTo>
                    <a:pt x="3410" y="1456"/>
                  </a:moveTo>
                  <a:cubicBezTo>
                    <a:pt x="3333" y="647"/>
                    <a:pt x="2569" y="44"/>
                    <a:pt x="1776" y="22"/>
                  </a:cubicBezTo>
                  <a:cubicBezTo>
                    <a:pt x="983" y="0"/>
                    <a:pt x="513" y="512"/>
                    <a:pt x="1" y="1159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" name="Google Shape;82;p3"/>
            <p:cNvGrpSpPr/>
            <p:nvPr/>
          </p:nvGrpSpPr>
          <p:grpSpPr>
            <a:xfrm flipH="1">
              <a:off x="7404357" y="4140062"/>
              <a:ext cx="239507" cy="102499"/>
              <a:chOff x="1852125" y="2937450"/>
              <a:chExt cx="145925" cy="62450"/>
            </a:xfrm>
          </p:grpSpPr>
          <p:sp>
            <p:nvSpPr>
              <p:cNvPr id="83" name="Google Shape;83;p3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5" name="Google Shape;85;p3"/>
            <p:cNvSpPr/>
            <p:nvPr/>
          </p:nvSpPr>
          <p:spPr>
            <a:xfrm flipH="1">
              <a:off x="1498704" y="4203323"/>
              <a:ext cx="139921" cy="59825"/>
            </a:xfrm>
            <a:custGeom>
              <a:avLst/>
              <a:gdLst/>
              <a:ahLst/>
              <a:cxnLst/>
              <a:rect l="l" t="t" r="r" b="b"/>
              <a:pathLst>
                <a:path w="3410" h="1458" fill="none" extrusionOk="0">
                  <a:moveTo>
                    <a:pt x="0" y="1458"/>
                  </a:moveTo>
                  <a:cubicBezTo>
                    <a:pt x="77" y="648"/>
                    <a:pt x="842" y="45"/>
                    <a:pt x="1634" y="23"/>
                  </a:cubicBezTo>
                  <a:cubicBezTo>
                    <a:pt x="2427" y="1"/>
                    <a:pt x="2898" y="513"/>
                    <a:pt x="3410" y="1161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" name="Google Shape;86;p3"/>
            <p:cNvGrpSpPr/>
            <p:nvPr/>
          </p:nvGrpSpPr>
          <p:grpSpPr>
            <a:xfrm flipH="1">
              <a:off x="1732385" y="3963716"/>
              <a:ext cx="239507" cy="102499"/>
              <a:chOff x="3312825" y="2965525"/>
              <a:chExt cx="145925" cy="624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3373475" y="2991550"/>
                <a:ext cx="85275" cy="36425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57" fill="none" extrusionOk="0">
                    <a:moveTo>
                      <a:pt x="0" y="1457"/>
                    </a:moveTo>
                    <a:cubicBezTo>
                      <a:pt x="77" y="648"/>
                      <a:pt x="841" y="44"/>
                      <a:pt x="1634" y="22"/>
                    </a:cubicBezTo>
                    <a:cubicBezTo>
                      <a:pt x="2427" y="0"/>
                      <a:pt x="2898" y="512"/>
                      <a:pt x="341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3312825" y="2965525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0" y="1457"/>
                    </a:moveTo>
                    <a:cubicBezTo>
                      <a:pt x="77" y="648"/>
                      <a:pt x="840" y="45"/>
                      <a:pt x="1633" y="23"/>
                    </a:cubicBezTo>
                    <a:cubicBezTo>
                      <a:pt x="2426" y="1"/>
                      <a:pt x="2897" y="513"/>
                      <a:pt x="3409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9" name="Google Shape;89;p3"/>
          <p:cNvGrpSpPr/>
          <p:nvPr/>
        </p:nvGrpSpPr>
        <p:grpSpPr>
          <a:xfrm>
            <a:off x="-675850" y="5998734"/>
            <a:ext cx="13562747" cy="2789516"/>
            <a:chOff x="-506887" y="4499050"/>
            <a:chExt cx="10172060" cy="2092137"/>
          </a:xfrm>
        </p:grpSpPr>
        <p:sp>
          <p:nvSpPr>
            <p:cNvPr id="90" name="Google Shape;90;p3"/>
            <p:cNvSpPr/>
            <p:nvPr/>
          </p:nvSpPr>
          <p:spPr>
            <a:xfrm flipH="1">
              <a:off x="-506887" y="44990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 flipH="1">
              <a:off x="1936008" y="4920499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960000" y="2486400"/>
            <a:ext cx="10272000" cy="12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title" idx="2" hasCustomPrompt="1"/>
          </p:nvPr>
        </p:nvSpPr>
        <p:spPr>
          <a:xfrm>
            <a:off x="4365900" y="720000"/>
            <a:ext cx="3460000" cy="17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4" name="Google Shape;94;p3"/>
          <p:cNvSpPr txBox="1">
            <a:spLocks noGrp="1"/>
          </p:cNvSpPr>
          <p:nvPr>
            <p:ph type="subTitle" idx="1"/>
          </p:nvPr>
        </p:nvSpPr>
        <p:spPr>
          <a:xfrm>
            <a:off x="3404233" y="3731733"/>
            <a:ext cx="53832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flipH="1">
            <a:off x="844745" y="5577526"/>
            <a:ext cx="753337" cy="1109484"/>
            <a:chOff x="5515450" y="3969050"/>
            <a:chExt cx="439725" cy="645800"/>
          </a:xfrm>
        </p:grpSpPr>
        <p:sp>
          <p:nvSpPr>
            <p:cNvPr id="96" name="Google Shape;96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flipH="1">
            <a:off x="1713045" y="5874326"/>
            <a:ext cx="753337" cy="1109484"/>
            <a:chOff x="5515450" y="3969050"/>
            <a:chExt cx="439725" cy="645800"/>
          </a:xfrm>
        </p:grpSpPr>
        <p:sp>
          <p:nvSpPr>
            <p:cNvPr id="109" name="Google Shape;109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" name="Google Shape;121;p3"/>
          <p:cNvGrpSpPr/>
          <p:nvPr/>
        </p:nvGrpSpPr>
        <p:grpSpPr>
          <a:xfrm>
            <a:off x="10836878" y="5830159"/>
            <a:ext cx="753337" cy="1109484"/>
            <a:chOff x="5515450" y="3969050"/>
            <a:chExt cx="439725" cy="645800"/>
          </a:xfrm>
        </p:grpSpPr>
        <p:sp>
          <p:nvSpPr>
            <p:cNvPr id="122" name="Google Shape;122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9492928" y="5874326"/>
            <a:ext cx="753337" cy="1109484"/>
            <a:chOff x="5515450" y="3969050"/>
            <a:chExt cx="439725" cy="645800"/>
          </a:xfrm>
        </p:grpSpPr>
        <p:sp>
          <p:nvSpPr>
            <p:cNvPr id="135" name="Google Shape;135;p3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911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"/>
          <p:cNvSpPr/>
          <p:nvPr/>
        </p:nvSpPr>
        <p:spPr>
          <a:xfrm>
            <a:off x="390800" y="1478733"/>
            <a:ext cx="57052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4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4"/>
          <p:cNvSpPr/>
          <p:nvPr/>
        </p:nvSpPr>
        <p:spPr>
          <a:xfrm>
            <a:off x="-76400" y="4748668"/>
            <a:ext cx="12344703" cy="1491667"/>
          </a:xfrm>
          <a:custGeom>
            <a:avLst/>
            <a:gdLst/>
            <a:ahLst/>
            <a:cxnLst/>
            <a:rect l="l" t="t" r="r" b="b"/>
            <a:pathLst>
              <a:path w="182452" h="44750" extrusionOk="0">
                <a:moveTo>
                  <a:pt x="180955" y="0"/>
                </a:moveTo>
                <a:cubicBezTo>
                  <a:pt x="173056" y="0"/>
                  <a:pt x="162321" y="12616"/>
                  <a:pt x="158505" y="14928"/>
                </a:cubicBezTo>
                <a:cubicBezTo>
                  <a:pt x="158042" y="15208"/>
                  <a:pt x="157561" y="15333"/>
                  <a:pt x="157062" y="15333"/>
                </a:cubicBezTo>
                <a:cubicBezTo>
                  <a:pt x="153193" y="15333"/>
                  <a:pt x="148279" y="7826"/>
                  <a:pt x="142422" y="7629"/>
                </a:cubicBezTo>
                <a:cubicBezTo>
                  <a:pt x="142353" y="7627"/>
                  <a:pt x="142285" y="7626"/>
                  <a:pt x="142216" y="7626"/>
                </a:cubicBezTo>
                <a:cubicBezTo>
                  <a:pt x="135645" y="7626"/>
                  <a:pt x="127738" y="18007"/>
                  <a:pt x="123421" y="18310"/>
                </a:cubicBezTo>
                <a:cubicBezTo>
                  <a:pt x="123231" y="18324"/>
                  <a:pt x="123046" y="18330"/>
                  <a:pt x="122865" y="18330"/>
                </a:cubicBezTo>
                <a:cubicBezTo>
                  <a:pt x="119003" y="18330"/>
                  <a:pt x="117230" y="15384"/>
                  <a:pt x="108874" y="15384"/>
                </a:cubicBezTo>
                <a:cubicBezTo>
                  <a:pt x="108675" y="15384"/>
                  <a:pt x="108471" y="15386"/>
                  <a:pt x="108264" y="15389"/>
                </a:cubicBezTo>
                <a:cubicBezTo>
                  <a:pt x="98979" y="15541"/>
                  <a:pt x="97089" y="19696"/>
                  <a:pt x="89848" y="20003"/>
                </a:cubicBezTo>
                <a:cubicBezTo>
                  <a:pt x="89601" y="20013"/>
                  <a:pt x="89362" y="20018"/>
                  <a:pt x="89131" y="20018"/>
                </a:cubicBezTo>
                <a:cubicBezTo>
                  <a:pt x="82605" y="20018"/>
                  <a:pt x="82357" y="15971"/>
                  <a:pt x="70803" y="15081"/>
                </a:cubicBezTo>
                <a:cubicBezTo>
                  <a:pt x="69484" y="14979"/>
                  <a:pt x="68323" y="14933"/>
                  <a:pt x="67290" y="14933"/>
                </a:cubicBezTo>
                <a:cubicBezTo>
                  <a:pt x="58956" y="14933"/>
                  <a:pt x="59040" y="17916"/>
                  <a:pt x="53024" y="18464"/>
                </a:cubicBezTo>
                <a:cubicBezTo>
                  <a:pt x="52488" y="18512"/>
                  <a:pt x="52003" y="18535"/>
                  <a:pt x="51561" y="18535"/>
                </a:cubicBezTo>
                <a:cubicBezTo>
                  <a:pt x="46435" y="18535"/>
                  <a:pt x="47139" y="15480"/>
                  <a:pt x="41027" y="14772"/>
                </a:cubicBezTo>
                <a:cubicBezTo>
                  <a:pt x="40283" y="14686"/>
                  <a:pt x="39607" y="14648"/>
                  <a:pt x="38983" y="14648"/>
                </a:cubicBezTo>
                <a:cubicBezTo>
                  <a:pt x="34432" y="14648"/>
                  <a:pt x="32633" y="16665"/>
                  <a:pt x="27183" y="16665"/>
                </a:cubicBezTo>
                <a:cubicBezTo>
                  <a:pt x="26714" y="16665"/>
                  <a:pt x="26218" y="16650"/>
                  <a:pt x="25691" y="16618"/>
                </a:cubicBezTo>
                <a:cubicBezTo>
                  <a:pt x="18197" y="16157"/>
                  <a:pt x="15082" y="10773"/>
                  <a:pt x="9711" y="7628"/>
                </a:cubicBezTo>
                <a:cubicBezTo>
                  <a:pt x="7008" y="6046"/>
                  <a:pt x="4566" y="5653"/>
                  <a:pt x="2807" y="5653"/>
                </a:cubicBezTo>
                <a:cubicBezTo>
                  <a:pt x="1071" y="5653"/>
                  <a:pt x="1" y="6036"/>
                  <a:pt x="1" y="6036"/>
                </a:cubicBezTo>
                <a:lnTo>
                  <a:pt x="1" y="44750"/>
                </a:lnTo>
                <a:lnTo>
                  <a:pt x="182451" y="44750"/>
                </a:lnTo>
                <a:lnTo>
                  <a:pt x="182451" y="165"/>
                </a:lnTo>
                <a:cubicBezTo>
                  <a:pt x="181966" y="53"/>
                  <a:pt x="181467" y="0"/>
                  <a:pt x="180955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4"/>
          <p:cNvSpPr/>
          <p:nvPr/>
        </p:nvSpPr>
        <p:spPr>
          <a:xfrm>
            <a:off x="-76399" y="5079402"/>
            <a:ext cx="12344905" cy="1491733"/>
          </a:xfrm>
          <a:custGeom>
            <a:avLst/>
            <a:gdLst/>
            <a:ahLst/>
            <a:cxnLst/>
            <a:rect l="l" t="t" r="r" b="b"/>
            <a:pathLst>
              <a:path w="182455" h="44752" extrusionOk="0">
                <a:moveTo>
                  <a:pt x="180957" y="1"/>
                </a:moveTo>
                <a:cubicBezTo>
                  <a:pt x="173058" y="1"/>
                  <a:pt x="162324" y="12617"/>
                  <a:pt x="158505" y="14929"/>
                </a:cubicBezTo>
                <a:cubicBezTo>
                  <a:pt x="158042" y="15210"/>
                  <a:pt x="157561" y="15335"/>
                  <a:pt x="157062" y="15335"/>
                </a:cubicBezTo>
                <a:cubicBezTo>
                  <a:pt x="153193" y="15335"/>
                  <a:pt x="148279" y="7828"/>
                  <a:pt x="142422" y="7632"/>
                </a:cubicBezTo>
                <a:cubicBezTo>
                  <a:pt x="142353" y="7630"/>
                  <a:pt x="142284" y="7628"/>
                  <a:pt x="142215" y="7628"/>
                </a:cubicBezTo>
                <a:cubicBezTo>
                  <a:pt x="135644" y="7628"/>
                  <a:pt x="127737" y="18009"/>
                  <a:pt x="123421" y="18313"/>
                </a:cubicBezTo>
                <a:cubicBezTo>
                  <a:pt x="123231" y="18327"/>
                  <a:pt x="123046" y="18333"/>
                  <a:pt x="122865" y="18333"/>
                </a:cubicBezTo>
                <a:cubicBezTo>
                  <a:pt x="119003" y="18333"/>
                  <a:pt x="117230" y="15386"/>
                  <a:pt x="108874" y="15386"/>
                </a:cubicBezTo>
                <a:cubicBezTo>
                  <a:pt x="108674" y="15386"/>
                  <a:pt x="108471" y="15387"/>
                  <a:pt x="108264" y="15391"/>
                </a:cubicBezTo>
                <a:cubicBezTo>
                  <a:pt x="98979" y="15544"/>
                  <a:pt x="97089" y="19698"/>
                  <a:pt x="89848" y="20005"/>
                </a:cubicBezTo>
                <a:cubicBezTo>
                  <a:pt x="89600" y="20015"/>
                  <a:pt x="89360" y="20020"/>
                  <a:pt x="89128" y="20020"/>
                </a:cubicBezTo>
                <a:cubicBezTo>
                  <a:pt x="82605" y="20020"/>
                  <a:pt x="82355" y="15974"/>
                  <a:pt x="70803" y="15082"/>
                </a:cubicBezTo>
                <a:cubicBezTo>
                  <a:pt x="69485" y="14981"/>
                  <a:pt x="68323" y="14935"/>
                  <a:pt x="67291" y="14935"/>
                </a:cubicBezTo>
                <a:cubicBezTo>
                  <a:pt x="58956" y="14935"/>
                  <a:pt x="59040" y="17919"/>
                  <a:pt x="53024" y="18466"/>
                </a:cubicBezTo>
                <a:cubicBezTo>
                  <a:pt x="52488" y="18515"/>
                  <a:pt x="52004" y="18538"/>
                  <a:pt x="51563" y="18538"/>
                </a:cubicBezTo>
                <a:cubicBezTo>
                  <a:pt x="46435" y="18538"/>
                  <a:pt x="47140" y="15483"/>
                  <a:pt x="41027" y="14774"/>
                </a:cubicBezTo>
                <a:cubicBezTo>
                  <a:pt x="40283" y="14688"/>
                  <a:pt x="39607" y="14650"/>
                  <a:pt x="38983" y="14650"/>
                </a:cubicBezTo>
                <a:cubicBezTo>
                  <a:pt x="34432" y="14650"/>
                  <a:pt x="32633" y="16667"/>
                  <a:pt x="27183" y="16667"/>
                </a:cubicBezTo>
                <a:cubicBezTo>
                  <a:pt x="26714" y="16667"/>
                  <a:pt x="26218" y="16652"/>
                  <a:pt x="25691" y="16620"/>
                </a:cubicBezTo>
                <a:cubicBezTo>
                  <a:pt x="18197" y="16157"/>
                  <a:pt x="15082" y="10776"/>
                  <a:pt x="9711" y="7630"/>
                </a:cubicBezTo>
                <a:cubicBezTo>
                  <a:pt x="7007" y="6047"/>
                  <a:pt x="4565" y="5654"/>
                  <a:pt x="2806" y="5654"/>
                </a:cubicBezTo>
                <a:cubicBezTo>
                  <a:pt x="1071" y="5654"/>
                  <a:pt x="1" y="6036"/>
                  <a:pt x="1" y="6036"/>
                </a:cubicBezTo>
                <a:lnTo>
                  <a:pt x="1" y="44751"/>
                </a:lnTo>
                <a:lnTo>
                  <a:pt x="182455" y="44751"/>
                </a:lnTo>
                <a:lnTo>
                  <a:pt x="182455" y="166"/>
                </a:lnTo>
                <a:cubicBezTo>
                  <a:pt x="181969" y="54"/>
                  <a:pt x="181469" y="1"/>
                  <a:pt x="180957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76400" y="5410202"/>
            <a:ext cx="12344703" cy="1491733"/>
            <a:chOff x="-57300" y="4057651"/>
            <a:chExt cx="9258527" cy="1118800"/>
          </a:xfrm>
        </p:grpSpPr>
        <p:sp>
          <p:nvSpPr>
            <p:cNvPr id="153" name="Google Shape;153;p4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7470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" name="Google Shape;155;p4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4"/>
          <p:cNvSpPr txBox="1">
            <a:spLocks noGrp="1"/>
          </p:cNvSpPr>
          <p:nvPr>
            <p:ph type="body" idx="1"/>
          </p:nvPr>
        </p:nvSpPr>
        <p:spPr>
          <a:xfrm>
            <a:off x="960000" y="1638233"/>
            <a:ext cx="4754800" cy="34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grpSp>
        <p:nvGrpSpPr>
          <p:cNvPr id="157" name="Google Shape;157;p4"/>
          <p:cNvGrpSpPr/>
          <p:nvPr/>
        </p:nvGrpSpPr>
        <p:grpSpPr>
          <a:xfrm>
            <a:off x="755033" y="5211193"/>
            <a:ext cx="753337" cy="1109484"/>
            <a:chOff x="5515450" y="3969050"/>
            <a:chExt cx="439725" cy="645800"/>
          </a:xfrm>
        </p:grpSpPr>
        <p:sp>
          <p:nvSpPr>
            <p:cNvPr id="158" name="Google Shape;158;p4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92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5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" name="Google Shape;173;p5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174" name="Google Shape;174;p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7" name="Google Shape;177;p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178" name="Google Shape;178;p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0" name="Google Shape;190;p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" name="Google Shape;192;p5"/>
          <p:cNvSpPr txBox="1">
            <a:spLocks noGrp="1"/>
          </p:cNvSpPr>
          <p:nvPr>
            <p:ph type="subTitle" idx="1"/>
          </p:nvPr>
        </p:nvSpPr>
        <p:spPr>
          <a:xfrm>
            <a:off x="2133115" y="3429000"/>
            <a:ext cx="339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Shrikhand"/>
                <a:ea typeface="Shrikhand"/>
                <a:cs typeface="Shrikhand"/>
                <a:sym typeface="Shrikha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subTitle" idx="2"/>
          </p:nvPr>
        </p:nvSpPr>
        <p:spPr>
          <a:xfrm>
            <a:off x="6660689" y="3429000"/>
            <a:ext cx="339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3"/>
          </p:nvPr>
        </p:nvSpPr>
        <p:spPr>
          <a:xfrm>
            <a:off x="2133100" y="3916600"/>
            <a:ext cx="33980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4"/>
          </p:nvPr>
        </p:nvSpPr>
        <p:spPr>
          <a:xfrm>
            <a:off x="6660675" y="3916600"/>
            <a:ext cx="33980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32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29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01" name="Google Shape;201;p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202" name="Google Shape;202;p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" name="Google Shape;207;p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208" name="Google Shape;208;p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649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/>
          <p:nvPr/>
        </p:nvSpPr>
        <p:spPr>
          <a:xfrm flipH="1">
            <a:off x="390800" y="638333"/>
            <a:ext cx="67720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7"/>
          <p:cNvGrpSpPr/>
          <p:nvPr/>
        </p:nvGrpSpPr>
        <p:grpSpPr>
          <a:xfrm>
            <a:off x="-76399" y="4748668"/>
            <a:ext cx="12344905" cy="2153267"/>
            <a:chOff x="-57300" y="3561501"/>
            <a:chExt cx="9258679" cy="1614950"/>
          </a:xfrm>
        </p:grpSpPr>
        <p:sp>
          <p:nvSpPr>
            <p:cNvPr id="223" name="Google Shape;223;p7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6" name="Google Shape;226;p7"/>
            <p:cNvGrpSpPr/>
            <p:nvPr/>
          </p:nvGrpSpPr>
          <p:grpSpPr>
            <a:xfrm>
              <a:off x="469425" y="4030912"/>
              <a:ext cx="8456252" cy="945053"/>
              <a:chOff x="469425" y="4030912"/>
              <a:chExt cx="8456252" cy="945053"/>
            </a:xfrm>
          </p:grpSpPr>
          <p:grpSp>
            <p:nvGrpSpPr>
              <p:cNvPr id="227" name="Google Shape;227;p7"/>
              <p:cNvGrpSpPr/>
              <p:nvPr/>
            </p:nvGrpSpPr>
            <p:grpSpPr>
              <a:xfrm>
                <a:off x="8423996" y="4030912"/>
                <a:ext cx="239507" cy="102499"/>
                <a:chOff x="1852125" y="2937450"/>
                <a:chExt cx="145925" cy="62450"/>
              </a:xfrm>
            </p:grpSpPr>
            <p:sp>
              <p:nvSpPr>
                <p:cNvPr id="228" name="Google Shape;228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" name="Google Shape;229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30" name="Google Shape;230;p7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7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7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7"/>
              <p:cNvSpPr/>
              <p:nvPr/>
            </p:nvSpPr>
            <p:spPr>
              <a:xfrm>
                <a:off x="8499800" y="484394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7"/>
              <p:cNvSpPr/>
              <p:nvPr/>
            </p:nvSpPr>
            <p:spPr>
              <a:xfrm>
                <a:off x="8652200" y="4680262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35" name="Google Shape;235;p7"/>
              <p:cNvGrpSpPr/>
              <p:nvPr/>
            </p:nvGrpSpPr>
            <p:grpSpPr>
              <a:xfrm>
                <a:off x="1114896" y="4067474"/>
                <a:ext cx="239507" cy="102499"/>
                <a:chOff x="1852125" y="2937450"/>
                <a:chExt cx="145925" cy="62450"/>
              </a:xfrm>
            </p:grpSpPr>
            <p:sp>
              <p:nvSpPr>
                <p:cNvPr id="236" name="Google Shape;236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" name="Google Shape;238;p7"/>
              <p:cNvGrpSpPr/>
              <p:nvPr/>
            </p:nvGrpSpPr>
            <p:grpSpPr>
              <a:xfrm flipH="1">
                <a:off x="3396771" y="4261562"/>
                <a:ext cx="239507" cy="102499"/>
                <a:chOff x="1852125" y="2937450"/>
                <a:chExt cx="145925" cy="62450"/>
              </a:xfrm>
            </p:grpSpPr>
            <p:sp>
              <p:nvSpPr>
                <p:cNvPr id="239" name="Google Shape;239;p7"/>
                <p:cNvSpPr/>
                <p:nvPr/>
              </p:nvSpPr>
              <p:spPr>
                <a:xfrm>
                  <a:off x="1852125" y="2963450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7"/>
                <p:cNvSpPr/>
                <p:nvPr/>
              </p:nvSpPr>
              <p:spPr>
                <a:xfrm>
                  <a:off x="1912750" y="2937450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" name="Google Shape;241;p7"/>
          <p:cNvSpPr txBox="1">
            <a:spLocks noGrp="1"/>
          </p:cNvSpPr>
          <p:nvPr>
            <p:ph type="title"/>
          </p:nvPr>
        </p:nvSpPr>
        <p:spPr>
          <a:xfrm>
            <a:off x="960000" y="927567"/>
            <a:ext cx="5608400" cy="8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7"/>
          <p:cNvSpPr txBox="1">
            <a:spLocks noGrp="1"/>
          </p:cNvSpPr>
          <p:nvPr>
            <p:ph type="body" idx="1"/>
          </p:nvPr>
        </p:nvSpPr>
        <p:spPr>
          <a:xfrm>
            <a:off x="960000" y="1943033"/>
            <a:ext cx="5608400" cy="2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800"/>
              <a:buFont typeface="Open Sans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>
                <a:solidFill>
                  <a:srgbClr val="434343"/>
                </a:solidFill>
              </a:defRPr>
            </a:lvl2pPr>
            <a:lvl3pPr marL="1828754" lvl="2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>
                <a:solidFill>
                  <a:srgbClr val="434343"/>
                </a:solidFill>
              </a:defRPr>
            </a:lvl3pPr>
            <a:lvl4pPr marL="2438339" lvl="3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>
                <a:solidFill>
                  <a:srgbClr val="434343"/>
                </a:solidFill>
              </a:defRPr>
            </a:lvl6pPr>
            <a:lvl7pPr marL="4267093" lvl="6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>
                <a:solidFill>
                  <a:srgbClr val="434343"/>
                </a:solidFill>
              </a:defRPr>
            </a:lvl7pPr>
            <a:lvl8pPr marL="4876678" lvl="7" indent="-36405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>
                <a:solidFill>
                  <a:srgbClr val="434343"/>
                </a:solidFill>
              </a:defRPr>
            </a:lvl8pPr>
            <a:lvl9pPr marL="5486263" lvl="8" indent="-35559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84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9"/>
          <p:cNvGrpSpPr/>
          <p:nvPr/>
        </p:nvGrpSpPr>
        <p:grpSpPr>
          <a:xfrm>
            <a:off x="-76399" y="4748668"/>
            <a:ext cx="12344905" cy="2153267"/>
            <a:chOff x="-57300" y="3561501"/>
            <a:chExt cx="9258679" cy="1614950"/>
          </a:xfrm>
        </p:grpSpPr>
        <p:sp>
          <p:nvSpPr>
            <p:cNvPr id="278" name="Google Shape;278;p9"/>
            <p:cNvSpPr/>
            <p:nvPr/>
          </p:nvSpPr>
          <p:spPr>
            <a:xfrm>
              <a:off x="-57300" y="3561501"/>
              <a:ext cx="9258527" cy="1118750"/>
            </a:xfrm>
            <a:custGeom>
              <a:avLst/>
              <a:gdLst/>
              <a:ahLst/>
              <a:cxnLst/>
              <a:rect l="l" t="t" r="r" b="b"/>
              <a:pathLst>
                <a:path w="182452" h="44750" extrusionOk="0">
                  <a:moveTo>
                    <a:pt x="180955" y="0"/>
                  </a:moveTo>
                  <a:cubicBezTo>
                    <a:pt x="173056" y="0"/>
                    <a:pt x="162321" y="12616"/>
                    <a:pt x="158505" y="14928"/>
                  </a:cubicBezTo>
                  <a:cubicBezTo>
                    <a:pt x="158042" y="15208"/>
                    <a:pt x="157561" y="15333"/>
                    <a:pt x="157062" y="15333"/>
                  </a:cubicBezTo>
                  <a:cubicBezTo>
                    <a:pt x="153193" y="15333"/>
                    <a:pt x="148279" y="7826"/>
                    <a:pt x="142422" y="7629"/>
                  </a:cubicBezTo>
                  <a:cubicBezTo>
                    <a:pt x="142353" y="7627"/>
                    <a:pt x="142285" y="7626"/>
                    <a:pt x="142216" y="7626"/>
                  </a:cubicBezTo>
                  <a:cubicBezTo>
                    <a:pt x="135645" y="7626"/>
                    <a:pt x="127738" y="18007"/>
                    <a:pt x="123421" y="18310"/>
                  </a:cubicBezTo>
                  <a:cubicBezTo>
                    <a:pt x="123231" y="18324"/>
                    <a:pt x="123046" y="18330"/>
                    <a:pt x="122865" y="18330"/>
                  </a:cubicBezTo>
                  <a:cubicBezTo>
                    <a:pt x="119003" y="18330"/>
                    <a:pt x="117230" y="15384"/>
                    <a:pt x="108874" y="15384"/>
                  </a:cubicBezTo>
                  <a:cubicBezTo>
                    <a:pt x="108675" y="15384"/>
                    <a:pt x="108471" y="15386"/>
                    <a:pt x="108264" y="15389"/>
                  </a:cubicBezTo>
                  <a:cubicBezTo>
                    <a:pt x="98979" y="15541"/>
                    <a:pt x="97089" y="19696"/>
                    <a:pt x="89848" y="20003"/>
                  </a:cubicBezTo>
                  <a:cubicBezTo>
                    <a:pt x="89601" y="20013"/>
                    <a:pt x="89362" y="20018"/>
                    <a:pt x="89131" y="20018"/>
                  </a:cubicBezTo>
                  <a:cubicBezTo>
                    <a:pt x="82605" y="20018"/>
                    <a:pt x="82357" y="15971"/>
                    <a:pt x="70803" y="15081"/>
                  </a:cubicBezTo>
                  <a:cubicBezTo>
                    <a:pt x="69484" y="14979"/>
                    <a:pt x="68323" y="14933"/>
                    <a:pt x="67290" y="14933"/>
                  </a:cubicBezTo>
                  <a:cubicBezTo>
                    <a:pt x="58956" y="14933"/>
                    <a:pt x="59040" y="17916"/>
                    <a:pt x="53024" y="18464"/>
                  </a:cubicBezTo>
                  <a:cubicBezTo>
                    <a:pt x="52488" y="18512"/>
                    <a:pt x="52003" y="18535"/>
                    <a:pt x="51561" y="18535"/>
                  </a:cubicBezTo>
                  <a:cubicBezTo>
                    <a:pt x="46435" y="18535"/>
                    <a:pt x="47139" y="15480"/>
                    <a:pt x="41027" y="14772"/>
                  </a:cubicBezTo>
                  <a:cubicBezTo>
                    <a:pt x="40283" y="14686"/>
                    <a:pt x="39607" y="14648"/>
                    <a:pt x="38983" y="14648"/>
                  </a:cubicBezTo>
                  <a:cubicBezTo>
                    <a:pt x="34432" y="14648"/>
                    <a:pt x="32633" y="16665"/>
                    <a:pt x="27183" y="16665"/>
                  </a:cubicBezTo>
                  <a:cubicBezTo>
                    <a:pt x="26714" y="16665"/>
                    <a:pt x="26218" y="16650"/>
                    <a:pt x="25691" y="16618"/>
                  </a:cubicBezTo>
                  <a:cubicBezTo>
                    <a:pt x="18197" y="16157"/>
                    <a:pt x="15082" y="10773"/>
                    <a:pt x="9711" y="7628"/>
                  </a:cubicBezTo>
                  <a:cubicBezTo>
                    <a:pt x="7008" y="6046"/>
                    <a:pt x="4566" y="5653"/>
                    <a:pt x="2807" y="5653"/>
                  </a:cubicBezTo>
                  <a:cubicBezTo>
                    <a:pt x="1071" y="5653"/>
                    <a:pt x="1" y="6036"/>
                    <a:pt x="1" y="6036"/>
                  </a:cubicBezTo>
                  <a:lnTo>
                    <a:pt x="1" y="44750"/>
                  </a:lnTo>
                  <a:lnTo>
                    <a:pt x="182451" y="44750"/>
                  </a:lnTo>
                  <a:lnTo>
                    <a:pt x="182451" y="165"/>
                  </a:lnTo>
                  <a:cubicBezTo>
                    <a:pt x="181966" y="53"/>
                    <a:pt x="181467" y="0"/>
                    <a:pt x="180955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-57300" y="3809551"/>
              <a:ext cx="9258679" cy="1118800"/>
            </a:xfrm>
            <a:custGeom>
              <a:avLst/>
              <a:gdLst/>
              <a:ahLst/>
              <a:cxnLst/>
              <a:rect l="l" t="t" r="r" b="b"/>
              <a:pathLst>
                <a:path w="182455" h="44752" extrusionOk="0">
                  <a:moveTo>
                    <a:pt x="180957" y="1"/>
                  </a:moveTo>
                  <a:cubicBezTo>
                    <a:pt x="173058" y="1"/>
                    <a:pt x="162324" y="12617"/>
                    <a:pt x="158505" y="14929"/>
                  </a:cubicBezTo>
                  <a:cubicBezTo>
                    <a:pt x="158042" y="15210"/>
                    <a:pt x="157561" y="15335"/>
                    <a:pt x="157062" y="15335"/>
                  </a:cubicBezTo>
                  <a:cubicBezTo>
                    <a:pt x="153193" y="15335"/>
                    <a:pt x="148279" y="7828"/>
                    <a:pt x="142422" y="7632"/>
                  </a:cubicBezTo>
                  <a:cubicBezTo>
                    <a:pt x="142353" y="7630"/>
                    <a:pt x="142284" y="7628"/>
                    <a:pt x="142215" y="7628"/>
                  </a:cubicBezTo>
                  <a:cubicBezTo>
                    <a:pt x="135644" y="7628"/>
                    <a:pt x="127737" y="18009"/>
                    <a:pt x="123421" y="18313"/>
                  </a:cubicBezTo>
                  <a:cubicBezTo>
                    <a:pt x="123231" y="18327"/>
                    <a:pt x="123046" y="18333"/>
                    <a:pt x="122865" y="18333"/>
                  </a:cubicBezTo>
                  <a:cubicBezTo>
                    <a:pt x="119003" y="18333"/>
                    <a:pt x="117230" y="15386"/>
                    <a:pt x="108874" y="15386"/>
                  </a:cubicBezTo>
                  <a:cubicBezTo>
                    <a:pt x="108674" y="15386"/>
                    <a:pt x="108471" y="15387"/>
                    <a:pt x="108264" y="15391"/>
                  </a:cubicBezTo>
                  <a:cubicBezTo>
                    <a:pt x="98979" y="15544"/>
                    <a:pt x="97089" y="19698"/>
                    <a:pt x="89848" y="20005"/>
                  </a:cubicBezTo>
                  <a:cubicBezTo>
                    <a:pt x="89600" y="20015"/>
                    <a:pt x="89360" y="20020"/>
                    <a:pt x="89128" y="20020"/>
                  </a:cubicBezTo>
                  <a:cubicBezTo>
                    <a:pt x="82605" y="20020"/>
                    <a:pt x="82355" y="15974"/>
                    <a:pt x="70803" y="15082"/>
                  </a:cubicBezTo>
                  <a:cubicBezTo>
                    <a:pt x="69485" y="14981"/>
                    <a:pt x="68323" y="14935"/>
                    <a:pt x="67291" y="14935"/>
                  </a:cubicBezTo>
                  <a:cubicBezTo>
                    <a:pt x="58956" y="14935"/>
                    <a:pt x="59040" y="17919"/>
                    <a:pt x="53024" y="18466"/>
                  </a:cubicBezTo>
                  <a:cubicBezTo>
                    <a:pt x="52488" y="18515"/>
                    <a:pt x="52004" y="18538"/>
                    <a:pt x="51563" y="18538"/>
                  </a:cubicBezTo>
                  <a:cubicBezTo>
                    <a:pt x="46435" y="18538"/>
                    <a:pt x="47140" y="15483"/>
                    <a:pt x="41027" y="14774"/>
                  </a:cubicBezTo>
                  <a:cubicBezTo>
                    <a:pt x="40283" y="14688"/>
                    <a:pt x="39607" y="14650"/>
                    <a:pt x="38983" y="14650"/>
                  </a:cubicBezTo>
                  <a:cubicBezTo>
                    <a:pt x="34432" y="14650"/>
                    <a:pt x="32633" y="16667"/>
                    <a:pt x="27183" y="16667"/>
                  </a:cubicBezTo>
                  <a:cubicBezTo>
                    <a:pt x="26714" y="16667"/>
                    <a:pt x="26218" y="16652"/>
                    <a:pt x="25691" y="16620"/>
                  </a:cubicBezTo>
                  <a:cubicBezTo>
                    <a:pt x="18197" y="16157"/>
                    <a:pt x="15082" y="10776"/>
                    <a:pt x="9711" y="7630"/>
                  </a:cubicBezTo>
                  <a:cubicBezTo>
                    <a:pt x="7007" y="6047"/>
                    <a:pt x="4565" y="5654"/>
                    <a:pt x="2806" y="5654"/>
                  </a:cubicBezTo>
                  <a:cubicBezTo>
                    <a:pt x="1071" y="5654"/>
                    <a:pt x="1" y="6036"/>
                    <a:pt x="1" y="6036"/>
                  </a:cubicBezTo>
                  <a:lnTo>
                    <a:pt x="1" y="44751"/>
                  </a:lnTo>
                  <a:lnTo>
                    <a:pt x="182455" y="44751"/>
                  </a:lnTo>
                  <a:lnTo>
                    <a:pt x="182455" y="166"/>
                  </a:lnTo>
                  <a:cubicBezTo>
                    <a:pt x="181969" y="54"/>
                    <a:pt x="181469" y="1"/>
                    <a:pt x="180957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-57300" y="4057651"/>
              <a:ext cx="9258527" cy="1118800"/>
            </a:xfrm>
            <a:custGeom>
              <a:avLst/>
              <a:gdLst/>
              <a:ahLst/>
              <a:cxnLst/>
              <a:rect l="l" t="t" r="r" b="b"/>
              <a:pathLst>
                <a:path w="182452" h="44752" extrusionOk="0">
                  <a:moveTo>
                    <a:pt x="180956" y="1"/>
                  </a:moveTo>
                  <a:cubicBezTo>
                    <a:pt x="173057" y="1"/>
                    <a:pt x="162322" y="12618"/>
                    <a:pt x="158505" y="14929"/>
                  </a:cubicBezTo>
                  <a:cubicBezTo>
                    <a:pt x="158042" y="15210"/>
                    <a:pt x="157561" y="15334"/>
                    <a:pt x="157063" y="15334"/>
                  </a:cubicBezTo>
                  <a:cubicBezTo>
                    <a:pt x="153193" y="15334"/>
                    <a:pt x="148279" y="7827"/>
                    <a:pt x="142422" y="7631"/>
                  </a:cubicBezTo>
                  <a:cubicBezTo>
                    <a:pt x="142353" y="7628"/>
                    <a:pt x="142285" y="7627"/>
                    <a:pt x="142216" y="7627"/>
                  </a:cubicBezTo>
                  <a:cubicBezTo>
                    <a:pt x="135645" y="7627"/>
                    <a:pt x="127738" y="18008"/>
                    <a:pt x="123421" y="18312"/>
                  </a:cubicBezTo>
                  <a:cubicBezTo>
                    <a:pt x="123231" y="18325"/>
                    <a:pt x="123046" y="18332"/>
                    <a:pt x="122865" y="18332"/>
                  </a:cubicBezTo>
                  <a:cubicBezTo>
                    <a:pt x="119003" y="18332"/>
                    <a:pt x="117230" y="15384"/>
                    <a:pt x="108874" y="15384"/>
                  </a:cubicBezTo>
                  <a:cubicBezTo>
                    <a:pt x="108674" y="15384"/>
                    <a:pt x="108471" y="15386"/>
                    <a:pt x="108264" y="15389"/>
                  </a:cubicBezTo>
                  <a:cubicBezTo>
                    <a:pt x="98979" y="15543"/>
                    <a:pt x="97089" y="19697"/>
                    <a:pt x="89848" y="20003"/>
                  </a:cubicBezTo>
                  <a:cubicBezTo>
                    <a:pt x="89600" y="20014"/>
                    <a:pt x="89360" y="20019"/>
                    <a:pt x="89128" y="20019"/>
                  </a:cubicBezTo>
                  <a:cubicBezTo>
                    <a:pt x="82605" y="20019"/>
                    <a:pt x="82355" y="15972"/>
                    <a:pt x="70803" y="15081"/>
                  </a:cubicBezTo>
                  <a:cubicBezTo>
                    <a:pt x="69486" y="14980"/>
                    <a:pt x="68325" y="14934"/>
                    <a:pt x="67294" y="14934"/>
                  </a:cubicBezTo>
                  <a:cubicBezTo>
                    <a:pt x="58956" y="14934"/>
                    <a:pt x="59041" y="17917"/>
                    <a:pt x="53024" y="18465"/>
                  </a:cubicBezTo>
                  <a:cubicBezTo>
                    <a:pt x="52488" y="18514"/>
                    <a:pt x="52003" y="18537"/>
                    <a:pt x="51561" y="18537"/>
                  </a:cubicBezTo>
                  <a:cubicBezTo>
                    <a:pt x="46435" y="18537"/>
                    <a:pt x="47139" y="15481"/>
                    <a:pt x="41027" y="14773"/>
                  </a:cubicBezTo>
                  <a:cubicBezTo>
                    <a:pt x="40283" y="14687"/>
                    <a:pt x="39608" y="14649"/>
                    <a:pt x="38985" y="14649"/>
                  </a:cubicBezTo>
                  <a:cubicBezTo>
                    <a:pt x="34432" y="14649"/>
                    <a:pt x="32634" y="16667"/>
                    <a:pt x="27181" y="16667"/>
                  </a:cubicBezTo>
                  <a:cubicBezTo>
                    <a:pt x="26712" y="16667"/>
                    <a:pt x="26217" y="16652"/>
                    <a:pt x="25691" y="16619"/>
                  </a:cubicBezTo>
                  <a:cubicBezTo>
                    <a:pt x="18197" y="16158"/>
                    <a:pt x="15082" y="10774"/>
                    <a:pt x="9711" y="7630"/>
                  </a:cubicBezTo>
                  <a:cubicBezTo>
                    <a:pt x="7008" y="6047"/>
                    <a:pt x="4566" y="5654"/>
                    <a:pt x="2807" y="5654"/>
                  </a:cubicBezTo>
                  <a:cubicBezTo>
                    <a:pt x="1071" y="5654"/>
                    <a:pt x="1" y="6037"/>
                    <a:pt x="1" y="6037"/>
                  </a:cubicBezTo>
                  <a:lnTo>
                    <a:pt x="1" y="44751"/>
                  </a:lnTo>
                  <a:lnTo>
                    <a:pt x="182451" y="44751"/>
                  </a:lnTo>
                  <a:lnTo>
                    <a:pt x="182451" y="166"/>
                  </a:lnTo>
                  <a:cubicBezTo>
                    <a:pt x="181967" y="54"/>
                    <a:pt x="181467" y="1"/>
                    <a:pt x="180956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518450" y="479632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2" name="Google Shape;282;p9"/>
            <p:cNvGrpSpPr/>
            <p:nvPr/>
          </p:nvGrpSpPr>
          <p:grpSpPr>
            <a:xfrm flipH="1">
              <a:off x="1399610" y="4005699"/>
              <a:ext cx="7526067" cy="885791"/>
              <a:chOff x="469425" y="4005699"/>
              <a:chExt cx="7526067" cy="885791"/>
            </a:xfrm>
          </p:grpSpPr>
          <p:sp>
            <p:nvSpPr>
              <p:cNvPr id="283" name="Google Shape;283;p9"/>
              <p:cNvSpPr/>
              <p:nvPr/>
            </p:nvSpPr>
            <p:spPr>
              <a:xfrm>
                <a:off x="7855571" y="4304236"/>
                <a:ext cx="139921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9"/>
              <p:cNvSpPr/>
              <p:nvPr/>
            </p:nvSpPr>
            <p:spPr>
              <a:xfrm>
                <a:off x="742900" y="4752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9"/>
              <p:cNvSpPr/>
              <p:nvPr/>
            </p:nvSpPr>
            <p:spPr>
              <a:xfrm>
                <a:off x="469425" y="4608037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9"/>
              <p:cNvSpPr/>
              <p:nvPr/>
            </p:nvSpPr>
            <p:spPr>
              <a:xfrm>
                <a:off x="3555688" y="47594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7" name="Google Shape;287;p9"/>
              <p:cNvGrpSpPr/>
              <p:nvPr/>
            </p:nvGrpSpPr>
            <p:grpSpPr>
              <a:xfrm>
                <a:off x="1370271" y="4005699"/>
                <a:ext cx="239507" cy="102499"/>
                <a:chOff x="2007718" y="2899812"/>
                <a:chExt cx="145925" cy="62450"/>
              </a:xfrm>
            </p:grpSpPr>
            <p:sp>
              <p:nvSpPr>
                <p:cNvPr id="288" name="Google Shape;288;p9"/>
                <p:cNvSpPr/>
                <p:nvPr/>
              </p:nvSpPr>
              <p:spPr>
                <a:xfrm>
                  <a:off x="2007718" y="2925812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" name="Google Shape;289;p9"/>
                <p:cNvSpPr/>
                <p:nvPr/>
              </p:nvSpPr>
              <p:spPr>
                <a:xfrm>
                  <a:off x="2068343" y="2899812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90" name="Google Shape;290;p9"/>
              <p:cNvGrpSpPr/>
              <p:nvPr/>
            </p:nvGrpSpPr>
            <p:grpSpPr>
              <a:xfrm flipH="1">
                <a:off x="3396771" y="4294513"/>
                <a:ext cx="239507" cy="102499"/>
                <a:chOff x="1852125" y="2957526"/>
                <a:chExt cx="145925" cy="62450"/>
              </a:xfrm>
            </p:grpSpPr>
            <p:sp>
              <p:nvSpPr>
                <p:cNvPr id="291" name="Google Shape;291;p9"/>
                <p:cNvSpPr/>
                <p:nvPr/>
              </p:nvSpPr>
              <p:spPr>
                <a:xfrm>
                  <a:off x="1852125" y="2983526"/>
                  <a:ext cx="8525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0" h="1458" fill="none" extrusionOk="0">
                      <a:moveTo>
                        <a:pt x="3409" y="1458"/>
                      </a:moveTo>
                      <a:cubicBezTo>
                        <a:pt x="3332" y="648"/>
                        <a:pt x="2568" y="45"/>
                        <a:pt x="1775" y="23"/>
                      </a:cubicBezTo>
                      <a:cubicBezTo>
                        <a:pt x="982" y="1"/>
                        <a:pt x="512" y="513"/>
                        <a:pt x="0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" name="Google Shape;292;p9"/>
                <p:cNvSpPr/>
                <p:nvPr/>
              </p:nvSpPr>
              <p:spPr>
                <a:xfrm>
                  <a:off x="1912750" y="2957526"/>
                  <a:ext cx="85300" cy="3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2" h="1458" fill="none" extrusionOk="0">
                      <a:moveTo>
                        <a:pt x="3411" y="1457"/>
                      </a:moveTo>
                      <a:cubicBezTo>
                        <a:pt x="3333" y="647"/>
                        <a:pt x="2570" y="44"/>
                        <a:pt x="1777" y="22"/>
                      </a:cubicBezTo>
                      <a:cubicBezTo>
                        <a:pt x="984" y="0"/>
                        <a:pt x="513" y="512"/>
                        <a:pt x="1" y="1160"/>
                      </a:cubicBezTo>
                    </a:path>
                  </a:pathLst>
                </a:custGeom>
                <a:noFill/>
                <a:ln w="19050" cap="rnd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293" name="Google Shape;293;p9"/>
          <p:cNvGrpSpPr/>
          <p:nvPr/>
        </p:nvGrpSpPr>
        <p:grpSpPr>
          <a:xfrm>
            <a:off x="958233" y="5211193"/>
            <a:ext cx="753337" cy="1109484"/>
            <a:chOff x="5515450" y="3969050"/>
            <a:chExt cx="439725" cy="645800"/>
          </a:xfrm>
        </p:grpSpPr>
        <p:sp>
          <p:nvSpPr>
            <p:cNvPr id="294" name="Google Shape;294;p9"/>
            <p:cNvSpPr/>
            <p:nvPr/>
          </p:nvSpPr>
          <p:spPr>
            <a:xfrm>
              <a:off x="5620400" y="4279375"/>
              <a:ext cx="77175" cy="286875"/>
            </a:xfrm>
            <a:custGeom>
              <a:avLst/>
              <a:gdLst/>
              <a:ahLst/>
              <a:cxnLst/>
              <a:rect l="l" t="t" r="r" b="b"/>
              <a:pathLst>
                <a:path w="3087" h="11475" extrusionOk="0">
                  <a:moveTo>
                    <a:pt x="3086" y="0"/>
                  </a:moveTo>
                  <a:lnTo>
                    <a:pt x="3086" y="0"/>
                  </a:lnTo>
                  <a:cubicBezTo>
                    <a:pt x="3062" y="29"/>
                    <a:pt x="3043" y="56"/>
                    <a:pt x="3027" y="90"/>
                  </a:cubicBezTo>
                  <a:cubicBezTo>
                    <a:pt x="2945" y="257"/>
                    <a:pt x="1611" y="3007"/>
                    <a:pt x="669" y="6833"/>
                  </a:cubicBezTo>
                  <a:cubicBezTo>
                    <a:pt x="665" y="6846"/>
                    <a:pt x="662" y="6856"/>
                    <a:pt x="662" y="6856"/>
                  </a:cubicBezTo>
                  <a:cubicBezTo>
                    <a:pt x="397" y="7932"/>
                    <a:pt x="165" y="9098"/>
                    <a:pt x="1" y="10309"/>
                  </a:cubicBezTo>
                  <a:lnTo>
                    <a:pt x="798" y="11474"/>
                  </a:lnTo>
                  <a:cubicBezTo>
                    <a:pt x="948" y="9960"/>
                    <a:pt x="1223" y="8496"/>
                    <a:pt x="1551" y="7159"/>
                  </a:cubicBezTo>
                  <a:cubicBezTo>
                    <a:pt x="1554" y="7142"/>
                    <a:pt x="1558" y="7126"/>
                    <a:pt x="1561" y="7109"/>
                  </a:cubicBezTo>
                  <a:cubicBezTo>
                    <a:pt x="1573" y="7061"/>
                    <a:pt x="1585" y="7009"/>
                    <a:pt x="1600" y="6957"/>
                  </a:cubicBezTo>
                  <a:cubicBezTo>
                    <a:pt x="1947" y="5564"/>
                    <a:pt x="2349" y="4314"/>
                    <a:pt x="2717" y="3295"/>
                  </a:cubicBezTo>
                  <a:cubicBezTo>
                    <a:pt x="2515" y="2375"/>
                    <a:pt x="2734" y="1156"/>
                    <a:pt x="30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5689150" y="4145875"/>
              <a:ext cx="89725" cy="88775"/>
            </a:xfrm>
            <a:custGeom>
              <a:avLst/>
              <a:gdLst/>
              <a:ahLst/>
              <a:cxnLst/>
              <a:rect l="l" t="t" r="r" b="b"/>
              <a:pathLst>
                <a:path w="3589" h="3551" extrusionOk="0">
                  <a:moveTo>
                    <a:pt x="1820" y="1"/>
                  </a:moveTo>
                  <a:cubicBezTo>
                    <a:pt x="1802" y="1"/>
                    <a:pt x="1783" y="1"/>
                    <a:pt x="1765" y="2"/>
                  </a:cubicBezTo>
                  <a:cubicBezTo>
                    <a:pt x="1736" y="2"/>
                    <a:pt x="1708" y="2"/>
                    <a:pt x="1680" y="5"/>
                  </a:cubicBezTo>
                  <a:cubicBezTo>
                    <a:pt x="1670" y="5"/>
                    <a:pt x="1660" y="5"/>
                    <a:pt x="1650" y="7"/>
                  </a:cubicBezTo>
                  <a:cubicBezTo>
                    <a:pt x="1412" y="24"/>
                    <a:pt x="1172" y="90"/>
                    <a:pt x="946" y="214"/>
                  </a:cubicBezTo>
                  <a:cubicBezTo>
                    <a:pt x="722" y="337"/>
                    <a:pt x="536" y="498"/>
                    <a:pt x="388" y="691"/>
                  </a:cubicBezTo>
                  <a:cubicBezTo>
                    <a:pt x="384" y="695"/>
                    <a:pt x="384" y="699"/>
                    <a:pt x="382" y="704"/>
                  </a:cubicBezTo>
                  <a:cubicBezTo>
                    <a:pt x="377" y="707"/>
                    <a:pt x="374" y="713"/>
                    <a:pt x="368" y="717"/>
                  </a:cubicBezTo>
                  <a:cubicBezTo>
                    <a:pt x="352" y="740"/>
                    <a:pt x="339" y="762"/>
                    <a:pt x="324" y="783"/>
                  </a:cubicBezTo>
                  <a:lnTo>
                    <a:pt x="324" y="783"/>
                  </a:lnTo>
                  <a:cubicBezTo>
                    <a:pt x="323" y="782"/>
                    <a:pt x="323" y="782"/>
                    <a:pt x="323" y="781"/>
                  </a:cubicBezTo>
                  <a:cubicBezTo>
                    <a:pt x="189" y="981"/>
                    <a:pt x="91" y="1208"/>
                    <a:pt x="46" y="1464"/>
                  </a:cubicBezTo>
                  <a:cubicBezTo>
                    <a:pt x="1" y="1715"/>
                    <a:pt x="13" y="1965"/>
                    <a:pt x="71" y="2198"/>
                  </a:cubicBezTo>
                  <a:cubicBezTo>
                    <a:pt x="81" y="2235"/>
                    <a:pt x="91" y="2273"/>
                    <a:pt x="102" y="2307"/>
                  </a:cubicBezTo>
                  <a:cubicBezTo>
                    <a:pt x="173" y="2539"/>
                    <a:pt x="291" y="2756"/>
                    <a:pt x="461" y="2948"/>
                  </a:cubicBezTo>
                  <a:cubicBezTo>
                    <a:pt x="630" y="3141"/>
                    <a:pt x="832" y="3286"/>
                    <a:pt x="1050" y="3387"/>
                  </a:cubicBezTo>
                  <a:cubicBezTo>
                    <a:pt x="1054" y="3387"/>
                    <a:pt x="1057" y="3389"/>
                    <a:pt x="1060" y="3391"/>
                  </a:cubicBezTo>
                  <a:cubicBezTo>
                    <a:pt x="1064" y="3393"/>
                    <a:pt x="1070" y="3394"/>
                    <a:pt x="1076" y="3398"/>
                  </a:cubicBezTo>
                  <a:cubicBezTo>
                    <a:pt x="1103" y="3408"/>
                    <a:pt x="1129" y="3420"/>
                    <a:pt x="1158" y="3427"/>
                  </a:cubicBezTo>
                  <a:lnTo>
                    <a:pt x="1158" y="3431"/>
                  </a:lnTo>
                  <a:cubicBezTo>
                    <a:pt x="1355" y="3506"/>
                    <a:pt x="1570" y="3551"/>
                    <a:pt x="1794" y="3551"/>
                  </a:cubicBezTo>
                  <a:cubicBezTo>
                    <a:pt x="1823" y="3551"/>
                    <a:pt x="1851" y="3550"/>
                    <a:pt x="1880" y="3548"/>
                  </a:cubicBezTo>
                  <a:cubicBezTo>
                    <a:pt x="2138" y="3536"/>
                    <a:pt x="2380" y="3468"/>
                    <a:pt x="2594" y="3359"/>
                  </a:cubicBezTo>
                  <a:cubicBezTo>
                    <a:pt x="2596" y="3356"/>
                    <a:pt x="2600" y="3356"/>
                    <a:pt x="2606" y="3355"/>
                  </a:cubicBezTo>
                  <a:cubicBezTo>
                    <a:pt x="2635" y="3341"/>
                    <a:pt x="2662" y="3325"/>
                    <a:pt x="2691" y="3306"/>
                  </a:cubicBezTo>
                  <a:cubicBezTo>
                    <a:pt x="2900" y="3188"/>
                    <a:pt x="3087" y="3022"/>
                    <a:pt x="3238" y="2813"/>
                  </a:cubicBezTo>
                  <a:cubicBezTo>
                    <a:pt x="3388" y="2607"/>
                    <a:pt x="3486" y="2378"/>
                    <a:pt x="3532" y="2139"/>
                  </a:cubicBezTo>
                  <a:cubicBezTo>
                    <a:pt x="3535" y="2136"/>
                    <a:pt x="3535" y="2130"/>
                    <a:pt x="3536" y="2122"/>
                  </a:cubicBezTo>
                  <a:cubicBezTo>
                    <a:pt x="3540" y="2093"/>
                    <a:pt x="3548" y="2061"/>
                    <a:pt x="3550" y="2031"/>
                  </a:cubicBezTo>
                  <a:lnTo>
                    <a:pt x="3553" y="2031"/>
                  </a:lnTo>
                  <a:cubicBezTo>
                    <a:pt x="3588" y="1792"/>
                    <a:pt x="3575" y="1543"/>
                    <a:pt x="3508" y="1295"/>
                  </a:cubicBezTo>
                  <a:cubicBezTo>
                    <a:pt x="3438" y="1048"/>
                    <a:pt x="3317" y="827"/>
                    <a:pt x="3163" y="645"/>
                  </a:cubicBezTo>
                  <a:cubicBezTo>
                    <a:pt x="3141" y="616"/>
                    <a:pt x="3118" y="589"/>
                    <a:pt x="3089" y="562"/>
                  </a:cubicBezTo>
                  <a:cubicBezTo>
                    <a:pt x="2927" y="383"/>
                    <a:pt x="2726" y="238"/>
                    <a:pt x="2487" y="137"/>
                  </a:cubicBezTo>
                  <a:cubicBezTo>
                    <a:pt x="2271" y="44"/>
                    <a:pt x="2043" y="1"/>
                    <a:pt x="18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5558600" y="4203550"/>
              <a:ext cx="159500" cy="146850"/>
            </a:xfrm>
            <a:custGeom>
              <a:avLst/>
              <a:gdLst/>
              <a:ahLst/>
              <a:cxnLst/>
              <a:rect l="l" t="t" r="r" b="b"/>
              <a:pathLst>
                <a:path w="6380" h="5874" extrusionOk="0">
                  <a:moveTo>
                    <a:pt x="5324" y="0"/>
                  </a:moveTo>
                  <a:cubicBezTo>
                    <a:pt x="4860" y="128"/>
                    <a:pt x="4331" y="261"/>
                    <a:pt x="3777" y="374"/>
                  </a:cubicBezTo>
                  <a:cubicBezTo>
                    <a:pt x="2051" y="1004"/>
                    <a:pt x="245" y="1963"/>
                    <a:pt x="72" y="3271"/>
                  </a:cubicBezTo>
                  <a:cubicBezTo>
                    <a:pt x="1" y="3788"/>
                    <a:pt x="191" y="4360"/>
                    <a:pt x="743" y="4988"/>
                  </a:cubicBezTo>
                  <a:cubicBezTo>
                    <a:pt x="1293" y="5612"/>
                    <a:pt x="1833" y="5874"/>
                    <a:pt x="2354" y="5874"/>
                  </a:cubicBezTo>
                  <a:cubicBezTo>
                    <a:pt x="2469" y="5874"/>
                    <a:pt x="2583" y="5861"/>
                    <a:pt x="2695" y="5837"/>
                  </a:cubicBezTo>
                  <a:cubicBezTo>
                    <a:pt x="3879" y="5589"/>
                    <a:pt x="4937" y="4064"/>
                    <a:pt x="5707" y="2567"/>
                  </a:cubicBezTo>
                  <a:cubicBezTo>
                    <a:pt x="5707" y="2567"/>
                    <a:pt x="5707" y="2565"/>
                    <a:pt x="5709" y="2563"/>
                  </a:cubicBezTo>
                  <a:cubicBezTo>
                    <a:pt x="5967" y="2064"/>
                    <a:pt x="6189" y="1570"/>
                    <a:pt x="6380" y="1125"/>
                  </a:cubicBezTo>
                  <a:cubicBezTo>
                    <a:pt x="6351" y="1113"/>
                    <a:pt x="6325" y="1103"/>
                    <a:pt x="6298" y="1092"/>
                  </a:cubicBezTo>
                  <a:cubicBezTo>
                    <a:pt x="6292" y="1089"/>
                    <a:pt x="6286" y="1087"/>
                    <a:pt x="6282" y="1085"/>
                  </a:cubicBezTo>
                  <a:cubicBezTo>
                    <a:pt x="6280" y="1082"/>
                    <a:pt x="6277" y="1081"/>
                    <a:pt x="6272" y="1081"/>
                  </a:cubicBezTo>
                  <a:cubicBezTo>
                    <a:pt x="6054" y="980"/>
                    <a:pt x="5851" y="836"/>
                    <a:pt x="5683" y="644"/>
                  </a:cubicBezTo>
                  <a:cubicBezTo>
                    <a:pt x="5514" y="449"/>
                    <a:pt x="5395" y="231"/>
                    <a:pt x="53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5683250" y="4228550"/>
              <a:ext cx="121475" cy="170500"/>
            </a:xfrm>
            <a:custGeom>
              <a:avLst/>
              <a:gdLst/>
              <a:ahLst/>
              <a:cxnLst/>
              <a:rect l="l" t="t" r="r" b="b"/>
              <a:pathLst>
                <a:path w="4859" h="6820" extrusionOk="0">
                  <a:moveTo>
                    <a:pt x="2927" y="0"/>
                  </a:moveTo>
                  <a:cubicBezTo>
                    <a:pt x="2898" y="17"/>
                    <a:pt x="2871" y="33"/>
                    <a:pt x="2842" y="49"/>
                  </a:cubicBezTo>
                  <a:cubicBezTo>
                    <a:pt x="2836" y="51"/>
                    <a:pt x="2832" y="51"/>
                    <a:pt x="2830" y="53"/>
                  </a:cubicBezTo>
                  <a:cubicBezTo>
                    <a:pt x="2616" y="162"/>
                    <a:pt x="2373" y="233"/>
                    <a:pt x="2116" y="244"/>
                  </a:cubicBezTo>
                  <a:cubicBezTo>
                    <a:pt x="2089" y="245"/>
                    <a:pt x="2062" y="246"/>
                    <a:pt x="2035" y="246"/>
                  </a:cubicBezTo>
                  <a:cubicBezTo>
                    <a:pt x="1809" y="246"/>
                    <a:pt x="1592" y="201"/>
                    <a:pt x="1394" y="125"/>
                  </a:cubicBezTo>
                  <a:cubicBezTo>
                    <a:pt x="1203" y="570"/>
                    <a:pt x="980" y="1064"/>
                    <a:pt x="723" y="1563"/>
                  </a:cubicBezTo>
                  <a:cubicBezTo>
                    <a:pt x="721" y="1566"/>
                    <a:pt x="721" y="1567"/>
                    <a:pt x="721" y="1567"/>
                  </a:cubicBezTo>
                  <a:cubicBezTo>
                    <a:pt x="668" y="1721"/>
                    <a:pt x="619" y="1877"/>
                    <a:pt x="570" y="2032"/>
                  </a:cubicBezTo>
                  <a:cubicBezTo>
                    <a:pt x="218" y="3187"/>
                    <a:pt x="1" y="4407"/>
                    <a:pt x="201" y="5328"/>
                  </a:cubicBezTo>
                  <a:cubicBezTo>
                    <a:pt x="337" y="5949"/>
                    <a:pt x="669" y="6433"/>
                    <a:pt x="1286" y="6666"/>
                  </a:cubicBezTo>
                  <a:cubicBezTo>
                    <a:pt x="1553" y="6766"/>
                    <a:pt x="1868" y="6820"/>
                    <a:pt x="2245" y="6820"/>
                  </a:cubicBezTo>
                  <a:cubicBezTo>
                    <a:pt x="2307" y="6820"/>
                    <a:pt x="2371" y="6818"/>
                    <a:pt x="2437" y="6815"/>
                  </a:cubicBezTo>
                  <a:cubicBezTo>
                    <a:pt x="3450" y="6766"/>
                    <a:pt x="4030" y="6390"/>
                    <a:pt x="4314" y="5822"/>
                  </a:cubicBezTo>
                  <a:cubicBezTo>
                    <a:pt x="4858" y="4735"/>
                    <a:pt x="4322" y="2951"/>
                    <a:pt x="3630" y="1414"/>
                  </a:cubicBezTo>
                  <a:cubicBezTo>
                    <a:pt x="3630" y="1412"/>
                    <a:pt x="3628" y="1412"/>
                    <a:pt x="3628" y="1410"/>
                  </a:cubicBezTo>
                  <a:cubicBezTo>
                    <a:pt x="3399" y="903"/>
                    <a:pt x="3157" y="422"/>
                    <a:pt x="29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5756400" y="4196650"/>
              <a:ext cx="190250" cy="141900"/>
            </a:xfrm>
            <a:custGeom>
              <a:avLst/>
              <a:gdLst/>
              <a:ahLst/>
              <a:cxnLst/>
              <a:rect l="l" t="t" r="r" b="b"/>
              <a:pathLst>
                <a:path w="7610" h="5676" extrusionOk="0">
                  <a:moveTo>
                    <a:pt x="861" y="0"/>
                  </a:moveTo>
                  <a:cubicBezTo>
                    <a:pt x="858" y="30"/>
                    <a:pt x="852" y="62"/>
                    <a:pt x="847" y="91"/>
                  </a:cubicBezTo>
                  <a:cubicBezTo>
                    <a:pt x="844" y="99"/>
                    <a:pt x="844" y="105"/>
                    <a:pt x="843" y="108"/>
                  </a:cubicBezTo>
                  <a:cubicBezTo>
                    <a:pt x="795" y="347"/>
                    <a:pt x="699" y="576"/>
                    <a:pt x="549" y="782"/>
                  </a:cubicBezTo>
                  <a:cubicBezTo>
                    <a:pt x="397" y="991"/>
                    <a:pt x="210" y="1157"/>
                    <a:pt x="1" y="1277"/>
                  </a:cubicBezTo>
                  <a:cubicBezTo>
                    <a:pt x="232" y="1698"/>
                    <a:pt x="474" y="2180"/>
                    <a:pt x="702" y="2687"/>
                  </a:cubicBezTo>
                  <a:cubicBezTo>
                    <a:pt x="702" y="2689"/>
                    <a:pt x="704" y="2689"/>
                    <a:pt x="704" y="2690"/>
                  </a:cubicBezTo>
                  <a:cubicBezTo>
                    <a:pt x="1664" y="4178"/>
                    <a:pt x="2944" y="5676"/>
                    <a:pt x="4212" y="5676"/>
                  </a:cubicBezTo>
                  <a:cubicBezTo>
                    <a:pt x="4782" y="5676"/>
                    <a:pt x="5349" y="5374"/>
                    <a:pt x="5884" y="4633"/>
                  </a:cubicBezTo>
                  <a:cubicBezTo>
                    <a:pt x="7610" y="2242"/>
                    <a:pt x="4896" y="967"/>
                    <a:pt x="2413" y="330"/>
                  </a:cubicBezTo>
                  <a:lnTo>
                    <a:pt x="2411" y="330"/>
                  </a:lnTo>
                  <a:cubicBezTo>
                    <a:pt x="1867" y="193"/>
                    <a:pt x="1336" y="83"/>
                    <a:pt x="86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5766400" y="4092250"/>
              <a:ext cx="185100" cy="114600"/>
            </a:xfrm>
            <a:custGeom>
              <a:avLst/>
              <a:gdLst/>
              <a:ahLst/>
              <a:cxnLst/>
              <a:rect l="l" t="t" r="r" b="b"/>
              <a:pathLst>
                <a:path w="7404" h="4584" extrusionOk="0">
                  <a:moveTo>
                    <a:pt x="4899" y="1"/>
                  </a:moveTo>
                  <a:cubicBezTo>
                    <a:pt x="3781" y="1"/>
                    <a:pt x="2397" y="817"/>
                    <a:pt x="1224" y="1704"/>
                  </a:cubicBezTo>
                  <a:cubicBezTo>
                    <a:pt x="777" y="2041"/>
                    <a:pt x="358" y="2388"/>
                    <a:pt x="0" y="2707"/>
                  </a:cubicBezTo>
                  <a:cubicBezTo>
                    <a:pt x="29" y="2734"/>
                    <a:pt x="52" y="2762"/>
                    <a:pt x="74" y="2790"/>
                  </a:cubicBezTo>
                  <a:cubicBezTo>
                    <a:pt x="228" y="2972"/>
                    <a:pt x="349" y="3194"/>
                    <a:pt x="419" y="3440"/>
                  </a:cubicBezTo>
                  <a:cubicBezTo>
                    <a:pt x="485" y="3688"/>
                    <a:pt x="500" y="3937"/>
                    <a:pt x="464" y="4176"/>
                  </a:cubicBezTo>
                  <a:cubicBezTo>
                    <a:pt x="937" y="4259"/>
                    <a:pt x="1467" y="4369"/>
                    <a:pt x="2011" y="4506"/>
                  </a:cubicBezTo>
                  <a:lnTo>
                    <a:pt x="2014" y="4506"/>
                  </a:lnTo>
                  <a:cubicBezTo>
                    <a:pt x="2480" y="4554"/>
                    <a:pt x="2961" y="4584"/>
                    <a:pt x="3430" y="4584"/>
                  </a:cubicBezTo>
                  <a:cubicBezTo>
                    <a:pt x="5529" y="4584"/>
                    <a:pt x="7403" y="3985"/>
                    <a:pt x="6756" y="1668"/>
                  </a:cubicBezTo>
                  <a:cubicBezTo>
                    <a:pt x="6416" y="453"/>
                    <a:pt x="5731" y="1"/>
                    <a:pt x="48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729625" y="3991350"/>
              <a:ext cx="153725" cy="168525"/>
            </a:xfrm>
            <a:custGeom>
              <a:avLst/>
              <a:gdLst/>
              <a:ahLst/>
              <a:cxnLst/>
              <a:rect l="l" t="t" r="r" b="b"/>
              <a:pathLst>
                <a:path w="6149" h="6741" extrusionOk="0">
                  <a:moveTo>
                    <a:pt x="2323" y="0"/>
                  </a:moveTo>
                  <a:cubicBezTo>
                    <a:pt x="537" y="0"/>
                    <a:pt x="72" y="2427"/>
                    <a:pt x="13" y="4598"/>
                  </a:cubicBezTo>
                  <a:lnTo>
                    <a:pt x="13" y="4602"/>
                  </a:lnTo>
                  <a:cubicBezTo>
                    <a:pt x="0" y="5164"/>
                    <a:pt x="9" y="5705"/>
                    <a:pt x="33" y="6185"/>
                  </a:cubicBezTo>
                  <a:cubicBezTo>
                    <a:pt x="42" y="6183"/>
                    <a:pt x="52" y="6183"/>
                    <a:pt x="62" y="6183"/>
                  </a:cubicBezTo>
                  <a:cubicBezTo>
                    <a:pt x="63" y="6183"/>
                    <a:pt x="64" y="6183"/>
                    <a:pt x="65" y="6183"/>
                  </a:cubicBezTo>
                  <a:cubicBezTo>
                    <a:pt x="68" y="6183"/>
                    <a:pt x="72" y="6181"/>
                    <a:pt x="75" y="6181"/>
                  </a:cubicBezTo>
                  <a:lnTo>
                    <a:pt x="147" y="6181"/>
                  </a:lnTo>
                  <a:cubicBezTo>
                    <a:pt x="163" y="6181"/>
                    <a:pt x="179" y="6181"/>
                    <a:pt x="196" y="6181"/>
                  </a:cubicBezTo>
                  <a:cubicBezTo>
                    <a:pt x="420" y="6181"/>
                    <a:pt x="650" y="6223"/>
                    <a:pt x="870" y="6316"/>
                  </a:cubicBezTo>
                  <a:cubicBezTo>
                    <a:pt x="1108" y="6418"/>
                    <a:pt x="1311" y="6564"/>
                    <a:pt x="1471" y="6741"/>
                  </a:cubicBezTo>
                  <a:cubicBezTo>
                    <a:pt x="1830" y="6424"/>
                    <a:pt x="2249" y="6076"/>
                    <a:pt x="2695" y="5738"/>
                  </a:cubicBezTo>
                  <a:cubicBezTo>
                    <a:pt x="4490" y="3903"/>
                    <a:pt x="6148" y="1406"/>
                    <a:pt x="3434" y="257"/>
                  </a:cubicBezTo>
                  <a:cubicBezTo>
                    <a:pt x="3016" y="80"/>
                    <a:pt x="2647" y="0"/>
                    <a:pt x="23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569625" y="3997300"/>
              <a:ext cx="160875" cy="168125"/>
            </a:xfrm>
            <a:custGeom>
              <a:avLst/>
              <a:gdLst/>
              <a:ahLst/>
              <a:cxnLst/>
              <a:rect l="l" t="t" r="r" b="b"/>
              <a:pathLst>
                <a:path w="6435" h="6725" extrusionOk="0">
                  <a:moveTo>
                    <a:pt x="3852" y="1"/>
                  </a:moveTo>
                  <a:cubicBezTo>
                    <a:pt x="3483" y="1"/>
                    <a:pt x="3065" y="115"/>
                    <a:pt x="2590" y="373"/>
                  </a:cubicBezTo>
                  <a:cubicBezTo>
                    <a:pt x="0" y="1780"/>
                    <a:pt x="1889" y="4100"/>
                    <a:pt x="3849" y="5752"/>
                  </a:cubicBezTo>
                  <a:lnTo>
                    <a:pt x="3852" y="5752"/>
                  </a:lnTo>
                  <a:cubicBezTo>
                    <a:pt x="4283" y="6115"/>
                    <a:pt x="4715" y="6446"/>
                    <a:pt x="5104" y="6724"/>
                  </a:cubicBezTo>
                  <a:cubicBezTo>
                    <a:pt x="5118" y="6702"/>
                    <a:pt x="5135" y="6681"/>
                    <a:pt x="5153" y="6659"/>
                  </a:cubicBezTo>
                  <a:cubicBezTo>
                    <a:pt x="5157" y="6655"/>
                    <a:pt x="5159" y="6649"/>
                    <a:pt x="5165" y="6645"/>
                  </a:cubicBezTo>
                  <a:cubicBezTo>
                    <a:pt x="5168" y="6642"/>
                    <a:pt x="5168" y="6638"/>
                    <a:pt x="5172" y="6633"/>
                  </a:cubicBezTo>
                  <a:cubicBezTo>
                    <a:pt x="5319" y="6440"/>
                    <a:pt x="5505" y="6279"/>
                    <a:pt x="5731" y="6155"/>
                  </a:cubicBezTo>
                  <a:cubicBezTo>
                    <a:pt x="5956" y="6032"/>
                    <a:pt x="6195" y="5965"/>
                    <a:pt x="6434" y="5949"/>
                  </a:cubicBezTo>
                  <a:cubicBezTo>
                    <a:pt x="6411" y="5469"/>
                    <a:pt x="6401" y="4926"/>
                    <a:pt x="6415" y="4365"/>
                  </a:cubicBezTo>
                  <a:lnTo>
                    <a:pt x="6415" y="4362"/>
                  </a:lnTo>
                  <a:cubicBezTo>
                    <a:pt x="6155" y="2282"/>
                    <a:pt x="5497" y="1"/>
                    <a:pt x="38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519275" y="4107450"/>
              <a:ext cx="177975" cy="111925"/>
            </a:xfrm>
            <a:custGeom>
              <a:avLst/>
              <a:gdLst/>
              <a:ahLst/>
              <a:cxnLst/>
              <a:rect l="l" t="t" r="r" b="b"/>
              <a:pathLst>
                <a:path w="7119" h="4477" extrusionOk="0">
                  <a:moveTo>
                    <a:pt x="2289" y="1"/>
                  </a:moveTo>
                  <a:cubicBezTo>
                    <a:pt x="1344" y="1"/>
                    <a:pt x="603" y="491"/>
                    <a:pt x="362" y="1850"/>
                  </a:cubicBezTo>
                  <a:cubicBezTo>
                    <a:pt x="0" y="3883"/>
                    <a:pt x="1362" y="4476"/>
                    <a:pt x="3074" y="4476"/>
                  </a:cubicBezTo>
                  <a:cubicBezTo>
                    <a:pt x="3805" y="4476"/>
                    <a:pt x="4599" y="4368"/>
                    <a:pt x="5350" y="4218"/>
                  </a:cubicBezTo>
                  <a:cubicBezTo>
                    <a:pt x="5902" y="4105"/>
                    <a:pt x="6434" y="3972"/>
                    <a:pt x="6897" y="3844"/>
                  </a:cubicBezTo>
                  <a:cubicBezTo>
                    <a:pt x="6885" y="3808"/>
                    <a:pt x="6875" y="3770"/>
                    <a:pt x="6866" y="3735"/>
                  </a:cubicBezTo>
                  <a:cubicBezTo>
                    <a:pt x="6808" y="3503"/>
                    <a:pt x="6794" y="3252"/>
                    <a:pt x="6841" y="3001"/>
                  </a:cubicBezTo>
                  <a:cubicBezTo>
                    <a:pt x="6886" y="2745"/>
                    <a:pt x="6984" y="2518"/>
                    <a:pt x="7118" y="2318"/>
                  </a:cubicBezTo>
                  <a:cubicBezTo>
                    <a:pt x="6729" y="2040"/>
                    <a:pt x="6296" y="1709"/>
                    <a:pt x="5866" y="1346"/>
                  </a:cubicBezTo>
                  <a:lnTo>
                    <a:pt x="5863" y="1346"/>
                  </a:lnTo>
                  <a:cubicBezTo>
                    <a:pt x="4699" y="634"/>
                    <a:pt x="3363" y="1"/>
                    <a:pt x="22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515450" y="3969050"/>
              <a:ext cx="439725" cy="597200"/>
            </a:xfrm>
            <a:custGeom>
              <a:avLst/>
              <a:gdLst/>
              <a:ahLst/>
              <a:cxnLst/>
              <a:rect l="l" t="t" r="r" b="b"/>
              <a:pathLst>
                <a:path w="17589" h="23888" fill="none" extrusionOk="0">
                  <a:moveTo>
                    <a:pt x="5503" y="9754"/>
                  </a:moveTo>
                  <a:cubicBezTo>
                    <a:pt x="3777" y="10384"/>
                    <a:pt x="1971" y="11343"/>
                    <a:pt x="1798" y="12651"/>
                  </a:cubicBezTo>
                  <a:cubicBezTo>
                    <a:pt x="1727" y="13168"/>
                    <a:pt x="1917" y="13740"/>
                    <a:pt x="2469" y="14368"/>
                  </a:cubicBezTo>
                  <a:cubicBezTo>
                    <a:pt x="3140" y="15130"/>
                    <a:pt x="3797" y="15351"/>
                    <a:pt x="4421" y="15217"/>
                  </a:cubicBezTo>
                  <a:cubicBezTo>
                    <a:pt x="5605" y="14969"/>
                    <a:pt x="6663" y="13444"/>
                    <a:pt x="7432" y="11947"/>
                  </a:cubicBezTo>
                  <a:cubicBezTo>
                    <a:pt x="7380" y="12101"/>
                    <a:pt x="7331" y="12257"/>
                    <a:pt x="7282" y="12413"/>
                  </a:cubicBezTo>
                  <a:cubicBezTo>
                    <a:pt x="7259" y="12442"/>
                    <a:pt x="7239" y="12469"/>
                    <a:pt x="7224" y="12503"/>
                  </a:cubicBezTo>
                  <a:cubicBezTo>
                    <a:pt x="7142" y="12670"/>
                    <a:pt x="5807" y="15420"/>
                    <a:pt x="4865" y="19246"/>
                  </a:cubicBezTo>
                  <a:cubicBezTo>
                    <a:pt x="4862" y="19259"/>
                    <a:pt x="4858" y="19269"/>
                    <a:pt x="4858" y="19269"/>
                  </a:cubicBezTo>
                  <a:cubicBezTo>
                    <a:pt x="4594" y="20345"/>
                    <a:pt x="4362" y="21511"/>
                    <a:pt x="4198" y="22722"/>
                  </a:cubicBezTo>
                  <a:lnTo>
                    <a:pt x="4995" y="23887"/>
                  </a:lnTo>
                  <a:cubicBezTo>
                    <a:pt x="5145" y="22373"/>
                    <a:pt x="5420" y="20909"/>
                    <a:pt x="5749" y="19572"/>
                  </a:cubicBezTo>
                  <a:cubicBezTo>
                    <a:pt x="5752" y="19555"/>
                    <a:pt x="5756" y="19539"/>
                    <a:pt x="5759" y="19522"/>
                  </a:cubicBezTo>
                  <a:cubicBezTo>
                    <a:pt x="5772" y="19473"/>
                    <a:pt x="5785" y="19420"/>
                    <a:pt x="5799" y="19369"/>
                  </a:cubicBezTo>
                  <a:cubicBezTo>
                    <a:pt x="6146" y="17976"/>
                    <a:pt x="6548" y="16726"/>
                    <a:pt x="6917" y="15707"/>
                  </a:cubicBezTo>
                  <a:cubicBezTo>
                    <a:pt x="7051" y="16328"/>
                    <a:pt x="7385" y="16812"/>
                    <a:pt x="8001" y="17045"/>
                  </a:cubicBezTo>
                  <a:cubicBezTo>
                    <a:pt x="8311" y="17161"/>
                    <a:pt x="8688" y="17215"/>
                    <a:pt x="9152" y="17194"/>
                  </a:cubicBezTo>
                  <a:cubicBezTo>
                    <a:pt x="10165" y="17145"/>
                    <a:pt x="10744" y="16769"/>
                    <a:pt x="11029" y="16201"/>
                  </a:cubicBezTo>
                  <a:cubicBezTo>
                    <a:pt x="11573" y="15114"/>
                    <a:pt x="11036" y="13330"/>
                    <a:pt x="10345" y="11793"/>
                  </a:cubicBezTo>
                  <a:cubicBezTo>
                    <a:pt x="11735" y="13949"/>
                    <a:pt x="13799" y="16126"/>
                    <a:pt x="15524" y="13736"/>
                  </a:cubicBezTo>
                  <a:cubicBezTo>
                    <a:pt x="17251" y="11345"/>
                    <a:pt x="14538" y="10070"/>
                    <a:pt x="12055" y="9432"/>
                  </a:cubicBezTo>
                  <a:cubicBezTo>
                    <a:pt x="14605" y="9691"/>
                    <a:pt x="17588" y="9430"/>
                    <a:pt x="16796" y="6594"/>
                  </a:cubicBezTo>
                  <a:cubicBezTo>
                    <a:pt x="15999" y="3750"/>
                    <a:pt x="13311" y="5083"/>
                    <a:pt x="11264" y="6630"/>
                  </a:cubicBezTo>
                  <a:cubicBezTo>
                    <a:pt x="13059" y="4795"/>
                    <a:pt x="14718" y="2298"/>
                    <a:pt x="12004" y="1149"/>
                  </a:cubicBezTo>
                  <a:cubicBezTo>
                    <a:pt x="9290" y="1"/>
                    <a:pt x="8652" y="2924"/>
                    <a:pt x="8583" y="5490"/>
                  </a:cubicBezTo>
                  <a:cubicBezTo>
                    <a:pt x="8266" y="2944"/>
                    <a:pt x="7349" y="95"/>
                    <a:pt x="4758" y="1502"/>
                  </a:cubicBezTo>
                  <a:cubicBezTo>
                    <a:pt x="2168" y="2908"/>
                    <a:pt x="4058" y="5229"/>
                    <a:pt x="6018" y="6881"/>
                  </a:cubicBezTo>
                  <a:cubicBezTo>
                    <a:pt x="3830" y="5543"/>
                    <a:pt x="1031" y="4481"/>
                    <a:pt x="517" y="7384"/>
                  </a:cubicBezTo>
                  <a:cubicBezTo>
                    <a:pt x="0" y="10286"/>
                    <a:pt x="2991" y="10257"/>
                    <a:pt x="5503" y="9754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518500" y="4508850"/>
              <a:ext cx="229525" cy="106000"/>
            </a:xfrm>
            <a:custGeom>
              <a:avLst/>
              <a:gdLst/>
              <a:ahLst/>
              <a:cxnLst/>
              <a:rect l="l" t="t" r="r" b="b"/>
              <a:pathLst>
                <a:path w="9181" h="4240" fill="none" extrusionOk="0">
                  <a:moveTo>
                    <a:pt x="7395" y="4240"/>
                  </a:moveTo>
                  <a:cubicBezTo>
                    <a:pt x="7395" y="4240"/>
                    <a:pt x="9181" y="2714"/>
                    <a:pt x="8442" y="1935"/>
                  </a:cubicBezTo>
                  <a:cubicBezTo>
                    <a:pt x="7703" y="1159"/>
                    <a:pt x="6162" y="2822"/>
                    <a:pt x="6162" y="2822"/>
                  </a:cubicBezTo>
                  <a:cubicBezTo>
                    <a:pt x="6162" y="2822"/>
                    <a:pt x="6717" y="1344"/>
                    <a:pt x="6162" y="1158"/>
                  </a:cubicBezTo>
                  <a:cubicBezTo>
                    <a:pt x="5608" y="974"/>
                    <a:pt x="4622" y="2698"/>
                    <a:pt x="4622" y="2698"/>
                  </a:cubicBezTo>
                  <a:cubicBezTo>
                    <a:pt x="4622" y="2698"/>
                    <a:pt x="4191" y="0"/>
                    <a:pt x="2528" y="117"/>
                  </a:cubicBezTo>
                  <a:cubicBezTo>
                    <a:pt x="864" y="234"/>
                    <a:pt x="2774" y="2822"/>
                    <a:pt x="2774" y="2822"/>
                  </a:cubicBezTo>
                  <a:cubicBezTo>
                    <a:pt x="2774" y="2822"/>
                    <a:pt x="1726" y="1715"/>
                    <a:pt x="864" y="2176"/>
                  </a:cubicBezTo>
                  <a:cubicBezTo>
                    <a:pt x="0" y="2638"/>
                    <a:pt x="1664" y="3752"/>
                    <a:pt x="1664" y="3752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682875" y="4295550"/>
              <a:ext cx="6750" cy="71050"/>
            </a:xfrm>
            <a:custGeom>
              <a:avLst/>
              <a:gdLst/>
              <a:ahLst/>
              <a:cxnLst/>
              <a:rect l="l" t="t" r="r" b="b"/>
              <a:pathLst>
                <a:path w="270" h="2842" fill="none" extrusionOk="0">
                  <a:moveTo>
                    <a:pt x="269" y="2842"/>
                  </a:moveTo>
                  <a:cubicBezTo>
                    <a:pt x="269" y="2842"/>
                    <a:pt x="0" y="1875"/>
                    <a:pt x="269" y="1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" name="Google Shape;306;p9"/>
          <p:cNvSpPr txBox="1">
            <a:spLocks noGrp="1"/>
          </p:cNvSpPr>
          <p:nvPr>
            <p:ph type="title"/>
          </p:nvPr>
        </p:nvSpPr>
        <p:spPr>
          <a:xfrm>
            <a:off x="2135667" y="1024800"/>
            <a:ext cx="7920800" cy="2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7" name="Google Shape;307;p9"/>
          <p:cNvSpPr txBox="1">
            <a:spLocks noGrp="1"/>
          </p:cNvSpPr>
          <p:nvPr>
            <p:ph type="subTitle" idx="1"/>
          </p:nvPr>
        </p:nvSpPr>
        <p:spPr>
          <a:xfrm>
            <a:off x="3109000" y="3487033"/>
            <a:ext cx="5974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81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0"/>
          <p:cNvSpPr txBox="1">
            <a:spLocks noGrp="1"/>
          </p:cNvSpPr>
          <p:nvPr>
            <p:ph type="title"/>
          </p:nvPr>
        </p:nvSpPr>
        <p:spPr>
          <a:xfrm>
            <a:off x="2541867" y="4684200"/>
            <a:ext cx="710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10" name="Google Shape;310;p10"/>
          <p:cNvGrpSpPr/>
          <p:nvPr/>
        </p:nvGrpSpPr>
        <p:grpSpPr>
          <a:xfrm>
            <a:off x="-43933" y="5601836"/>
            <a:ext cx="12279884" cy="1300113"/>
            <a:chOff x="-32950" y="4201376"/>
            <a:chExt cx="9209913" cy="975085"/>
          </a:xfrm>
        </p:grpSpPr>
        <p:sp>
          <p:nvSpPr>
            <p:cNvPr id="311" name="Google Shape;311;p10"/>
            <p:cNvSpPr/>
            <p:nvPr/>
          </p:nvSpPr>
          <p:spPr>
            <a:xfrm flipH="1">
              <a:off x="65236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10"/>
            <p:cNvSpPr/>
            <p:nvPr/>
          </p:nvSpPr>
          <p:spPr>
            <a:xfrm>
              <a:off x="8635600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10"/>
            <p:cNvSpPr/>
            <p:nvPr/>
          </p:nvSpPr>
          <p:spPr>
            <a:xfrm>
              <a:off x="-329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 flipH="1">
              <a:off x="230813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8287275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35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89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3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4" name="Google Shape;354;p13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355" name="Google Shape;355;p13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3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3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8" name="Google Shape;358;p13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359" name="Google Shape;359;p13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13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13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" name="Google Shape;371;p13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3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3" name="Google Shape;373;p13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447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6"/>
          <p:cNvSpPr/>
          <p:nvPr/>
        </p:nvSpPr>
        <p:spPr>
          <a:xfrm>
            <a:off x="2417900" y="1478733"/>
            <a:ext cx="93832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16"/>
          <p:cNvSpPr/>
          <p:nvPr/>
        </p:nvSpPr>
        <p:spPr>
          <a:xfrm>
            <a:off x="390800" y="4095528"/>
            <a:ext cx="9388000" cy="24384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16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1" name="Google Shape;401;p16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402" name="Google Shape;402;p1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5" name="Google Shape;405;p1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406" name="Google Shape;406;p1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8" name="Google Shape;418;p1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" name="Google Shape;420;p16"/>
          <p:cNvSpPr txBox="1">
            <a:spLocks noGrp="1"/>
          </p:cNvSpPr>
          <p:nvPr>
            <p:ph type="subTitle" idx="1"/>
          </p:nvPr>
        </p:nvSpPr>
        <p:spPr>
          <a:xfrm>
            <a:off x="3434020" y="1966333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1" name="Google Shape;421;p16"/>
          <p:cNvSpPr txBox="1">
            <a:spLocks noGrp="1"/>
          </p:cNvSpPr>
          <p:nvPr>
            <p:ph type="subTitle" idx="2"/>
          </p:nvPr>
        </p:nvSpPr>
        <p:spPr>
          <a:xfrm>
            <a:off x="2417987" y="4547000"/>
            <a:ext cx="6340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Shrikhand"/>
                <a:ea typeface="Shrikhand"/>
                <a:cs typeface="Shrikhand"/>
                <a:sym typeface="Shrik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3"/>
          </p:nvPr>
        </p:nvSpPr>
        <p:spPr>
          <a:xfrm>
            <a:off x="3433993" y="2575933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 txBox="1">
            <a:spLocks noGrp="1"/>
          </p:cNvSpPr>
          <p:nvPr>
            <p:ph type="subTitle" idx="4"/>
          </p:nvPr>
        </p:nvSpPr>
        <p:spPr>
          <a:xfrm>
            <a:off x="2417993" y="5156600"/>
            <a:ext cx="6340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6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6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575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19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565" name="Google Shape;565;p19"/>
            <p:cNvSpPr/>
            <p:nvPr/>
          </p:nvSpPr>
          <p:spPr>
            <a:xfrm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66" name="Google Shape;566;p19"/>
            <p:cNvGrpSpPr/>
            <p:nvPr/>
          </p:nvGrpSpPr>
          <p:grpSpPr>
            <a:xfrm>
              <a:off x="2523546" y="4628462"/>
              <a:ext cx="239507" cy="102499"/>
              <a:chOff x="1852125" y="2937450"/>
              <a:chExt cx="145925" cy="62450"/>
            </a:xfrm>
          </p:grpSpPr>
          <p:sp>
            <p:nvSpPr>
              <p:cNvPr id="567" name="Google Shape;567;p19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19"/>
            <p:cNvSpPr/>
            <p:nvPr/>
          </p:nvSpPr>
          <p:spPr>
            <a:xfrm>
              <a:off x="3369450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19"/>
            <p:cNvGrpSpPr/>
            <p:nvPr/>
          </p:nvGrpSpPr>
          <p:grpSpPr>
            <a:xfrm>
              <a:off x="5902600" y="4605399"/>
              <a:ext cx="425877" cy="300891"/>
              <a:chOff x="5597800" y="4757799"/>
              <a:chExt cx="425877" cy="300891"/>
            </a:xfrm>
          </p:grpSpPr>
          <p:sp>
            <p:nvSpPr>
              <p:cNvPr id="571" name="Google Shape;571;p19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73" name="Google Shape;573;p19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19"/>
          <p:cNvSpPr txBox="1">
            <a:spLocks noGrp="1"/>
          </p:cNvSpPr>
          <p:nvPr>
            <p:ph type="title"/>
          </p:nvPr>
        </p:nvSpPr>
        <p:spPr>
          <a:xfrm>
            <a:off x="960000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5" name="Google Shape;575;p19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6" name="Google Shape;576;p19"/>
          <p:cNvSpPr txBox="1">
            <a:spLocks noGrp="1"/>
          </p:cNvSpPr>
          <p:nvPr>
            <p:ph type="subTitle" idx="1"/>
          </p:nvPr>
        </p:nvSpPr>
        <p:spPr>
          <a:xfrm>
            <a:off x="960000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9"/>
          <p:cNvSpPr txBox="1">
            <a:spLocks noGrp="1"/>
          </p:cNvSpPr>
          <p:nvPr>
            <p:ph type="title" idx="3"/>
          </p:nvPr>
        </p:nvSpPr>
        <p:spPr>
          <a:xfrm>
            <a:off x="3611867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78" name="Google Shape;578;p19"/>
          <p:cNvSpPr txBox="1">
            <a:spLocks noGrp="1"/>
          </p:cNvSpPr>
          <p:nvPr>
            <p:ph type="title" idx="4" hasCustomPrompt="1"/>
          </p:nvPr>
        </p:nvSpPr>
        <p:spPr>
          <a:xfrm>
            <a:off x="3611867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5"/>
          </p:nvPr>
        </p:nvSpPr>
        <p:spPr>
          <a:xfrm>
            <a:off x="3611867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9"/>
          <p:cNvSpPr txBox="1">
            <a:spLocks noGrp="1"/>
          </p:cNvSpPr>
          <p:nvPr>
            <p:ph type="title" idx="6"/>
          </p:nvPr>
        </p:nvSpPr>
        <p:spPr>
          <a:xfrm>
            <a:off x="6263733" y="2946337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1" name="Google Shape;581;p19"/>
          <p:cNvSpPr txBox="1">
            <a:spLocks noGrp="1"/>
          </p:cNvSpPr>
          <p:nvPr>
            <p:ph type="title" idx="7" hasCustomPrompt="1"/>
          </p:nvPr>
        </p:nvSpPr>
        <p:spPr>
          <a:xfrm>
            <a:off x="6263733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2" name="Google Shape;582;p19"/>
          <p:cNvSpPr txBox="1">
            <a:spLocks noGrp="1"/>
          </p:cNvSpPr>
          <p:nvPr>
            <p:ph type="subTitle" idx="8"/>
          </p:nvPr>
        </p:nvSpPr>
        <p:spPr>
          <a:xfrm>
            <a:off x="6263733" y="3799828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9"/>
          <p:cNvSpPr txBox="1">
            <a:spLocks noGrp="1"/>
          </p:cNvSpPr>
          <p:nvPr>
            <p:ph type="title" idx="9"/>
          </p:nvPr>
        </p:nvSpPr>
        <p:spPr>
          <a:xfrm>
            <a:off x="8915600" y="2945784"/>
            <a:ext cx="2316400" cy="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84" name="Google Shape;584;p19"/>
          <p:cNvSpPr txBox="1">
            <a:spLocks noGrp="1"/>
          </p:cNvSpPr>
          <p:nvPr>
            <p:ph type="title" idx="13" hasCustomPrompt="1"/>
          </p:nvPr>
        </p:nvSpPr>
        <p:spPr>
          <a:xfrm>
            <a:off x="8915600" y="2154900"/>
            <a:ext cx="2316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85" name="Google Shape;585;p19"/>
          <p:cNvSpPr txBox="1">
            <a:spLocks noGrp="1"/>
          </p:cNvSpPr>
          <p:nvPr>
            <p:ph type="subTitle" idx="14"/>
          </p:nvPr>
        </p:nvSpPr>
        <p:spPr>
          <a:xfrm>
            <a:off x="8915600" y="3799351"/>
            <a:ext cx="2316400" cy="9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9"/>
          <p:cNvSpPr txBox="1">
            <a:spLocks noGrp="1"/>
          </p:cNvSpPr>
          <p:nvPr>
            <p:ph type="title" idx="15"/>
          </p:nvPr>
        </p:nvSpPr>
        <p:spPr>
          <a:xfrm>
            <a:off x="960000" y="548640"/>
            <a:ext cx="102720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87" name="Google Shape;587;p19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588" name="Google Shape;588;p19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9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9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1" name="Google Shape;591;p19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592" name="Google Shape;592;p19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4" name="Google Shape;604;p19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9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727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7" name="Google Shape;607;p20"/>
          <p:cNvGrpSpPr/>
          <p:nvPr/>
        </p:nvGrpSpPr>
        <p:grpSpPr>
          <a:xfrm>
            <a:off x="-675850" y="5795534"/>
            <a:ext cx="13562747" cy="2789516"/>
            <a:chOff x="-506887" y="4346650"/>
            <a:chExt cx="10172060" cy="2092137"/>
          </a:xfrm>
        </p:grpSpPr>
        <p:sp>
          <p:nvSpPr>
            <p:cNvPr id="608" name="Google Shape;608;p20"/>
            <p:cNvSpPr/>
            <p:nvPr/>
          </p:nvSpPr>
          <p:spPr>
            <a:xfrm flipH="1">
              <a:off x="-506887" y="4346650"/>
              <a:ext cx="10172060" cy="2092137"/>
            </a:xfrm>
            <a:custGeom>
              <a:avLst/>
              <a:gdLst/>
              <a:ahLst/>
              <a:cxnLst/>
              <a:rect l="l" t="t" r="r" b="b"/>
              <a:pathLst>
                <a:path w="175335" h="36062" extrusionOk="0">
                  <a:moveTo>
                    <a:pt x="87668" y="0"/>
                  </a:moveTo>
                  <a:cubicBezTo>
                    <a:pt x="64417" y="0"/>
                    <a:pt x="42119" y="1900"/>
                    <a:pt x="25678" y="5281"/>
                  </a:cubicBezTo>
                  <a:cubicBezTo>
                    <a:pt x="9237" y="8663"/>
                    <a:pt x="1" y="13248"/>
                    <a:pt x="1" y="18031"/>
                  </a:cubicBezTo>
                  <a:cubicBezTo>
                    <a:pt x="1" y="22813"/>
                    <a:pt x="9237" y="27398"/>
                    <a:pt x="25678" y="30780"/>
                  </a:cubicBezTo>
                  <a:cubicBezTo>
                    <a:pt x="42119" y="34162"/>
                    <a:pt x="64417" y="36061"/>
                    <a:pt x="87668" y="36061"/>
                  </a:cubicBezTo>
                  <a:cubicBezTo>
                    <a:pt x="110920" y="36061"/>
                    <a:pt x="133217" y="34162"/>
                    <a:pt x="149659" y="30780"/>
                  </a:cubicBezTo>
                  <a:cubicBezTo>
                    <a:pt x="166099" y="27398"/>
                    <a:pt x="175335" y="22813"/>
                    <a:pt x="175335" y="18031"/>
                  </a:cubicBezTo>
                  <a:cubicBezTo>
                    <a:pt x="175335" y="13248"/>
                    <a:pt x="166099" y="8663"/>
                    <a:pt x="149659" y="5281"/>
                  </a:cubicBezTo>
                  <a:cubicBezTo>
                    <a:pt x="133217" y="1900"/>
                    <a:pt x="110920" y="0"/>
                    <a:pt x="87668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9" name="Google Shape;609;p20"/>
            <p:cNvGrpSpPr/>
            <p:nvPr/>
          </p:nvGrpSpPr>
          <p:grpSpPr>
            <a:xfrm flipH="1">
              <a:off x="6395232" y="4628462"/>
              <a:ext cx="239507" cy="102499"/>
              <a:chOff x="1852125" y="2937450"/>
              <a:chExt cx="145925" cy="62450"/>
            </a:xfrm>
          </p:grpSpPr>
          <p:sp>
            <p:nvSpPr>
              <p:cNvPr id="610" name="Google Shape;610;p20"/>
              <p:cNvSpPr/>
              <p:nvPr/>
            </p:nvSpPr>
            <p:spPr>
              <a:xfrm>
                <a:off x="1852125" y="2963450"/>
                <a:ext cx="8525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1458" fill="none" extrusionOk="0">
                    <a:moveTo>
                      <a:pt x="3409" y="1458"/>
                    </a:moveTo>
                    <a:cubicBezTo>
                      <a:pt x="3332" y="648"/>
                      <a:pt x="2568" y="45"/>
                      <a:pt x="1775" y="23"/>
                    </a:cubicBezTo>
                    <a:cubicBezTo>
                      <a:pt x="982" y="1"/>
                      <a:pt x="512" y="513"/>
                      <a:pt x="0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1" name="Google Shape;611;p20"/>
              <p:cNvSpPr/>
              <p:nvPr/>
            </p:nvSpPr>
            <p:spPr>
              <a:xfrm>
                <a:off x="1912750" y="2937450"/>
                <a:ext cx="85300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3412" h="1458" fill="none" extrusionOk="0">
                    <a:moveTo>
                      <a:pt x="3411" y="1457"/>
                    </a:moveTo>
                    <a:cubicBezTo>
                      <a:pt x="3333" y="647"/>
                      <a:pt x="2570" y="44"/>
                      <a:pt x="1777" y="22"/>
                    </a:cubicBezTo>
                    <a:cubicBezTo>
                      <a:pt x="984" y="0"/>
                      <a:pt x="513" y="512"/>
                      <a:pt x="1" y="11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2" name="Google Shape;612;p20"/>
            <p:cNvSpPr/>
            <p:nvPr/>
          </p:nvSpPr>
          <p:spPr>
            <a:xfrm flipH="1">
              <a:off x="5515358" y="4926674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3" name="Google Shape;613;p20"/>
            <p:cNvGrpSpPr/>
            <p:nvPr/>
          </p:nvGrpSpPr>
          <p:grpSpPr>
            <a:xfrm flipH="1">
              <a:off x="2829808" y="4605399"/>
              <a:ext cx="425877" cy="300891"/>
              <a:chOff x="5597800" y="4757799"/>
              <a:chExt cx="425877" cy="300891"/>
            </a:xfrm>
          </p:grpSpPr>
          <p:sp>
            <p:nvSpPr>
              <p:cNvPr id="614" name="Google Shape;614;p20"/>
              <p:cNvSpPr/>
              <p:nvPr/>
            </p:nvSpPr>
            <p:spPr>
              <a:xfrm>
                <a:off x="5597800" y="4926674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5" name="Google Shape;615;p20"/>
              <p:cNvSpPr/>
              <p:nvPr/>
            </p:nvSpPr>
            <p:spPr>
              <a:xfrm>
                <a:off x="5750200" y="4757799"/>
                <a:ext cx="273477" cy="132016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460" fill="none" extrusionOk="0">
                    <a:moveTo>
                      <a:pt x="1231" y="2460"/>
                    </a:moveTo>
                    <a:cubicBezTo>
                      <a:pt x="1231" y="2460"/>
                      <a:pt x="0" y="878"/>
                      <a:pt x="704" y="527"/>
                    </a:cubicBezTo>
                    <a:cubicBezTo>
                      <a:pt x="1406" y="177"/>
                      <a:pt x="2109" y="1933"/>
                      <a:pt x="2109" y="1933"/>
                    </a:cubicBezTo>
                    <a:cubicBezTo>
                      <a:pt x="2109" y="1933"/>
                      <a:pt x="1440" y="1"/>
                      <a:pt x="2456" y="1"/>
                    </a:cubicBezTo>
                    <a:cubicBezTo>
                      <a:pt x="3471" y="1"/>
                      <a:pt x="3295" y="1538"/>
                      <a:pt x="3295" y="1538"/>
                    </a:cubicBezTo>
                    <a:cubicBezTo>
                      <a:pt x="3295" y="1538"/>
                      <a:pt x="3515" y="395"/>
                      <a:pt x="4306" y="790"/>
                    </a:cubicBezTo>
                    <a:cubicBezTo>
                      <a:pt x="5095" y="1185"/>
                      <a:pt x="3965" y="2460"/>
                      <a:pt x="3965" y="246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16" name="Google Shape;616;p20"/>
          <p:cNvSpPr txBox="1">
            <a:spLocks noGrp="1"/>
          </p:cNvSpPr>
          <p:nvPr>
            <p:ph type="title"/>
          </p:nvPr>
        </p:nvSpPr>
        <p:spPr>
          <a:xfrm>
            <a:off x="6096033" y="40870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17" name="Google Shape;617;p20"/>
          <p:cNvSpPr txBox="1">
            <a:spLocks noGrp="1"/>
          </p:cNvSpPr>
          <p:nvPr>
            <p:ph type="subTitle" idx="1"/>
          </p:nvPr>
        </p:nvSpPr>
        <p:spPr>
          <a:xfrm>
            <a:off x="959967" y="1413400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618" name="Google Shape;618;p20"/>
          <p:cNvGrpSpPr/>
          <p:nvPr/>
        </p:nvGrpSpPr>
        <p:grpSpPr>
          <a:xfrm>
            <a:off x="-24903" y="5215094"/>
            <a:ext cx="12279884" cy="1686855"/>
            <a:chOff x="-32950" y="3911320"/>
            <a:chExt cx="9209913" cy="1265141"/>
          </a:xfrm>
        </p:grpSpPr>
        <p:sp>
          <p:nvSpPr>
            <p:cNvPr id="619" name="Google Shape;619;p20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0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0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2" name="Google Shape;622;p20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23" name="Google Shape;623;p20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4" name="Google Shape;624;p20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0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0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20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20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0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0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20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20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0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0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5" name="Google Shape;635;p20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0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64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21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9" name="Google Shape;639;p21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40" name="Google Shape;640;p2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43" name="Google Shape;643;p2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44" name="Google Shape;644;p2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2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58" name="Google Shape;658;p21"/>
          <p:cNvSpPr txBox="1">
            <a:spLocks noGrp="1"/>
          </p:cNvSpPr>
          <p:nvPr>
            <p:ph type="subTitle" idx="1"/>
          </p:nvPr>
        </p:nvSpPr>
        <p:spPr>
          <a:xfrm>
            <a:off x="960000" y="3794733"/>
            <a:ext cx="3535600" cy="1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21"/>
          <p:cNvSpPr txBox="1">
            <a:spLocks noGrp="1"/>
          </p:cNvSpPr>
          <p:nvPr>
            <p:ph type="title"/>
          </p:nvPr>
        </p:nvSpPr>
        <p:spPr>
          <a:xfrm>
            <a:off x="960000" y="1600333"/>
            <a:ext cx="3535600" cy="2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87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151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2"/>
          <p:cNvSpPr/>
          <p:nvPr/>
        </p:nvSpPr>
        <p:spPr>
          <a:xfrm>
            <a:off x="390784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2" name="Google Shape;662;p22"/>
          <p:cNvSpPr txBox="1">
            <a:spLocks noGrp="1"/>
          </p:cNvSpPr>
          <p:nvPr>
            <p:ph type="subTitle" idx="1"/>
          </p:nvPr>
        </p:nvSpPr>
        <p:spPr>
          <a:xfrm>
            <a:off x="7574400" y="3896400"/>
            <a:ext cx="3048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2"/>
          <p:cNvSpPr txBox="1">
            <a:spLocks noGrp="1"/>
          </p:cNvSpPr>
          <p:nvPr>
            <p:ph type="title"/>
          </p:nvPr>
        </p:nvSpPr>
        <p:spPr>
          <a:xfrm>
            <a:off x="7574400" y="2189612"/>
            <a:ext cx="3048000" cy="17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664" name="Google Shape;664;p22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665" name="Google Shape;665;p2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8" name="Google Shape;668;p2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669" name="Google Shape;669;p2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2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2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2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2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2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2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2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2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2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944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6"/>
          <p:cNvSpPr/>
          <p:nvPr/>
        </p:nvSpPr>
        <p:spPr>
          <a:xfrm flipH="1">
            <a:off x="390817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26"/>
          <p:cNvSpPr/>
          <p:nvPr/>
        </p:nvSpPr>
        <p:spPr>
          <a:xfrm flipH="1">
            <a:off x="390817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7" name="Google Shape;757;p26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758" name="Google Shape;758;p26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6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6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1" name="Google Shape;761;p26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762" name="Google Shape;762;p26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6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6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26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26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26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26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9" name="Google Shape;769;p26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0" name="Google Shape;770;p26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26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26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3" name="Google Shape;773;p26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4" name="Google Shape;774;p26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6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6" name="Google Shape;776;p26"/>
          <p:cNvSpPr txBox="1">
            <a:spLocks noGrp="1"/>
          </p:cNvSpPr>
          <p:nvPr>
            <p:ph type="title"/>
          </p:nvPr>
        </p:nvSpPr>
        <p:spPr>
          <a:xfrm>
            <a:off x="9600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7" name="Google Shape;777;p26"/>
          <p:cNvSpPr txBox="1">
            <a:spLocks noGrp="1"/>
          </p:cNvSpPr>
          <p:nvPr>
            <p:ph type="subTitle" idx="1"/>
          </p:nvPr>
        </p:nvSpPr>
        <p:spPr>
          <a:xfrm>
            <a:off x="9600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26"/>
          <p:cNvSpPr txBox="1">
            <a:spLocks noGrp="1"/>
          </p:cNvSpPr>
          <p:nvPr>
            <p:ph type="title" idx="2"/>
          </p:nvPr>
        </p:nvSpPr>
        <p:spPr>
          <a:xfrm>
            <a:off x="45384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3"/>
          </p:nvPr>
        </p:nvSpPr>
        <p:spPr>
          <a:xfrm>
            <a:off x="45384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0" name="Google Shape;780;p26"/>
          <p:cNvSpPr txBox="1">
            <a:spLocks noGrp="1"/>
          </p:cNvSpPr>
          <p:nvPr>
            <p:ph type="title" idx="4"/>
          </p:nvPr>
        </p:nvSpPr>
        <p:spPr>
          <a:xfrm>
            <a:off x="8116800" y="3428984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81" name="Google Shape;781;p26"/>
          <p:cNvSpPr txBox="1">
            <a:spLocks noGrp="1"/>
          </p:cNvSpPr>
          <p:nvPr>
            <p:ph type="subTitle" idx="5"/>
          </p:nvPr>
        </p:nvSpPr>
        <p:spPr>
          <a:xfrm>
            <a:off x="8116800" y="3916584"/>
            <a:ext cx="31152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26"/>
          <p:cNvSpPr txBox="1">
            <a:spLocks noGrp="1"/>
          </p:cNvSpPr>
          <p:nvPr>
            <p:ph type="title" idx="6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535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28"/>
          <p:cNvSpPr/>
          <p:nvPr/>
        </p:nvSpPr>
        <p:spPr>
          <a:xfrm>
            <a:off x="390800" y="1478721"/>
            <a:ext cx="11410400" cy="50552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28"/>
          <p:cNvSpPr/>
          <p:nvPr/>
        </p:nvSpPr>
        <p:spPr>
          <a:xfrm>
            <a:off x="390800" y="638333"/>
            <a:ext cx="11410400" cy="73160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5" name="Google Shape;815;p28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816" name="Google Shape;816;p28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9" name="Google Shape;819;p28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820" name="Google Shape;820;p28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28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28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28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28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5" name="Google Shape;825;p28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6" name="Google Shape;826;p28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28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28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28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28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28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28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8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34" name="Google Shape;834;p28"/>
          <p:cNvSpPr txBox="1">
            <a:spLocks noGrp="1"/>
          </p:cNvSpPr>
          <p:nvPr>
            <p:ph type="title"/>
          </p:nvPr>
        </p:nvSpPr>
        <p:spPr>
          <a:xfrm>
            <a:off x="960012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5" name="Google Shape;835;p28"/>
          <p:cNvSpPr txBox="1">
            <a:spLocks noGrp="1"/>
          </p:cNvSpPr>
          <p:nvPr>
            <p:ph type="subTitle" idx="1"/>
          </p:nvPr>
        </p:nvSpPr>
        <p:spPr>
          <a:xfrm>
            <a:off x="960012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28"/>
          <p:cNvSpPr txBox="1">
            <a:spLocks noGrp="1"/>
          </p:cNvSpPr>
          <p:nvPr>
            <p:ph type="title" idx="2"/>
          </p:nvPr>
        </p:nvSpPr>
        <p:spPr>
          <a:xfrm>
            <a:off x="6345081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7" name="Google Shape;837;p28"/>
          <p:cNvSpPr txBox="1">
            <a:spLocks noGrp="1"/>
          </p:cNvSpPr>
          <p:nvPr>
            <p:ph type="subTitle" idx="3"/>
          </p:nvPr>
        </p:nvSpPr>
        <p:spPr>
          <a:xfrm>
            <a:off x="6345075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28"/>
          <p:cNvSpPr txBox="1">
            <a:spLocks noGrp="1"/>
          </p:cNvSpPr>
          <p:nvPr>
            <p:ph type="title" idx="4"/>
          </p:nvPr>
        </p:nvSpPr>
        <p:spPr>
          <a:xfrm>
            <a:off x="3652547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39" name="Google Shape;839;p28"/>
          <p:cNvSpPr txBox="1">
            <a:spLocks noGrp="1"/>
          </p:cNvSpPr>
          <p:nvPr>
            <p:ph type="subTitle" idx="5"/>
          </p:nvPr>
        </p:nvSpPr>
        <p:spPr>
          <a:xfrm>
            <a:off x="3652544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28"/>
          <p:cNvSpPr txBox="1">
            <a:spLocks noGrp="1"/>
          </p:cNvSpPr>
          <p:nvPr>
            <p:ph type="title" idx="6"/>
          </p:nvPr>
        </p:nvSpPr>
        <p:spPr>
          <a:xfrm>
            <a:off x="9037616" y="3429000"/>
            <a:ext cx="2194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41" name="Google Shape;841;p28"/>
          <p:cNvSpPr txBox="1">
            <a:spLocks noGrp="1"/>
          </p:cNvSpPr>
          <p:nvPr>
            <p:ph type="subTitle" idx="7"/>
          </p:nvPr>
        </p:nvSpPr>
        <p:spPr>
          <a:xfrm>
            <a:off x="9037607" y="3916600"/>
            <a:ext cx="2194400" cy="10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28"/>
          <p:cNvSpPr txBox="1">
            <a:spLocks noGrp="1"/>
          </p:cNvSpPr>
          <p:nvPr>
            <p:ph type="title" idx="8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382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31"/>
          <p:cNvSpPr txBox="1">
            <a:spLocks noGrp="1"/>
          </p:cNvSpPr>
          <p:nvPr>
            <p:ph type="title" hasCustomPrompt="1"/>
          </p:nvPr>
        </p:nvSpPr>
        <p:spPr>
          <a:xfrm>
            <a:off x="2682200" y="642000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4" name="Google Shape;914;p31"/>
          <p:cNvSpPr txBox="1">
            <a:spLocks noGrp="1"/>
          </p:cNvSpPr>
          <p:nvPr>
            <p:ph type="subTitle" idx="1"/>
          </p:nvPr>
        </p:nvSpPr>
        <p:spPr>
          <a:xfrm>
            <a:off x="2682200" y="1848004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5" name="Google Shape;915;p31"/>
          <p:cNvSpPr txBox="1">
            <a:spLocks noGrp="1"/>
          </p:cNvSpPr>
          <p:nvPr>
            <p:ph type="title" idx="2" hasCustomPrompt="1"/>
          </p:nvPr>
        </p:nvSpPr>
        <p:spPr>
          <a:xfrm>
            <a:off x="2682200" y="2565189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6" name="Google Shape;916;p31"/>
          <p:cNvSpPr txBox="1">
            <a:spLocks noGrp="1"/>
          </p:cNvSpPr>
          <p:nvPr>
            <p:ph type="subTitle" idx="3"/>
          </p:nvPr>
        </p:nvSpPr>
        <p:spPr>
          <a:xfrm>
            <a:off x="2682200" y="3771193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17" name="Google Shape;917;p31"/>
          <p:cNvSpPr txBox="1">
            <a:spLocks noGrp="1"/>
          </p:cNvSpPr>
          <p:nvPr>
            <p:ph type="title" idx="4" hasCustomPrompt="1"/>
          </p:nvPr>
        </p:nvSpPr>
        <p:spPr>
          <a:xfrm>
            <a:off x="2682200" y="4488396"/>
            <a:ext cx="68276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18" name="Google Shape;918;p31"/>
          <p:cNvSpPr txBox="1">
            <a:spLocks noGrp="1"/>
          </p:cNvSpPr>
          <p:nvPr>
            <p:ph type="subTitle" idx="5"/>
          </p:nvPr>
        </p:nvSpPr>
        <p:spPr>
          <a:xfrm>
            <a:off x="2682200" y="5694399"/>
            <a:ext cx="68276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919" name="Google Shape;919;p31"/>
          <p:cNvGrpSpPr/>
          <p:nvPr/>
        </p:nvGrpSpPr>
        <p:grpSpPr>
          <a:xfrm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20" name="Google Shape;920;p31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1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1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23" name="Google Shape;923;p31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24" name="Google Shape;924;p31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31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31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31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31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31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31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31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31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31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31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31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36" name="Google Shape;936;p31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1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609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32"/>
          <p:cNvSpPr/>
          <p:nvPr/>
        </p:nvSpPr>
        <p:spPr>
          <a:xfrm>
            <a:off x="390800" y="2419733"/>
            <a:ext cx="11410400" cy="41140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0" name="Google Shape;940;p32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41" name="Google Shape;941;p32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2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2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44" name="Google Shape;944;p32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45" name="Google Shape;945;p32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57" name="Google Shape;957;p32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2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9" name="Google Shape;959;p32"/>
          <p:cNvSpPr txBox="1">
            <a:spLocks noGrp="1"/>
          </p:cNvSpPr>
          <p:nvPr>
            <p:ph type="title" hasCustomPrompt="1"/>
          </p:nvPr>
        </p:nvSpPr>
        <p:spPr>
          <a:xfrm>
            <a:off x="960000" y="3591923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0" name="Google Shape;960;p32"/>
          <p:cNvSpPr txBox="1">
            <a:spLocks noGrp="1"/>
          </p:cNvSpPr>
          <p:nvPr>
            <p:ph type="subTitle" idx="1"/>
          </p:nvPr>
        </p:nvSpPr>
        <p:spPr>
          <a:xfrm>
            <a:off x="960000" y="4567147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32"/>
          <p:cNvSpPr txBox="1">
            <a:spLocks noGrp="1"/>
          </p:cNvSpPr>
          <p:nvPr>
            <p:ph type="title" idx="2" hasCustomPrompt="1"/>
          </p:nvPr>
        </p:nvSpPr>
        <p:spPr>
          <a:xfrm>
            <a:off x="4572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2" name="Google Shape;962;p32"/>
          <p:cNvSpPr txBox="1">
            <a:spLocks noGrp="1"/>
          </p:cNvSpPr>
          <p:nvPr>
            <p:ph type="subTitle" idx="3"/>
          </p:nvPr>
        </p:nvSpPr>
        <p:spPr>
          <a:xfrm>
            <a:off x="4572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3" name="Google Shape;963;p32"/>
          <p:cNvSpPr txBox="1">
            <a:spLocks noGrp="1"/>
          </p:cNvSpPr>
          <p:nvPr>
            <p:ph type="title" idx="4" hasCustomPrompt="1"/>
          </p:nvPr>
        </p:nvSpPr>
        <p:spPr>
          <a:xfrm>
            <a:off x="8184000" y="3591908"/>
            <a:ext cx="3048000" cy="9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64" name="Google Shape;964;p32"/>
          <p:cNvSpPr txBox="1">
            <a:spLocks noGrp="1"/>
          </p:cNvSpPr>
          <p:nvPr>
            <p:ph type="subTitle" idx="5"/>
          </p:nvPr>
        </p:nvSpPr>
        <p:spPr>
          <a:xfrm>
            <a:off x="8184000" y="4567108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03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115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35"/>
          <p:cNvSpPr/>
          <p:nvPr/>
        </p:nvSpPr>
        <p:spPr>
          <a:xfrm flipH="1">
            <a:off x="390833" y="638336"/>
            <a:ext cx="11410400" cy="5895600"/>
          </a:xfrm>
          <a:prstGeom prst="roundRect">
            <a:avLst>
              <a:gd name="adj" fmla="val 5886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84" name="Google Shape;984;p35"/>
          <p:cNvGrpSpPr/>
          <p:nvPr/>
        </p:nvGrpSpPr>
        <p:grpSpPr>
          <a:xfrm flipH="1">
            <a:off x="-43933" y="5215094"/>
            <a:ext cx="12279884" cy="1686855"/>
            <a:chOff x="-32950" y="3911320"/>
            <a:chExt cx="9209913" cy="1265141"/>
          </a:xfrm>
        </p:grpSpPr>
        <p:sp>
          <p:nvSpPr>
            <p:cNvPr id="985" name="Google Shape;985;p35"/>
            <p:cNvSpPr/>
            <p:nvPr/>
          </p:nvSpPr>
          <p:spPr>
            <a:xfrm>
              <a:off x="-32950" y="4421702"/>
              <a:ext cx="2653313" cy="754749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35"/>
            <p:cNvSpPr/>
            <p:nvPr/>
          </p:nvSpPr>
          <p:spPr>
            <a:xfrm flipH="1">
              <a:off x="234936" y="4733062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5"/>
            <p:cNvSpPr/>
            <p:nvPr/>
          </p:nvSpPr>
          <p:spPr>
            <a:xfrm flipH="1">
              <a:off x="6523650" y="4201376"/>
              <a:ext cx="2653313" cy="975085"/>
            </a:xfrm>
            <a:custGeom>
              <a:avLst/>
              <a:gdLst/>
              <a:ahLst/>
              <a:cxnLst/>
              <a:rect l="l" t="t" r="r" b="b"/>
              <a:pathLst>
                <a:path w="54508" h="16246" extrusionOk="0">
                  <a:moveTo>
                    <a:pt x="5690" y="1"/>
                  </a:moveTo>
                  <a:cubicBezTo>
                    <a:pt x="3812" y="1"/>
                    <a:pt x="1893" y="286"/>
                    <a:pt x="1" y="940"/>
                  </a:cubicBezTo>
                  <a:lnTo>
                    <a:pt x="1" y="16245"/>
                  </a:lnTo>
                  <a:lnTo>
                    <a:pt x="54507" y="16165"/>
                  </a:lnTo>
                  <a:cubicBezTo>
                    <a:pt x="54507" y="16165"/>
                    <a:pt x="51958" y="11557"/>
                    <a:pt x="48123" y="11557"/>
                  </a:cubicBezTo>
                  <a:cubicBezTo>
                    <a:pt x="46744" y="11557"/>
                    <a:pt x="45198" y="12153"/>
                    <a:pt x="43545" y="13774"/>
                  </a:cubicBezTo>
                  <a:cubicBezTo>
                    <a:pt x="42808" y="11518"/>
                    <a:pt x="39784" y="9845"/>
                    <a:pt x="37055" y="9845"/>
                  </a:cubicBezTo>
                  <a:cubicBezTo>
                    <a:pt x="35549" y="9845"/>
                    <a:pt x="34133" y="10355"/>
                    <a:pt x="33242" y="11558"/>
                  </a:cubicBezTo>
                  <a:cubicBezTo>
                    <a:pt x="32785" y="9643"/>
                    <a:pt x="30103" y="7982"/>
                    <a:pt x="27346" y="7982"/>
                  </a:cubicBezTo>
                  <a:cubicBezTo>
                    <a:pt x="25523" y="7982"/>
                    <a:pt x="23667" y="8708"/>
                    <a:pt x="22398" y="10565"/>
                  </a:cubicBezTo>
                  <a:cubicBezTo>
                    <a:pt x="22778" y="6582"/>
                    <a:pt x="14708" y="1"/>
                    <a:pt x="5690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88" name="Google Shape;988;p35"/>
            <p:cNvGrpSpPr/>
            <p:nvPr/>
          </p:nvGrpSpPr>
          <p:grpSpPr>
            <a:xfrm flipH="1">
              <a:off x="8011161" y="3911320"/>
              <a:ext cx="565003" cy="832113"/>
              <a:chOff x="5515450" y="3969050"/>
              <a:chExt cx="439725" cy="645800"/>
            </a:xfrm>
          </p:grpSpPr>
          <p:sp>
            <p:nvSpPr>
              <p:cNvPr id="989" name="Google Shape;989;p35"/>
              <p:cNvSpPr/>
              <p:nvPr/>
            </p:nvSpPr>
            <p:spPr>
              <a:xfrm>
                <a:off x="5620400" y="4279375"/>
                <a:ext cx="77175" cy="28687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11475" extrusionOk="0">
                    <a:moveTo>
                      <a:pt x="3086" y="0"/>
                    </a:moveTo>
                    <a:lnTo>
                      <a:pt x="3086" y="0"/>
                    </a:lnTo>
                    <a:cubicBezTo>
                      <a:pt x="3062" y="29"/>
                      <a:pt x="3043" y="56"/>
                      <a:pt x="3027" y="90"/>
                    </a:cubicBezTo>
                    <a:cubicBezTo>
                      <a:pt x="2945" y="257"/>
                      <a:pt x="1611" y="3007"/>
                      <a:pt x="669" y="6833"/>
                    </a:cubicBezTo>
                    <a:cubicBezTo>
                      <a:pt x="665" y="6846"/>
                      <a:pt x="662" y="6856"/>
                      <a:pt x="662" y="6856"/>
                    </a:cubicBezTo>
                    <a:cubicBezTo>
                      <a:pt x="397" y="7932"/>
                      <a:pt x="165" y="9098"/>
                      <a:pt x="1" y="10309"/>
                    </a:cubicBezTo>
                    <a:lnTo>
                      <a:pt x="798" y="11474"/>
                    </a:lnTo>
                    <a:cubicBezTo>
                      <a:pt x="948" y="9960"/>
                      <a:pt x="1223" y="8496"/>
                      <a:pt x="1551" y="7159"/>
                    </a:cubicBezTo>
                    <a:cubicBezTo>
                      <a:pt x="1554" y="7142"/>
                      <a:pt x="1558" y="7126"/>
                      <a:pt x="1561" y="7109"/>
                    </a:cubicBezTo>
                    <a:cubicBezTo>
                      <a:pt x="1573" y="7061"/>
                      <a:pt x="1585" y="7009"/>
                      <a:pt x="1600" y="6957"/>
                    </a:cubicBezTo>
                    <a:cubicBezTo>
                      <a:pt x="1947" y="5564"/>
                      <a:pt x="2349" y="4314"/>
                      <a:pt x="2717" y="3295"/>
                    </a:cubicBezTo>
                    <a:cubicBezTo>
                      <a:pt x="2515" y="2375"/>
                      <a:pt x="2734" y="1156"/>
                      <a:pt x="30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35"/>
              <p:cNvSpPr/>
              <p:nvPr/>
            </p:nvSpPr>
            <p:spPr>
              <a:xfrm>
                <a:off x="5689150" y="4145875"/>
                <a:ext cx="89725" cy="88775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3551" extrusionOk="0">
                    <a:moveTo>
                      <a:pt x="1820" y="1"/>
                    </a:moveTo>
                    <a:cubicBezTo>
                      <a:pt x="1802" y="1"/>
                      <a:pt x="1783" y="1"/>
                      <a:pt x="1765" y="2"/>
                    </a:cubicBezTo>
                    <a:cubicBezTo>
                      <a:pt x="1736" y="2"/>
                      <a:pt x="1708" y="2"/>
                      <a:pt x="1680" y="5"/>
                    </a:cubicBezTo>
                    <a:cubicBezTo>
                      <a:pt x="1670" y="5"/>
                      <a:pt x="1660" y="5"/>
                      <a:pt x="1650" y="7"/>
                    </a:cubicBezTo>
                    <a:cubicBezTo>
                      <a:pt x="1412" y="24"/>
                      <a:pt x="1172" y="90"/>
                      <a:pt x="946" y="214"/>
                    </a:cubicBezTo>
                    <a:cubicBezTo>
                      <a:pt x="722" y="337"/>
                      <a:pt x="536" y="498"/>
                      <a:pt x="388" y="691"/>
                    </a:cubicBezTo>
                    <a:cubicBezTo>
                      <a:pt x="384" y="695"/>
                      <a:pt x="384" y="699"/>
                      <a:pt x="382" y="704"/>
                    </a:cubicBezTo>
                    <a:cubicBezTo>
                      <a:pt x="377" y="707"/>
                      <a:pt x="374" y="713"/>
                      <a:pt x="368" y="717"/>
                    </a:cubicBezTo>
                    <a:cubicBezTo>
                      <a:pt x="352" y="740"/>
                      <a:pt x="339" y="762"/>
                      <a:pt x="324" y="783"/>
                    </a:cubicBezTo>
                    <a:lnTo>
                      <a:pt x="324" y="783"/>
                    </a:lnTo>
                    <a:cubicBezTo>
                      <a:pt x="323" y="782"/>
                      <a:pt x="323" y="782"/>
                      <a:pt x="323" y="781"/>
                    </a:cubicBezTo>
                    <a:cubicBezTo>
                      <a:pt x="189" y="981"/>
                      <a:pt x="91" y="1208"/>
                      <a:pt x="46" y="1464"/>
                    </a:cubicBezTo>
                    <a:cubicBezTo>
                      <a:pt x="1" y="1715"/>
                      <a:pt x="13" y="1965"/>
                      <a:pt x="71" y="2198"/>
                    </a:cubicBezTo>
                    <a:cubicBezTo>
                      <a:pt x="81" y="2235"/>
                      <a:pt x="91" y="2273"/>
                      <a:pt x="102" y="2307"/>
                    </a:cubicBezTo>
                    <a:cubicBezTo>
                      <a:pt x="173" y="2539"/>
                      <a:pt x="291" y="2756"/>
                      <a:pt x="461" y="2948"/>
                    </a:cubicBezTo>
                    <a:cubicBezTo>
                      <a:pt x="630" y="3141"/>
                      <a:pt x="832" y="3286"/>
                      <a:pt x="1050" y="3387"/>
                    </a:cubicBezTo>
                    <a:cubicBezTo>
                      <a:pt x="1054" y="3387"/>
                      <a:pt x="1057" y="3389"/>
                      <a:pt x="1060" y="3391"/>
                    </a:cubicBezTo>
                    <a:cubicBezTo>
                      <a:pt x="1064" y="3393"/>
                      <a:pt x="1070" y="3394"/>
                      <a:pt x="1076" y="3398"/>
                    </a:cubicBezTo>
                    <a:cubicBezTo>
                      <a:pt x="1103" y="3408"/>
                      <a:pt x="1129" y="3420"/>
                      <a:pt x="1158" y="3427"/>
                    </a:cubicBezTo>
                    <a:lnTo>
                      <a:pt x="1158" y="3431"/>
                    </a:lnTo>
                    <a:cubicBezTo>
                      <a:pt x="1355" y="3506"/>
                      <a:pt x="1570" y="3551"/>
                      <a:pt x="1794" y="3551"/>
                    </a:cubicBezTo>
                    <a:cubicBezTo>
                      <a:pt x="1823" y="3551"/>
                      <a:pt x="1851" y="3550"/>
                      <a:pt x="1880" y="3548"/>
                    </a:cubicBezTo>
                    <a:cubicBezTo>
                      <a:pt x="2138" y="3536"/>
                      <a:pt x="2380" y="3468"/>
                      <a:pt x="2594" y="3359"/>
                    </a:cubicBezTo>
                    <a:cubicBezTo>
                      <a:pt x="2596" y="3356"/>
                      <a:pt x="2600" y="3356"/>
                      <a:pt x="2606" y="3355"/>
                    </a:cubicBezTo>
                    <a:cubicBezTo>
                      <a:pt x="2635" y="3341"/>
                      <a:pt x="2662" y="3325"/>
                      <a:pt x="2691" y="3306"/>
                    </a:cubicBezTo>
                    <a:cubicBezTo>
                      <a:pt x="2900" y="3188"/>
                      <a:pt x="3087" y="3022"/>
                      <a:pt x="3238" y="2813"/>
                    </a:cubicBezTo>
                    <a:cubicBezTo>
                      <a:pt x="3388" y="2607"/>
                      <a:pt x="3486" y="2378"/>
                      <a:pt x="3532" y="2139"/>
                    </a:cubicBezTo>
                    <a:cubicBezTo>
                      <a:pt x="3535" y="2136"/>
                      <a:pt x="3535" y="2130"/>
                      <a:pt x="3536" y="2122"/>
                    </a:cubicBezTo>
                    <a:cubicBezTo>
                      <a:pt x="3540" y="2093"/>
                      <a:pt x="3548" y="2061"/>
                      <a:pt x="3550" y="2031"/>
                    </a:cubicBezTo>
                    <a:lnTo>
                      <a:pt x="3553" y="2031"/>
                    </a:lnTo>
                    <a:cubicBezTo>
                      <a:pt x="3588" y="1792"/>
                      <a:pt x="3575" y="1543"/>
                      <a:pt x="3508" y="1295"/>
                    </a:cubicBezTo>
                    <a:cubicBezTo>
                      <a:pt x="3438" y="1048"/>
                      <a:pt x="3317" y="827"/>
                      <a:pt x="3163" y="645"/>
                    </a:cubicBezTo>
                    <a:cubicBezTo>
                      <a:pt x="3141" y="616"/>
                      <a:pt x="3118" y="589"/>
                      <a:pt x="3089" y="562"/>
                    </a:cubicBezTo>
                    <a:cubicBezTo>
                      <a:pt x="2927" y="383"/>
                      <a:pt x="2726" y="238"/>
                      <a:pt x="2487" y="137"/>
                    </a:cubicBezTo>
                    <a:cubicBezTo>
                      <a:pt x="2271" y="44"/>
                      <a:pt x="2043" y="1"/>
                      <a:pt x="18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35"/>
              <p:cNvSpPr/>
              <p:nvPr/>
            </p:nvSpPr>
            <p:spPr>
              <a:xfrm>
                <a:off x="5558600" y="4203550"/>
                <a:ext cx="159500" cy="1468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5874" extrusionOk="0">
                    <a:moveTo>
                      <a:pt x="5324" y="0"/>
                    </a:moveTo>
                    <a:cubicBezTo>
                      <a:pt x="4860" y="128"/>
                      <a:pt x="4331" y="261"/>
                      <a:pt x="3777" y="374"/>
                    </a:cubicBezTo>
                    <a:cubicBezTo>
                      <a:pt x="2051" y="1004"/>
                      <a:pt x="245" y="1963"/>
                      <a:pt x="72" y="3271"/>
                    </a:cubicBezTo>
                    <a:cubicBezTo>
                      <a:pt x="1" y="3788"/>
                      <a:pt x="191" y="4360"/>
                      <a:pt x="743" y="4988"/>
                    </a:cubicBezTo>
                    <a:cubicBezTo>
                      <a:pt x="1293" y="5612"/>
                      <a:pt x="1833" y="5874"/>
                      <a:pt x="2354" y="5874"/>
                    </a:cubicBezTo>
                    <a:cubicBezTo>
                      <a:pt x="2469" y="5874"/>
                      <a:pt x="2583" y="5861"/>
                      <a:pt x="2695" y="5837"/>
                    </a:cubicBezTo>
                    <a:cubicBezTo>
                      <a:pt x="3879" y="5589"/>
                      <a:pt x="4937" y="4064"/>
                      <a:pt x="5707" y="2567"/>
                    </a:cubicBezTo>
                    <a:cubicBezTo>
                      <a:pt x="5707" y="2567"/>
                      <a:pt x="5707" y="2565"/>
                      <a:pt x="5709" y="2563"/>
                    </a:cubicBezTo>
                    <a:cubicBezTo>
                      <a:pt x="5967" y="2064"/>
                      <a:pt x="6189" y="1570"/>
                      <a:pt x="6380" y="1125"/>
                    </a:cubicBezTo>
                    <a:cubicBezTo>
                      <a:pt x="6351" y="1113"/>
                      <a:pt x="6325" y="1103"/>
                      <a:pt x="6298" y="1092"/>
                    </a:cubicBezTo>
                    <a:cubicBezTo>
                      <a:pt x="6292" y="1089"/>
                      <a:pt x="6286" y="1087"/>
                      <a:pt x="6282" y="1085"/>
                    </a:cubicBezTo>
                    <a:cubicBezTo>
                      <a:pt x="6280" y="1082"/>
                      <a:pt x="6277" y="1081"/>
                      <a:pt x="6272" y="1081"/>
                    </a:cubicBezTo>
                    <a:cubicBezTo>
                      <a:pt x="6054" y="980"/>
                      <a:pt x="5851" y="836"/>
                      <a:pt x="5683" y="644"/>
                    </a:cubicBezTo>
                    <a:cubicBezTo>
                      <a:pt x="5514" y="449"/>
                      <a:pt x="5395" y="231"/>
                      <a:pt x="532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35"/>
              <p:cNvSpPr/>
              <p:nvPr/>
            </p:nvSpPr>
            <p:spPr>
              <a:xfrm>
                <a:off x="5683250" y="4228550"/>
                <a:ext cx="121475" cy="1705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6820" extrusionOk="0">
                    <a:moveTo>
                      <a:pt x="2927" y="0"/>
                    </a:moveTo>
                    <a:cubicBezTo>
                      <a:pt x="2898" y="17"/>
                      <a:pt x="2871" y="33"/>
                      <a:pt x="2842" y="49"/>
                    </a:cubicBezTo>
                    <a:cubicBezTo>
                      <a:pt x="2836" y="51"/>
                      <a:pt x="2832" y="51"/>
                      <a:pt x="2830" y="53"/>
                    </a:cubicBezTo>
                    <a:cubicBezTo>
                      <a:pt x="2616" y="162"/>
                      <a:pt x="2373" y="233"/>
                      <a:pt x="2116" y="244"/>
                    </a:cubicBezTo>
                    <a:cubicBezTo>
                      <a:pt x="2089" y="245"/>
                      <a:pt x="2062" y="246"/>
                      <a:pt x="2035" y="246"/>
                    </a:cubicBezTo>
                    <a:cubicBezTo>
                      <a:pt x="1809" y="246"/>
                      <a:pt x="1592" y="201"/>
                      <a:pt x="1394" y="125"/>
                    </a:cubicBezTo>
                    <a:cubicBezTo>
                      <a:pt x="1203" y="570"/>
                      <a:pt x="980" y="1064"/>
                      <a:pt x="723" y="1563"/>
                    </a:cubicBezTo>
                    <a:cubicBezTo>
                      <a:pt x="721" y="1566"/>
                      <a:pt x="721" y="1567"/>
                      <a:pt x="721" y="1567"/>
                    </a:cubicBezTo>
                    <a:cubicBezTo>
                      <a:pt x="668" y="1721"/>
                      <a:pt x="619" y="1877"/>
                      <a:pt x="570" y="2032"/>
                    </a:cubicBezTo>
                    <a:cubicBezTo>
                      <a:pt x="218" y="3187"/>
                      <a:pt x="1" y="4407"/>
                      <a:pt x="201" y="5328"/>
                    </a:cubicBezTo>
                    <a:cubicBezTo>
                      <a:pt x="337" y="5949"/>
                      <a:pt x="669" y="6433"/>
                      <a:pt x="1286" y="6666"/>
                    </a:cubicBezTo>
                    <a:cubicBezTo>
                      <a:pt x="1553" y="6766"/>
                      <a:pt x="1868" y="6820"/>
                      <a:pt x="2245" y="6820"/>
                    </a:cubicBezTo>
                    <a:cubicBezTo>
                      <a:pt x="2307" y="6820"/>
                      <a:pt x="2371" y="6818"/>
                      <a:pt x="2437" y="6815"/>
                    </a:cubicBezTo>
                    <a:cubicBezTo>
                      <a:pt x="3450" y="6766"/>
                      <a:pt x="4030" y="6390"/>
                      <a:pt x="4314" y="5822"/>
                    </a:cubicBezTo>
                    <a:cubicBezTo>
                      <a:pt x="4858" y="4735"/>
                      <a:pt x="4322" y="2951"/>
                      <a:pt x="3630" y="1414"/>
                    </a:cubicBezTo>
                    <a:cubicBezTo>
                      <a:pt x="3630" y="1412"/>
                      <a:pt x="3628" y="1412"/>
                      <a:pt x="3628" y="1410"/>
                    </a:cubicBezTo>
                    <a:cubicBezTo>
                      <a:pt x="3399" y="903"/>
                      <a:pt x="3157" y="422"/>
                      <a:pt x="29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35"/>
              <p:cNvSpPr/>
              <p:nvPr/>
            </p:nvSpPr>
            <p:spPr>
              <a:xfrm>
                <a:off x="5756400" y="4196650"/>
                <a:ext cx="1902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7610" h="5676" extrusionOk="0">
                    <a:moveTo>
                      <a:pt x="861" y="0"/>
                    </a:moveTo>
                    <a:cubicBezTo>
                      <a:pt x="858" y="30"/>
                      <a:pt x="852" y="62"/>
                      <a:pt x="847" y="91"/>
                    </a:cubicBezTo>
                    <a:cubicBezTo>
                      <a:pt x="844" y="99"/>
                      <a:pt x="844" y="105"/>
                      <a:pt x="843" y="108"/>
                    </a:cubicBezTo>
                    <a:cubicBezTo>
                      <a:pt x="795" y="347"/>
                      <a:pt x="699" y="576"/>
                      <a:pt x="549" y="782"/>
                    </a:cubicBezTo>
                    <a:cubicBezTo>
                      <a:pt x="397" y="991"/>
                      <a:pt x="210" y="1157"/>
                      <a:pt x="1" y="1277"/>
                    </a:cubicBezTo>
                    <a:cubicBezTo>
                      <a:pt x="232" y="1698"/>
                      <a:pt x="474" y="2180"/>
                      <a:pt x="702" y="2687"/>
                    </a:cubicBezTo>
                    <a:cubicBezTo>
                      <a:pt x="702" y="2689"/>
                      <a:pt x="704" y="2689"/>
                      <a:pt x="704" y="2690"/>
                    </a:cubicBezTo>
                    <a:cubicBezTo>
                      <a:pt x="1664" y="4178"/>
                      <a:pt x="2944" y="5676"/>
                      <a:pt x="4212" y="5676"/>
                    </a:cubicBezTo>
                    <a:cubicBezTo>
                      <a:pt x="4782" y="5676"/>
                      <a:pt x="5349" y="5374"/>
                      <a:pt x="5884" y="4633"/>
                    </a:cubicBezTo>
                    <a:cubicBezTo>
                      <a:pt x="7610" y="2242"/>
                      <a:pt x="4896" y="967"/>
                      <a:pt x="2413" y="330"/>
                    </a:cubicBezTo>
                    <a:lnTo>
                      <a:pt x="2411" y="330"/>
                    </a:lnTo>
                    <a:cubicBezTo>
                      <a:pt x="1867" y="193"/>
                      <a:pt x="1336" y="83"/>
                      <a:pt x="8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" name="Google Shape;994;p35"/>
              <p:cNvSpPr/>
              <p:nvPr/>
            </p:nvSpPr>
            <p:spPr>
              <a:xfrm>
                <a:off x="5766400" y="4092250"/>
                <a:ext cx="185100" cy="114600"/>
              </a:xfrm>
              <a:custGeom>
                <a:avLst/>
                <a:gdLst/>
                <a:ahLst/>
                <a:cxnLst/>
                <a:rect l="l" t="t" r="r" b="b"/>
                <a:pathLst>
                  <a:path w="7404" h="4584" extrusionOk="0">
                    <a:moveTo>
                      <a:pt x="4899" y="1"/>
                    </a:moveTo>
                    <a:cubicBezTo>
                      <a:pt x="3781" y="1"/>
                      <a:pt x="2397" y="817"/>
                      <a:pt x="1224" y="1704"/>
                    </a:cubicBezTo>
                    <a:cubicBezTo>
                      <a:pt x="777" y="2041"/>
                      <a:pt x="358" y="2388"/>
                      <a:pt x="0" y="2707"/>
                    </a:cubicBezTo>
                    <a:cubicBezTo>
                      <a:pt x="29" y="2734"/>
                      <a:pt x="52" y="2762"/>
                      <a:pt x="74" y="2790"/>
                    </a:cubicBezTo>
                    <a:cubicBezTo>
                      <a:pt x="228" y="2972"/>
                      <a:pt x="349" y="3194"/>
                      <a:pt x="419" y="3440"/>
                    </a:cubicBezTo>
                    <a:cubicBezTo>
                      <a:pt x="485" y="3688"/>
                      <a:pt x="500" y="3937"/>
                      <a:pt x="464" y="4176"/>
                    </a:cubicBezTo>
                    <a:cubicBezTo>
                      <a:pt x="937" y="4259"/>
                      <a:pt x="1467" y="4369"/>
                      <a:pt x="2011" y="4506"/>
                    </a:cubicBezTo>
                    <a:lnTo>
                      <a:pt x="2014" y="4506"/>
                    </a:lnTo>
                    <a:cubicBezTo>
                      <a:pt x="2480" y="4554"/>
                      <a:pt x="2961" y="4584"/>
                      <a:pt x="3430" y="4584"/>
                    </a:cubicBezTo>
                    <a:cubicBezTo>
                      <a:pt x="5529" y="4584"/>
                      <a:pt x="7403" y="3985"/>
                      <a:pt x="6756" y="1668"/>
                    </a:cubicBezTo>
                    <a:cubicBezTo>
                      <a:pt x="6416" y="453"/>
                      <a:pt x="5731" y="1"/>
                      <a:pt x="48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" name="Google Shape;995;p35"/>
              <p:cNvSpPr/>
              <p:nvPr/>
            </p:nvSpPr>
            <p:spPr>
              <a:xfrm>
                <a:off x="5729625" y="3991350"/>
                <a:ext cx="153725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6149" h="6741" extrusionOk="0">
                    <a:moveTo>
                      <a:pt x="2323" y="0"/>
                    </a:moveTo>
                    <a:cubicBezTo>
                      <a:pt x="537" y="0"/>
                      <a:pt x="72" y="2427"/>
                      <a:pt x="13" y="4598"/>
                    </a:cubicBezTo>
                    <a:lnTo>
                      <a:pt x="13" y="4602"/>
                    </a:lnTo>
                    <a:cubicBezTo>
                      <a:pt x="0" y="5164"/>
                      <a:pt x="9" y="5705"/>
                      <a:pt x="33" y="6185"/>
                    </a:cubicBezTo>
                    <a:cubicBezTo>
                      <a:pt x="42" y="6183"/>
                      <a:pt x="52" y="6183"/>
                      <a:pt x="62" y="6183"/>
                    </a:cubicBezTo>
                    <a:cubicBezTo>
                      <a:pt x="63" y="6183"/>
                      <a:pt x="64" y="6183"/>
                      <a:pt x="65" y="6183"/>
                    </a:cubicBezTo>
                    <a:cubicBezTo>
                      <a:pt x="68" y="6183"/>
                      <a:pt x="72" y="6181"/>
                      <a:pt x="75" y="6181"/>
                    </a:cubicBezTo>
                    <a:lnTo>
                      <a:pt x="147" y="6181"/>
                    </a:lnTo>
                    <a:cubicBezTo>
                      <a:pt x="163" y="6181"/>
                      <a:pt x="179" y="6181"/>
                      <a:pt x="196" y="6181"/>
                    </a:cubicBezTo>
                    <a:cubicBezTo>
                      <a:pt x="420" y="6181"/>
                      <a:pt x="650" y="6223"/>
                      <a:pt x="870" y="6316"/>
                    </a:cubicBezTo>
                    <a:cubicBezTo>
                      <a:pt x="1108" y="6418"/>
                      <a:pt x="1311" y="6564"/>
                      <a:pt x="1471" y="6741"/>
                    </a:cubicBezTo>
                    <a:cubicBezTo>
                      <a:pt x="1830" y="6424"/>
                      <a:pt x="2249" y="6076"/>
                      <a:pt x="2695" y="5738"/>
                    </a:cubicBezTo>
                    <a:cubicBezTo>
                      <a:pt x="4490" y="3903"/>
                      <a:pt x="6148" y="1406"/>
                      <a:pt x="3434" y="257"/>
                    </a:cubicBezTo>
                    <a:cubicBezTo>
                      <a:pt x="3016" y="80"/>
                      <a:pt x="2647" y="0"/>
                      <a:pt x="232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35"/>
              <p:cNvSpPr/>
              <p:nvPr/>
            </p:nvSpPr>
            <p:spPr>
              <a:xfrm>
                <a:off x="5569625" y="3997300"/>
                <a:ext cx="160875" cy="168125"/>
              </a:xfrm>
              <a:custGeom>
                <a:avLst/>
                <a:gdLst/>
                <a:ahLst/>
                <a:cxnLst/>
                <a:rect l="l" t="t" r="r" b="b"/>
                <a:pathLst>
                  <a:path w="6435" h="6725" extrusionOk="0">
                    <a:moveTo>
                      <a:pt x="3852" y="1"/>
                    </a:moveTo>
                    <a:cubicBezTo>
                      <a:pt x="3483" y="1"/>
                      <a:pt x="3065" y="115"/>
                      <a:pt x="2590" y="373"/>
                    </a:cubicBezTo>
                    <a:cubicBezTo>
                      <a:pt x="0" y="1780"/>
                      <a:pt x="1889" y="4100"/>
                      <a:pt x="3849" y="5752"/>
                    </a:cubicBezTo>
                    <a:lnTo>
                      <a:pt x="3852" y="5752"/>
                    </a:lnTo>
                    <a:cubicBezTo>
                      <a:pt x="4283" y="6115"/>
                      <a:pt x="4715" y="6446"/>
                      <a:pt x="5104" y="6724"/>
                    </a:cubicBezTo>
                    <a:cubicBezTo>
                      <a:pt x="5118" y="6702"/>
                      <a:pt x="5135" y="6681"/>
                      <a:pt x="5153" y="6659"/>
                    </a:cubicBezTo>
                    <a:cubicBezTo>
                      <a:pt x="5157" y="6655"/>
                      <a:pt x="5159" y="6649"/>
                      <a:pt x="5165" y="6645"/>
                    </a:cubicBezTo>
                    <a:cubicBezTo>
                      <a:pt x="5168" y="6642"/>
                      <a:pt x="5168" y="6638"/>
                      <a:pt x="5172" y="6633"/>
                    </a:cubicBezTo>
                    <a:cubicBezTo>
                      <a:pt x="5319" y="6440"/>
                      <a:pt x="5505" y="6279"/>
                      <a:pt x="5731" y="6155"/>
                    </a:cubicBezTo>
                    <a:cubicBezTo>
                      <a:pt x="5956" y="6032"/>
                      <a:pt x="6195" y="5965"/>
                      <a:pt x="6434" y="5949"/>
                    </a:cubicBezTo>
                    <a:cubicBezTo>
                      <a:pt x="6411" y="5469"/>
                      <a:pt x="6401" y="4926"/>
                      <a:pt x="6415" y="4365"/>
                    </a:cubicBezTo>
                    <a:lnTo>
                      <a:pt x="6415" y="4362"/>
                    </a:lnTo>
                    <a:cubicBezTo>
                      <a:pt x="6155" y="2282"/>
                      <a:pt x="5497" y="1"/>
                      <a:pt x="38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35"/>
              <p:cNvSpPr/>
              <p:nvPr/>
            </p:nvSpPr>
            <p:spPr>
              <a:xfrm>
                <a:off x="5519275" y="4107450"/>
                <a:ext cx="1779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4477" extrusionOk="0">
                    <a:moveTo>
                      <a:pt x="2289" y="1"/>
                    </a:moveTo>
                    <a:cubicBezTo>
                      <a:pt x="1344" y="1"/>
                      <a:pt x="603" y="491"/>
                      <a:pt x="362" y="1850"/>
                    </a:cubicBezTo>
                    <a:cubicBezTo>
                      <a:pt x="0" y="3883"/>
                      <a:pt x="1362" y="4476"/>
                      <a:pt x="3074" y="4476"/>
                    </a:cubicBezTo>
                    <a:cubicBezTo>
                      <a:pt x="3805" y="4476"/>
                      <a:pt x="4599" y="4368"/>
                      <a:pt x="5350" y="4218"/>
                    </a:cubicBezTo>
                    <a:cubicBezTo>
                      <a:pt x="5902" y="4105"/>
                      <a:pt x="6434" y="3972"/>
                      <a:pt x="6897" y="3844"/>
                    </a:cubicBezTo>
                    <a:cubicBezTo>
                      <a:pt x="6885" y="3808"/>
                      <a:pt x="6875" y="3770"/>
                      <a:pt x="6866" y="3735"/>
                    </a:cubicBezTo>
                    <a:cubicBezTo>
                      <a:pt x="6808" y="3503"/>
                      <a:pt x="6794" y="3252"/>
                      <a:pt x="6841" y="3001"/>
                    </a:cubicBezTo>
                    <a:cubicBezTo>
                      <a:pt x="6886" y="2745"/>
                      <a:pt x="6984" y="2518"/>
                      <a:pt x="7118" y="2318"/>
                    </a:cubicBezTo>
                    <a:cubicBezTo>
                      <a:pt x="6729" y="2040"/>
                      <a:pt x="6296" y="1709"/>
                      <a:pt x="5866" y="1346"/>
                    </a:cubicBezTo>
                    <a:lnTo>
                      <a:pt x="5863" y="1346"/>
                    </a:lnTo>
                    <a:cubicBezTo>
                      <a:pt x="4699" y="634"/>
                      <a:pt x="3363" y="1"/>
                      <a:pt x="22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35"/>
              <p:cNvSpPr/>
              <p:nvPr/>
            </p:nvSpPr>
            <p:spPr>
              <a:xfrm>
                <a:off x="5515450" y="3969050"/>
                <a:ext cx="439725" cy="597200"/>
              </a:xfrm>
              <a:custGeom>
                <a:avLst/>
                <a:gdLst/>
                <a:ahLst/>
                <a:cxnLst/>
                <a:rect l="l" t="t" r="r" b="b"/>
                <a:pathLst>
                  <a:path w="17589" h="23888" fill="none" extrusionOk="0">
                    <a:moveTo>
                      <a:pt x="5503" y="9754"/>
                    </a:moveTo>
                    <a:cubicBezTo>
                      <a:pt x="3777" y="10384"/>
                      <a:pt x="1971" y="11343"/>
                      <a:pt x="1798" y="12651"/>
                    </a:cubicBezTo>
                    <a:cubicBezTo>
                      <a:pt x="1727" y="13168"/>
                      <a:pt x="1917" y="13740"/>
                      <a:pt x="2469" y="14368"/>
                    </a:cubicBezTo>
                    <a:cubicBezTo>
                      <a:pt x="3140" y="15130"/>
                      <a:pt x="3797" y="15351"/>
                      <a:pt x="4421" y="15217"/>
                    </a:cubicBezTo>
                    <a:cubicBezTo>
                      <a:pt x="5605" y="14969"/>
                      <a:pt x="6663" y="13444"/>
                      <a:pt x="7432" y="11947"/>
                    </a:cubicBezTo>
                    <a:cubicBezTo>
                      <a:pt x="7380" y="12101"/>
                      <a:pt x="7331" y="12257"/>
                      <a:pt x="7282" y="12413"/>
                    </a:cubicBezTo>
                    <a:cubicBezTo>
                      <a:pt x="7259" y="12442"/>
                      <a:pt x="7239" y="12469"/>
                      <a:pt x="7224" y="12503"/>
                    </a:cubicBezTo>
                    <a:cubicBezTo>
                      <a:pt x="7142" y="12670"/>
                      <a:pt x="5807" y="15420"/>
                      <a:pt x="4865" y="19246"/>
                    </a:cubicBezTo>
                    <a:cubicBezTo>
                      <a:pt x="4862" y="19259"/>
                      <a:pt x="4858" y="19269"/>
                      <a:pt x="4858" y="19269"/>
                    </a:cubicBezTo>
                    <a:cubicBezTo>
                      <a:pt x="4594" y="20345"/>
                      <a:pt x="4362" y="21511"/>
                      <a:pt x="4198" y="22722"/>
                    </a:cubicBezTo>
                    <a:lnTo>
                      <a:pt x="4995" y="23887"/>
                    </a:lnTo>
                    <a:cubicBezTo>
                      <a:pt x="5145" y="22373"/>
                      <a:pt x="5420" y="20909"/>
                      <a:pt x="5749" y="19572"/>
                    </a:cubicBezTo>
                    <a:cubicBezTo>
                      <a:pt x="5752" y="19555"/>
                      <a:pt x="5756" y="19539"/>
                      <a:pt x="5759" y="19522"/>
                    </a:cubicBezTo>
                    <a:cubicBezTo>
                      <a:pt x="5772" y="19473"/>
                      <a:pt x="5785" y="19420"/>
                      <a:pt x="5799" y="19369"/>
                    </a:cubicBezTo>
                    <a:cubicBezTo>
                      <a:pt x="6146" y="17976"/>
                      <a:pt x="6548" y="16726"/>
                      <a:pt x="6917" y="15707"/>
                    </a:cubicBezTo>
                    <a:cubicBezTo>
                      <a:pt x="7051" y="16328"/>
                      <a:pt x="7385" y="16812"/>
                      <a:pt x="8001" y="17045"/>
                    </a:cubicBezTo>
                    <a:cubicBezTo>
                      <a:pt x="8311" y="17161"/>
                      <a:pt x="8688" y="17215"/>
                      <a:pt x="9152" y="17194"/>
                    </a:cubicBezTo>
                    <a:cubicBezTo>
                      <a:pt x="10165" y="17145"/>
                      <a:pt x="10744" y="16769"/>
                      <a:pt x="11029" y="16201"/>
                    </a:cubicBezTo>
                    <a:cubicBezTo>
                      <a:pt x="11573" y="15114"/>
                      <a:pt x="11036" y="13330"/>
                      <a:pt x="10345" y="11793"/>
                    </a:cubicBezTo>
                    <a:cubicBezTo>
                      <a:pt x="11735" y="13949"/>
                      <a:pt x="13799" y="16126"/>
                      <a:pt x="15524" y="13736"/>
                    </a:cubicBezTo>
                    <a:cubicBezTo>
                      <a:pt x="17251" y="11345"/>
                      <a:pt x="14538" y="10070"/>
                      <a:pt x="12055" y="9432"/>
                    </a:cubicBezTo>
                    <a:cubicBezTo>
                      <a:pt x="14605" y="9691"/>
                      <a:pt x="17588" y="9430"/>
                      <a:pt x="16796" y="6594"/>
                    </a:cubicBezTo>
                    <a:cubicBezTo>
                      <a:pt x="15999" y="3750"/>
                      <a:pt x="13311" y="5083"/>
                      <a:pt x="11264" y="6630"/>
                    </a:cubicBezTo>
                    <a:cubicBezTo>
                      <a:pt x="13059" y="4795"/>
                      <a:pt x="14718" y="2298"/>
                      <a:pt x="12004" y="1149"/>
                    </a:cubicBezTo>
                    <a:cubicBezTo>
                      <a:pt x="9290" y="1"/>
                      <a:pt x="8652" y="2924"/>
                      <a:pt x="8583" y="5490"/>
                    </a:cubicBezTo>
                    <a:cubicBezTo>
                      <a:pt x="8266" y="2944"/>
                      <a:pt x="7349" y="95"/>
                      <a:pt x="4758" y="1502"/>
                    </a:cubicBezTo>
                    <a:cubicBezTo>
                      <a:pt x="2168" y="2908"/>
                      <a:pt x="4058" y="5229"/>
                      <a:pt x="6018" y="6881"/>
                    </a:cubicBezTo>
                    <a:cubicBezTo>
                      <a:pt x="3830" y="5543"/>
                      <a:pt x="1031" y="4481"/>
                      <a:pt x="517" y="7384"/>
                    </a:cubicBezTo>
                    <a:cubicBezTo>
                      <a:pt x="0" y="10286"/>
                      <a:pt x="2991" y="10257"/>
                      <a:pt x="5503" y="9754"/>
                    </a:cubicBezTo>
                    <a:close/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35"/>
              <p:cNvSpPr/>
              <p:nvPr/>
            </p:nvSpPr>
            <p:spPr>
              <a:xfrm>
                <a:off x="5518500" y="4508850"/>
                <a:ext cx="229525" cy="1060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4240" fill="none" extrusionOk="0">
                    <a:moveTo>
                      <a:pt x="7395" y="4240"/>
                    </a:moveTo>
                    <a:cubicBezTo>
                      <a:pt x="7395" y="4240"/>
                      <a:pt x="9181" y="2714"/>
                      <a:pt x="8442" y="1935"/>
                    </a:cubicBezTo>
                    <a:cubicBezTo>
                      <a:pt x="7703" y="1159"/>
                      <a:pt x="6162" y="2822"/>
                      <a:pt x="6162" y="2822"/>
                    </a:cubicBezTo>
                    <a:cubicBezTo>
                      <a:pt x="6162" y="2822"/>
                      <a:pt x="6717" y="1344"/>
                      <a:pt x="6162" y="1158"/>
                    </a:cubicBezTo>
                    <a:cubicBezTo>
                      <a:pt x="5608" y="974"/>
                      <a:pt x="4622" y="2698"/>
                      <a:pt x="4622" y="2698"/>
                    </a:cubicBezTo>
                    <a:cubicBezTo>
                      <a:pt x="4622" y="2698"/>
                      <a:pt x="4191" y="0"/>
                      <a:pt x="2528" y="117"/>
                    </a:cubicBezTo>
                    <a:cubicBezTo>
                      <a:pt x="864" y="234"/>
                      <a:pt x="2774" y="2822"/>
                      <a:pt x="2774" y="2822"/>
                    </a:cubicBezTo>
                    <a:cubicBezTo>
                      <a:pt x="2774" y="2822"/>
                      <a:pt x="1726" y="1715"/>
                      <a:pt x="864" y="2176"/>
                    </a:cubicBezTo>
                    <a:cubicBezTo>
                      <a:pt x="0" y="2638"/>
                      <a:pt x="1664" y="3752"/>
                      <a:pt x="1664" y="3752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35"/>
              <p:cNvSpPr/>
              <p:nvPr/>
            </p:nvSpPr>
            <p:spPr>
              <a:xfrm>
                <a:off x="5682875" y="4295550"/>
                <a:ext cx="6750" cy="7105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842" fill="none" extrusionOk="0">
                    <a:moveTo>
                      <a:pt x="269" y="2842"/>
                    </a:moveTo>
                    <a:cubicBezTo>
                      <a:pt x="269" y="2842"/>
                      <a:pt x="0" y="1875"/>
                      <a:pt x="269" y="1"/>
                    </a:cubicBezTo>
                  </a:path>
                </a:pathLst>
              </a:custGeom>
              <a:noFill/>
              <a:ln w="190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01" name="Google Shape;1001;p35"/>
            <p:cNvSpPr/>
            <p:nvPr/>
          </p:nvSpPr>
          <p:spPr>
            <a:xfrm>
              <a:off x="8639724" y="4838150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35"/>
            <p:cNvSpPr/>
            <p:nvPr/>
          </p:nvSpPr>
          <p:spPr>
            <a:xfrm flipH="1">
              <a:off x="583261" y="4883475"/>
              <a:ext cx="273477" cy="132016"/>
            </a:xfrm>
            <a:custGeom>
              <a:avLst/>
              <a:gdLst/>
              <a:ahLst/>
              <a:cxnLst/>
              <a:rect l="l" t="t" r="r" b="b"/>
              <a:pathLst>
                <a:path w="5096" h="2460" fill="none" extrusionOk="0">
                  <a:moveTo>
                    <a:pt x="1231" y="2460"/>
                  </a:moveTo>
                  <a:cubicBezTo>
                    <a:pt x="1231" y="2460"/>
                    <a:pt x="0" y="878"/>
                    <a:pt x="704" y="527"/>
                  </a:cubicBezTo>
                  <a:cubicBezTo>
                    <a:pt x="1406" y="177"/>
                    <a:pt x="2109" y="1933"/>
                    <a:pt x="2109" y="1933"/>
                  </a:cubicBezTo>
                  <a:cubicBezTo>
                    <a:pt x="2109" y="1933"/>
                    <a:pt x="1440" y="1"/>
                    <a:pt x="2456" y="1"/>
                  </a:cubicBezTo>
                  <a:cubicBezTo>
                    <a:pt x="3471" y="1"/>
                    <a:pt x="3295" y="1538"/>
                    <a:pt x="3295" y="1538"/>
                  </a:cubicBezTo>
                  <a:cubicBezTo>
                    <a:pt x="3295" y="1538"/>
                    <a:pt x="3515" y="395"/>
                    <a:pt x="4306" y="790"/>
                  </a:cubicBezTo>
                  <a:cubicBezTo>
                    <a:pt x="5095" y="1185"/>
                    <a:pt x="3965" y="2460"/>
                    <a:pt x="3965" y="2460"/>
                  </a:cubicBezTo>
                </a:path>
              </a:pathLst>
            </a:cu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3621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92" name="Google Shape;692;p17"/>
          <p:cNvSpPr txBox="1">
            <a:spLocks noGrp="1"/>
          </p:cNvSpPr>
          <p:nvPr>
            <p:ph type="subTitle" idx="1"/>
          </p:nvPr>
        </p:nvSpPr>
        <p:spPr>
          <a:xfrm>
            <a:off x="1375867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3" name="Google Shape;693;p17"/>
          <p:cNvSpPr txBox="1">
            <a:spLocks noGrp="1"/>
          </p:cNvSpPr>
          <p:nvPr>
            <p:ph type="subTitle" idx="2"/>
          </p:nvPr>
        </p:nvSpPr>
        <p:spPr>
          <a:xfrm>
            <a:off x="4675593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4" name="Google Shape;694;p17"/>
          <p:cNvSpPr txBox="1">
            <a:spLocks noGrp="1"/>
          </p:cNvSpPr>
          <p:nvPr>
            <p:ph type="subTitle" idx="3"/>
          </p:nvPr>
        </p:nvSpPr>
        <p:spPr>
          <a:xfrm>
            <a:off x="7975320" y="3124500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5" name="Google Shape;695;p17"/>
          <p:cNvSpPr txBox="1">
            <a:spLocks noGrp="1"/>
          </p:cNvSpPr>
          <p:nvPr>
            <p:ph type="subTitle" idx="4"/>
          </p:nvPr>
        </p:nvSpPr>
        <p:spPr>
          <a:xfrm>
            <a:off x="1375867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6" name="Google Shape;696;p17"/>
          <p:cNvSpPr txBox="1">
            <a:spLocks noGrp="1"/>
          </p:cNvSpPr>
          <p:nvPr>
            <p:ph type="subTitle" idx="5"/>
          </p:nvPr>
        </p:nvSpPr>
        <p:spPr>
          <a:xfrm>
            <a:off x="4675593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7" name="Google Shape;697;p17"/>
          <p:cNvSpPr txBox="1">
            <a:spLocks noGrp="1"/>
          </p:cNvSpPr>
          <p:nvPr>
            <p:ph type="subTitle" idx="6"/>
          </p:nvPr>
        </p:nvSpPr>
        <p:spPr>
          <a:xfrm>
            <a:off x="7975320" y="5067233"/>
            <a:ext cx="2840800" cy="7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98" name="Google Shape;698;p17"/>
          <p:cNvSpPr txBox="1">
            <a:spLocks noGrp="1"/>
          </p:cNvSpPr>
          <p:nvPr>
            <p:ph type="subTitle" idx="7"/>
          </p:nvPr>
        </p:nvSpPr>
        <p:spPr>
          <a:xfrm>
            <a:off x="1472467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7"/>
          <p:cNvSpPr txBox="1">
            <a:spLocks noGrp="1"/>
          </p:cNvSpPr>
          <p:nvPr>
            <p:ph type="subTitle" idx="8"/>
          </p:nvPr>
        </p:nvSpPr>
        <p:spPr>
          <a:xfrm>
            <a:off x="4772208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17"/>
          <p:cNvSpPr txBox="1">
            <a:spLocks noGrp="1"/>
          </p:cNvSpPr>
          <p:nvPr>
            <p:ph type="subTitle" idx="9"/>
          </p:nvPr>
        </p:nvSpPr>
        <p:spPr>
          <a:xfrm>
            <a:off x="8071949" y="2646695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17"/>
          <p:cNvSpPr txBox="1">
            <a:spLocks noGrp="1"/>
          </p:cNvSpPr>
          <p:nvPr>
            <p:ph type="subTitle" idx="13"/>
          </p:nvPr>
        </p:nvSpPr>
        <p:spPr>
          <a:xfrm>
            <a:off x="1472467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7"/>
          <p:cNvSpPr txBox="1">
            <a:spLocks noGrp="1"/>
          </p:cNvSpPr>
          <p:nvPr>
            <p:ph type="subTitle" idx="14"/>
          </p:nvPr>
        </p:nvSpPr>
        <p:spPr>
          <a:xfrm>
            <a:off x="4772208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7"/>
          <p:cNvSpPr txBox="1">
            <a:spLocks noGrp="1"/>
          </p:cNvSpPr>
          <p:nvPr>
            <p:ph type="subTitle" idx="15"/>
          </p:nvPr>
        </p:nvSpPr>
        <p:spPr>
          <a:xfrm>
            <a:off x="8071949" y="4583211"/>
            <a:ext cx="2647600" cy="6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nton"/>
              <a:buNone/>
              <a:defRPr sz="3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4" name="Google Shape;704;p17"/>
          <p:cNvGrpSpPr/>
          <p:nvPr/>
        </p:nvGrpSpPr>
        <p:grpSpPr>
          <a:xfrm rot="10800000" flipH="1">
            <a:off x="10756451" y="-135448"/>
            <a:ext cx="1223291" cy="1951024"/>
            <a:chOff x="2082700" y="2684302"/>
            <a:chExt cx="917468" cy="1463268"/>
          </a:xfrm>
        </p:grpSpPr>
        <p:sp>
          <p:nvSpPr>
            <p:cNvPr id="705" name="Google Shape;70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" name="Google Shape;714;p17"/>
          <p:cNvGrpSpPr/>
          <p:nvPr/>
        </p:nvGrpSpPr>
        <p:grpSpPr>
          <a:xfrm rot="10800000">
            <a:off x="212251" y="-135448"/>
            <a:ext cx="1223291" cy="1951024"/>
            <a:chOff x="2082700" y="2684302"/>
            <a:chExt cx="917468" cy="1463268"/>
          </a:xfrm>
        </p:grpSpPr>
        <p:sp>
          <p:nvSpPr>
            <p:cNvPr id="715" name="Google Shape;715;p17"/>
            <p:cNvSpPr/>
            <p:nvPr/>
          </p:nvSpPr>
          <p:spPr>
            <a:xfrm>
              <a:off x="2197665" y="2684302"/>
              <a:ext cx="391323" cy="450247"/>
            </a:xfrm>
            <a:custGeom>
              <a:avLst/>
              <a:gdLst/>
              <a:ahLst/>
              <a:cxnLst/>
              <a:rect l="l" t="t" r="r" b="b"/>
              <a:pathLst>
                <a:path w="8826" h="10155" extrusionOk="0">
                  <a:moveTo>
                    <a:pt x="303" y="1"/>
                  </a:moveTo>
                  <a:lnTo>
                    <a:pt x="303" y="1"/>
                  </a:lnTo>
                  <a:cubicBezTo>
                    <a:pt x="303" y="1"/>
                    <a:pt x="1" y="5224"/>
                    <a:pt x="2521" y="7744"/>
                  </a:cubicBezTo>
                  <a:cubicBezTo>
                    <a:pt x="4885" y="10118"/>
                    <a:pt x="7369" y="10154"/>
                    <a:pt x="7369" y="10154"/>
                  </a:cubicBezTo>
                  <a:cubicBezTo>
                    <a:pt x="7369" y="10154"/>
                    <a:pt x="8826" y="6791"/>
                    <a:pt x="6837" y="4354"/>
                  </a:cubicBezTo>
                  <a:cubicBezTo>
                    <a:pt x="4931" y="2017"/>
                    <a:pt x="1302" y="1788"/>
                    <a:pt x="30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7"/>
            <p:cNvSpPr/>
            <p:nvPr/>
          </p:nvSpPr>
          <p:spPr>
            <a:xfrm>
              <a:off x="2554843" y="2982112"/>
              <a:ext cx="430295" cy="299988"/>
            </a:xfrm>
            <a:custGeom>
              <a:avLst/>
              <a:gdLst/>
              <a:ahLst/>
              <a:cxnLst/>
              <a:rect l="l" t="t" r="r" b="b"/>
              <a:pathLst>
                <a:path w="9705" h="6766" extrusionOk="0">
                  <a:moveTo>
                    <a:pt x="9705" y="1"/>
                  </a:moveTo>
                  <a:lnTo>
                    <a:pt x="9705" y="1"/>
                  </a:lnTo>
                  <a:cubicBezTo>
                    <a:pt x="9705" y="1"/>
                    <a:pt x="5883" y="38"/>
                    <a:pt x="3171" y="2063"/>
                  </a:cubicBezTo>
                  <a:cubicBezTo>
                    <a:pt x="0" y="4464"/>
                    <a:pt x="1530" y="6608"/>
                    <a:pt x="1530" y="6608"/>
                  </a:cubicBezTo>
                  <a:cubicBezTo>
                    <a:pt x="1530" y="6608"/>
                    <a:pt x="1972" y="6766"/>
                    <a:pt x="2647" y="6766"/>
                  </a:cubicBezTo>
                  <a:cubicBezTo>
                    <a:pt x="3634" y="6766"/>
                    <a:pt x="5119" y="6430"/>
                    <a:pt x="6452" y="4775"/>
                  </a:cubicBezTo>
                  <a:cubicBezTo>
                    <a:pt x="8706" y="1944"/>
                    <a:pt x="7945" y="2099"/>
                    <a:pt x="9705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7"/>
            <p:cNvSpPr/>
            <p:nvPr/>
          </p:nvSpPr>
          <p:spPr>
            <a:xfrm>
              <a:off x="2082700" y="3172361"/>
              <a:ext cx="418147" cy="197612"/>
            </a:xfrm>
            <a:custGeom>
              <a:avLst/>
              <a:gdLst/>
              <a:ahLst/>
              <a:cxnLst/>
              <a:rect l="l" t="t" r="r" b="b"/>
              <a:pathLst>
                <a:path w="9431" h="4457" extrusionOk="0">
                  <a:moveTo>
                    <a:pt x="5223" y="0"/>
                  </a:moveTo>
                  <a:cubicBezTo>
                    <a:pt x="3668" y="0"/>
                    <a:pt x="2557" y="537"/>
                    <a:pt x="0" y="594"/>
                  </a:cubicBezTo>
                  <a:cubicBezTo>
                    <a:pt x="0" y="594"/>
                    <a:pt x="2255" y="3609"/>
                    <a:pt x="4692" y="4223"/>
                  </a:cubicBezTo>
                  <a:cubicBezTo>
                    <a:pt x="5343" y="4394"/>
                    <a:pt x="5973" y="4457"/>
                    <a:pt x="6548" y="4457"/>
                  </a:cubicBezTo>
                  <a:cubicBezTo>
                    <a:pt x="8169" y="4457"/>
                    <a:pt x="9357" y="3958"/>
                    <a:pt x="9357" y="3958"/>
                  </a:cubicBezTo>
                  <a:cubicBezTo>
                    <a:pt x="9238" y="3692"/>
                    <a:pt x="9430" y="677"/>
                    <a:pt x="6608" y="136"/>
                  </a:cubicBezTo>
                  <a:cubicBezTo>
                    <a:pt x="6090" y="39"/>
                    <a:pt x="5640" y="0"/>
                    <a:pt x="522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7"/>
            <p:cNvSpPr/>
            <p:nvPr/>
          </p:nvSpPr>
          <p:spPr>
            <a:xfrm>
              <a:off x="2605609" y="3203973"/>
              <a:ext cx="394559" cy="445370"/>
            </a:xfrm>
            <a:custGeom>
              <a:avLst/>
              <a:gdLst/>
              <a:ahLst/>
              <a:cxnLst/>
              <a:rect l="l" t="t" r="r" b="b"/>
              <a:pathLst>
                <a:path w="8899" h="10045" extrusionOk="0">
                  <a:moveTo>
                    <a:pt x="8899" y="1"/>
                  </a:moveTo>
                  <a:lnTo>
                    <a:pt x="8899" y="1"/>
                  </a:lnTo>
                  <a:cubicBezTo>
                    <a:pt x="3437" y="2062"/>
                    <a:pt x="1" y="6415"/>
                    <a:pt x="999" y="10044"/>
                  </a:cubicBezTo>
                  <a:cubicBezTo>
                    <a:pt x="999" y="10044"/>
                    <a:pt x="4354" y="9586"/>
                    <a:pt x="6269" y="6984"/>
                  </a:cubicBezTo>
                  <a:cubicBezTo>
                    <a:pt x="8670" y="3630"/>
                    <a:pt x="7983" y="2172"/>
                    <a:pt x="889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7"/>
            <p:cNvSpPr/>
            <p:nvPr/>
          </p:nvSpPr>
          <p:spPr>
            <a:xfrm>
              <a:off x="2138343" y="3440865"/>
              <a:ext cx="362503" cy="365696"/>
            </a:xfrm>
            <a:custGeom>
              <a:avLst/>
              <a:gdLst/>
              <a:ahLst/>
              <a:cxnLst/>
              <a:rect l="l" t="t" r="r" b="b"/>
              <a:pathLst>
                <a:path w="8176" h="8248" extrusionOk="0">
                  <a:moveTo>
                    <a:pt x="1" y="0"/>
                  </a:moveTo>
                  <a:cubicBezTo>
                    <a:pt x="1" y="1"/>
                    <a:pt x="917" y="8175"/>
                    <a:pt x="7827" y="8248"/>
                  </a:cubicBezTo>
                  <a:cubicBezTo>
                    <a:pt x="7827" y="8248"/>
                    <a:pt x="8175" y="5425"/>
                    <a:pt x="6269" y="3629"/>
                  </a:cubicBezTo>
                  <a:cubicBezTo>
                    <a:pt x="4354" y="1796"/>
                    <a:pt x="1531" y="1641"/>
                    <a:pt x="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7"/>
            <p:cNvSpPr/>
            <p:nvPr/>
          </p:nvSpPr>
          <p:spPr>
            <a:xfrm>
              <a:off x="2352135" y="2874950"/>
              <a:ext cx="429852" cy="1272619"/>
            </a:xfrm>
            <a:custGeom>
              <a:avLst/>
              <a:gdLst/>
              <a:ahLst/>
              <a:cxnLst/>
              <a:rect l="l" t="t" r="r" b="b"/>
              <a:pathLst>
                <a:path w="9695" h="28703" extrusionOk="0">
                  <a:moveTo>
                    <a:pt x="117" y="1"/>
                  </a:moveTo>
                  <a:cubicBezTo>
                    <a:pt x="54" y="1"/>
                    <a:pt x="0" y="100"/>
                    <a:pt x="72" y="164"/>
                  </a:cubicBezTo>
                  <a:cubicBezTo>
                    <a:pt x="63" y="156"/>
                    <a:pt x="59" y="153"/>
                    <a:pt x="59" y="153"/>
                  </a:cubicBezTo>
                  <a:lnTo>
                    <a:pt x="59" y="153"/>
                  </a:lnTo>
                  <a:cubicBezTo>
                    <a:pt x="58" y="153"/>
                    <a:pt x="116" y="200"/>
                    <a:pt x="146" y="200"/>
                  </a:cubicBezTo>
                  <a:cubicBezTo>
                    <a:pt x="182" y="237"/>
                    <a:pt x="256" y="319"/>
                    <a:pt x="301" y="356"/>
                  </a:cubicBezTo>
                  <a:cubicBezTo>
                    <a:pt x="531" y="548"/>
                    <a:pt x="714" y="778"/>
                    <a:pt x="906" y="970"/>
                  </a:cubicBezTo>
                  <a:cubicBezTo>
                    <a:pt x="1594" y="1767"/>
                    <a:pt x="2171" y="2684"/>
                    <a:pt x="2666" y="3637"/>
                  </a:cubicBezTo>
                  <a:cubicBezTo>
                    <a:pt x="3280" y="4901"/>
                    <a:pt x="3811" y="6276"/>
                    <a:pt x="3967" y="7687"/>
                  </a:cubicBezTo>
                  <a:cubicBezTo>
                    <a:pt x="4114" y="9291"/>
                    <a:pt x="4077" y="10931"/>
                    <a:pt x="4114" y="12572"/>
                  </a:cubicBezTo>
                  <a:cubicBezTo>
                    <a:pt x="4150" y="15404"/>
                    <a:pt x="4306" y="18263"/>
                    <a:pt x="4838" y="21085"/>
                  </a:cubicBezTo>
                  <a:cubicBezTo>
                    <a:pt x="5149" y="22808"/>
                    <a:pt x="5608" y="24568"/>
                    <a:pt x="6487" y="26089"/>
                  </a:cubicBezTo>
                  <a:cubicBezTo>
                    <a:pt x="6790" y="26630"/>
                    <a:pt x="7175" y="27161"/>
                    <a:pt x="7633" y="27619"/>
                  </a:cubicBezTo>
                  <a:cubicBezTo>
                    <a:pt x="7816" y="27812"/>
                    <a:pt x="8009" y="28004"/>
                    <a:pt x="8238" y="28188"/>
                  </a:cubicBezTo>
                  <a:cubicBezTo>
                    <a:pt x="8467" y="28343"/>
                    <a:pt x="8696" y="28536"/>
                    <a:pt x="8962" y="28646"/>
                  </a:cubicBezTo>
                  <a:cubicBezTo>
                    <a:pt x="9035" y="28684"/>
                    <a:pt x="9113" y="28702"/>
                    <a:pt x="9188" y="28702"/>
                  </a:cubicBezTo>
                  <a:cubicBezTo>
                    <a:pt x="9349" y="28702"/>
                    <a:pt x="9501" y="28618"/>
                    <a:pt x="9576" y="28462"/>
                  </a:cubicBezTo>
                  <a:cubicBezTo>
                    <a:pt x="9649" y="28307"/>
                    <a:pt x="9695" y="28114"/>
                    <a:pt x="9576" y="27958"/>
                  </a:cubicBezTo>
                  <a:cubicBezTo>
                    <a:pt x="9466" y="27812"/>
                    <a:pt x="9273" y="27693"/>
                    <a:pt x="9117" y="27583"/>
                  </a:cubicBezTo>
                  <a:cubicBezTo>
                    <a:pt x="8733" y="27271"/>
                    <a:pt x="8393" y="26969"/>
                    <a:pt x="8091" y="26584"/>
                  </a:cubicBezTo>
                  <a:cubicBezTo>
                    <a:pt x="7477" y="25896"/>
                    <a:pt x="6982" y="25063"/>
                    <a:pt x="6597" y="24219"/>
                  </a:cubicBezTo>
                  <a:cubicBezTo>
                    <a:pt x="5718" y="22277"/>
                    <a:pt x="5259" y="20096"/>
                    <a:pt x="4994" y="17997"/>
                  </a:cubicBezTo>
                  <a:cubicBezTo>
                    <a:pt x="4728" y="15779"/>
                    <a:pt x="4728" y="13571"/>
                    <a:pt x="4691" y="11353"/>
                  </a:cubicBezTo>
                  <a:cubicBezTo>
                    <a:pt x="4691" y="9172"/>
                    <a:pt x="4654" y="7000"/>
                    <a:pt x="3921" y="4938"/>
                  </a:cubicBezTo>
                  <a:cubicBezTo>
                    <a:pt x="3280" y="3179"/>
                    <a:pt x="2171" y="1611"/>
                    <a:pt x="714" y="429"/>
                  </a:cubicBezTo>
                  <a:cubicBezTo>
                    <a:pt x="531" y="283"/>
                    <a:pt x="338" y="164"/>
                    <a:pt x="146" y="8"/>
                  </a:cubicBezTo>
                  <a:cubicBezTo>
                    <a:pt x="136" y="3"/>
                    <a:pt x="127" y="1"/>
                    <a:pt x="117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7"/>
            <p:cNvSpPr/>
            <p:nvPr/>
          </p:nvSpPr>
          <p:spPr>
            <a:xfrm>
              <a:off x="2246879" y="3079653"/>
              <a:ext cx="599310" cy="387199"/>
            </a:xfrm>
            <a:custGeom>
              <a:avLst/>
              <a:gdLst/>
              <a:ahLst/>
              <a:cxnLst/>
              <a:rect l="l" t="t" r="r" b="b"/>
              <a:pathLst>
                <a:path w="13517" h="8733" extrusionOk="0">
                  <a:moveTo>
                    <a:pt x="13349" y="0"/>
                  </a:moveTo>
                  <a:cubicBezTo>
                    <a:pt x="13329" y="0"/>
                    <a:pt x="13308" y="6"/>
                    <a:pt x="13288" y="19"/>
                  </a:cubicBezTo>
                  <a:cubicBezTo>
                    <a:pt x="11950" y="623"/>
                    <a:pt x="10767" y="1622"/>
                    <a:pt x="9778" y="2685"/>
                  </a:cubicBezTo>
                  <a:cubicBezTo>
                    <a:pt x="8742" y="3831"/>
                    <a:pt x="7826" y="5096"/>
                    <a:pt x="7212" y="6507"/>
                  </a:cubicBezTo>
                  <a:cubicBezTo>
                    <a:pt x="7027" y="6959"/>
                    <a:pt x="6860" y="7429"/>
                    <a:pt x="6751" y="7916"/>
                  </a:cubicBezTo>
                  <a:lnTo>
                    <a:pt x="6751" y="7916"/>
                  </a:lnTo>
                  <a:cubicBezTo>
                    <a:pt x="6413" y="7003"/>
                    <a:pt x="5878" y="6155"/>
                    <a:pt x="5196" y="5435"/>
                  </a:cubicBezTo>
                  <a:cubicBezTo>
                    <a:pt x="4353" y="4555"/>
                    <a:pt x="3317" y="3913"/>
                    <a:pt x="2171" y="3492"/>
                  </a:cubicBezTo>
                  <a:cubicBezTo>
                    <a:pt x="1530" y="3299"/>
                    <a:pt x="879" y="3144"/>
                    <a:pt x="192" y="3144"/>
                  </a:cubicBezTo>
                  <a:cubicBezTo>
                    <a:pt x="181" y="3142"/>
                    <a:pt x="171" y="3141"/>
                    <a:pt x="161" y="3141"/>
                  </a:cubicBezTo>
                  <a:cubicBezTo>
                    <a:pt x="0" y="3141"/>
                    <a:pt x="10" y="3412"/>
                    <a:pt x="192" y="3455"/>
                  </a:cubicBezTo>
                  <a:cubicBezTo>
                    <a:pt x="1337" y="3492"/>
                    <a:pt x="2483" y="3831"/>
                    <a:pt x="3436" y="4445"/>
                  </a:cubicBezTo>
                  <a:cubicBezTo>
                    <a:pt x="4426" y="5013"/>
                    <a:pt x="5306" y="5856"/>
                    <a:pt x="5883" y="6846"/>
                  </a:cubicBezTo>
                  <a:cubicBezTo>
                    <a:pt x="6222" y="7387"/>
                    <a:pt x="6488" y="7991"/>
                    <a:pt x="6644" y="8605"/>
                  </a:cubicBezTo>
                  <a:cubicBezTo>
                    <a:pt x="6677" y="8693"/>
                    <a:pt x="6742" y="8733"/>
                    <a:pt x="6803" y="8733"/>
                  </a:cubicBezTo>
                  <a:cubicBezTo>
                    <a:pt x="6877" y="8733"/>
                    <a:pt x="6946" y="8674"/>
                    <a:pt x="6946" y="8569"/>
                  </a:cubicBezTo>
                  <a:cubicBezTo>
                    <a:pt x="7028" y="7955"/>
                    <a:pt x="7175" y="7387"/>
                    <a:pt x="7441" y="6809"/>
                  </a:cubicBezTo>
                  <a:cubicBezTo>
                    <a:pt x="7716" y="6159"/>
                    <a:pt x="8055" y="5554"/>
                    <a:pt x="8440" y="4940"/>
                  </a:cubicBezTo>
                  <a:cubicBezTo>
                    <a:pt x="9237" y="3684"/>
                    <a:pt x="10273" y="2493"/>
                    <a:pt x="11455" y="1540"/>
                  </a:cubicBezTo>
                  <a:cubicBezTo>
                    <a:pt x="12069" y="1045"/>
                    <a:pt x="12710" y="587"/>
                    <a:pt x="13443" y="284"/>
                  </a:cubicBezTo>
                  <a:cubicBezTo>
                    <a:pt x="13517" y="248"/>
                    <a:pt x="13517" y="129"/>
                    <a:pt x="13480" y="92"/>
                  </a:cubicBezTo>
                  <a:cubicBezTo>
                    <a:pt x="13454" y="39"/>
                    <a:pt x="13403" y="0"/>
                    <a:pt x="13349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7"/>
            <p:cNvSpPr/>
            <p:nvPr/>
          </p:nvSpPr>
          <p:spPr>
            <a:xfrm>
              <a:off x="2181527" y="3513090"/>
              <a:ext cx="426394" cy="372657"/>
            </a:xfrm>
            <a:custGeom>
              <a:avLst/>
              <a:gdLst/>
              <a:ahLst/>
              <a:cxnLst/>
              <a:rect l="l" t="t" r="r" b="b"/>
              <a:pathLst>
                <a:path w="9617" h="8405" extrusionOk="0">
                  <a:moveTo>
                    <a:pt x="197" y="0"/>
                  </a:moveTo>
                  <a:cubicBezTo>
                    <a:pt x="48" y="0"/>
                    <a:pt x="0" y="245"/>
                    <a:pt x="172" y="277"/>
                  </a:cubicBezTo>
                  <a:cubicBezTo>
                    <a:pt x="1015" y="552"/>
                    <a:pt x="1813" y="928"/>
                    <a:pt x="2546" y="1469"/>
                  </a:cubicBezTo>
                  <a:cubicBezTo>
                    <a:pt x="3306" y="2037"/>
                    <a:pt x="3875" y="2761"/>
                    <a:pt x="4415" y="3567"/>
                  </a:cubicBezTo>
                  <a:cubicBezTo>
                    <a:pt x="4681" y="3943"/>
                    <a:pt x="4947" y="4365"/>
                    <a:pt x="5213" y="4786"/>
                  </a:cubicBezTo>
                  <a:cubicBezTo>
                    <a:pt x="5405" y="5052"/>
                    <a:pt x="5634" y="5363"/>
                    <a:pt x="5827" y="5629"/>
                  </a:cubicBezTo>
                  <a:cubicBezTo>
                    <a:pt x="6211" y="6087"/>
                    <a:pt x="6587" y="6546"/>
                    <a:pt x="7045" y="6921"/>
                  </a:cubicBezTo>
                  <a:cubicBezTo>
                    <a:pt x="7733" y="7499"/>
                    <a:pt x="8502" y="7957"/>
                    <a:pt x="9300" y="8379"/>
                  </a:cubicBezTo>
                  <a:cubicBezTo>
                    <a:pt x="9332" y="8397"/>
                    <a:pt x="9363" y="8405"/>
                    <a:pt x="9391" y="8405"/>
                  </a:cubicBezTo>
                  <a:cubicBezTo>
                    <a:pt x="9534" y="8405"/>
                    <a:pt x="9616" y="8204"/>
                    <a:pt x="9456" y="8113"/>
                  </a:cubicBezTo>
                  <a:cubicBezTo>
                    <a:pt x="8732" y="7728"/>
                    <a:pt x="8044" y="7343"/>
                    <a:pt x="7394" y="6811"/>
                  </a:cubicBezTo>
                  <a:cubicBezTo>
                    <a:pt x="6935" y="6427"/>
                    <a:pt x="6514" y="6005"/>
                    <a:pt x="6166" y="5510"/>
                  </a:cubicBezTo>
                  <a:cubicBezTo>
                    <a:pt x="5671" y="4905"/>
                    <a:pt x="5213" y="4218"/>
                    <a:pt x="4754" y="3531"/>
                  </a:cubicBezTo>
                  <a:cubicBezTo>
                    <a:pt x="4223" y="2761"/>
                    <a:pt x="3645" y="2000"/>
                    <a:pt x="2921" y="1386"/>
                  </a:cubicBezTo>
                  <a:cubicBezTo>
                    <a:pt x="2124" y="736"/>
                    <a:pt x="1208" y="277"/>
                    <a:pt x="255" y="12"/>
                  </a:cubicBezTo>
                  <a:cubicBezTo>
                    <a:pt x="234" y="4"/>
                    <a:pt x="215" y="0"/>
                    <a:pt x="19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17"/>
            <p:cNvSpPr/>
            <p:nvPr/>
          </p:nvSpPr>
          <p:spPr>
            <a:xfrm>
              <a:off x="2578785" y="3316677"/>
              <a:ext cx="335280" cy="503319"/>
            </a:xfrm>
            <a:custGeom>
              <a:avLst/>
              <a:gdLst/>
              <a:ahLst/>
              <a:cxnLst/>
              <a:rect l="l" t="t" r="r" b="b"/>
              <a:pathLst>
                <a:path w="7562" h="11352" extrusionOk="0">
                  <a:moveTo>
                    <a:pt x="7413" y="1"/>
                  </a:moveTo>
                  <a:cubicBezTo>
                    <a:pt x="7350" y="1"/>
                    <a:pt x="7286" y="35"/>
                    <a:pt x="7286" y="89"/>
                  </a:cubicBezTo>
                  <a:cubicBezTo>
                    <a:pt x="6911" y="895"/>
                    <a:pt x="6416" y="1656"/>
                    <a:pt x="5838" y="2343"/>
                  </a:cubicBezTo>
                  <a:cubicBezTo>
                    <a:pt x="5343" y="2957"/>
                    <a:pt x="4812" y="3525"/>
                    <a:pt x="4235" y="4103"/>
                  </a:cubicBezTo>
                  <a:cubicBezTo>
                    <a:pt x="3052" y="5321"/>
                    <a:pt x="1870" y="6659"/>
                    <a:pt x="1027" y="8144"/>
                  </a:cubicBezTo>
                  <a:cubicBezTo>
                    <a:pt x="532" y="9106"/>
                    <a:pt x="147" y="10133"/>
                    <a:pt x="37" y="11205"/>
                  </a:cubicBezTo>
                  <a:cubicBezTo>
                    <a:pt x="1" y="11315"/>
                    <a:pt x="111" y="11351"/>
                    <a:pt x="184" y="11351"/>
                  </a:cubicBezTo>
                  <a:cubicBezTo>
                    <a:pt x="266" y="11351"/>
                    <a:pt x="303" y="11315"/>
                    <a:pt x="340" y="11205"/>
                  </a:cubicBezTo>
                  <a:cubicBezTo>
                    <a:pt x="569" y="9335"/>
                    <a:pt x="1604" y="7612"/>
                    <a:pt x="2787" y="6164"/>
                  </a:cubicBezTo>
                  <a:cubicBezTo>
                    <a:pt x="3281" y="5550"/>
                    <a:pt x="3813" y="4982"/>
                    <a:pt x="4354" y="4405"/>
                  </a:cubicBezTo>
                  <a:cubicBezTo>
                    <a:pt x="4885" y="3873"/>
                    <a:pt x="5417" y="3333"/>
                    <a:pt x="5875" y="2765"/>
                  </a:cubicBezTo>
                  <a:cubicBezTo>
                    <a:pt x="6526" y="1958"/>
                    <a:pt x="7140" y="1161"/>
                    <a:pt x="7561" y="244"/>
                  </a:cubicBezTo>
                  <a:cubicBezTo>
                    <a:pt x="7561" y="171"/>
                    <a:pt x="7561" y="89"/>
                    <a:pt x="7479" y="15"/>
                  </a:cubicBezTo>
                  <a:cubicBezTo>
                    <a:pt x="7459" y="6"/>
                    <a:pt x="7436" y="1"/>
                    <a:pt x="7413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4" name="Google Shape;724;p17"/>
          <p:cNvGrpSpPr/>
          <p:nvPr/>
        </p:nvGrpSpPr>
        <p:grpSpPr>
          <a:xfrm rot="10800000">
            <a:off x="11435457" y="4938626"/>
            <a:ext cx="275905" cy="270949"/>
            <a:chOff x="1971300" y="3409475"/>
            <a:chExt cx="101600" cy="99775"/>
          </a:xfrm>
        </p:grpSpPr>
        <p:sp>
          <p:nvSpPr>
            <p:cNvPr id="725" name="Google Shape;725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8" name="Google Shape;728;p17"/>
          <p:cNvGrpSpPr/>
          <p:nvPr/>
        </p:nvGrpSpPr>
        <p:grpSpPr>
          <a:xfrm rot="10800000">
            <a:off x="11399630" y="6137833"/>
            <a:ext cx="275905" cy="270881"/>
            <a:chOff x="1655100" y="3332725"/>
            <a:chExt cx="101600" cy="99750"/>
          </a:xfrm>
        </p:grpSpPr>
        <p:sp>
          <p:nvSpPr>
            <p:cNvPr id="729" name="Google Shape;729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" name="Google Shape;732;p17"/>
          <p:cNvGrpSpPr/>
          <p:nvPr/>
        </p:nvGrpSpPr>
        <p:grpSpPr>
          <a:xfrm rot="10800000">
            <a:off x="641013" y="4984966"/>
            <a:ext cx="275905" cy="270881"/>
            <a:chOff x="1655100" y="3332725"/>
            <a:chExt cx="101600" cy="99750"/>
          </a:xfrm>
        </p:grpSpPr>
        <p:sp>
          <p:nvSpPr>
            <p:cNvPr id="733" name="Google Shape;733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6" name="Google Shape;736;p17"/>
          <p:cNvGrpSpPr/>
          <p:nvPr/>
        </p:nvGrpSpPr>
        <p:grpSpPr>
          <a:xfrm rot="10800000">
            <a:off x="298743" y="5416339"/>
            <a:ext cx="189436" cy="186000"/>
            <a:chOff x="1655100" y="3332725"/>
            <a:chExt cx="101600" cy="99750"/>
          </a:xfrm>
        </p:grpSpPr>
        <p:sp>
          <p:nvSpPr>
            <p:cNvPr id="737" name="Google Shape;737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" name="Google Shape;740;p17"/>
          <p:cNvGrpSpPr/>
          <p:nvPr/>
        </p:nvGrpSpPr>
        <p:grpSpPr>
          <a:xfrm rot="4553522">
            <a:off x="590565" y="5976738"/>
            <a:ext cx="328065" cy="322185"/>
            <a:chOff x="1971300" y="3409475"/>
            <a:chExt cx="101600" cy="99775"/>
          </a:xfrm>
        </p:grpSpPr>
        <p:sp>
          <p:nvSpPr>
            <p:cNvPr id="741" name="Google Shape;741;p17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7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7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17"/>
          <p:cNvGrpSpPr/>
          <p:nvPr/>
        </p:nvGrpSpPr>
        <p:grpSpPr>
          <a:xfrm flipH="1">
            <a:off x="11711377" y="5702149"/>
            <a:ext cx="189436" cy="186000"/>
            <a:chOff x="1655100" y="3332725"/>
            <a:chExt cx="101600" cy="99750"/>
          </a:xfrm>
        </p:grpSpPr>
        <p:sp>
          <p:nvSpPr>
            <p:cNvPr id="745" name="Google Shape;745;p17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7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7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08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p32"/>
          <p:cNvSpPr txBox="1">
            <a:spLocks noGrp="1"/>
          </p:cNvSpPr>
          <p:nvPr>
            <p:ph type="title"/>
          </p:nvPr>
        </p:nvSpPr>
        <p:spPr>
          <a:xfrm>
            <a:off x="7132133" y="2215345"/>
            <a:ext cx="2262800" cy="13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1" name="Google Shape;1601;p32"/>
          <p:cNvSpPr txBox="1">
            <a:spLocks noGrp="1"/>
          </p:cNvSpPr>
          <p:nvPr>
            <p:ph type="subTitle" idx="1"/>
          </p:nvPr>
        </p:nvSpPr>
        <p:spPr>
          <a:xfrm>
            <a:off x="7132133" y="3369053"/>
            <a:ext cx="3334400" cy="12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602" name="Google Shape;1602;p32"/>
          <p:cNvGrpSpPr/>
          <p:nvPr/>
        </p:nvGrpSpPr>
        <p:grpSpPr>
          <a:xfrm rot="10800000">
            <a:off x="11585197" y="1350033"/>
            <a:ext cx="275905" cy="270881"/>
            <a:chOff x="1655100" y="3332725"/>
            <a:chExt cx="101600" cy="99750"/>
          </a:xfrm>
        </p:grpSpPr>
        <p:sp>
          <p:nvSpPr>
            <p:cNvPr id="1603" name="Google Shape;160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06" name="Google Shape;1606;p32"/>
          <p:cNvGrpSpPr/>
          <p:nvPr/>
        </p:nvGrpSpPr>
        <p:grpSpPr>
          <a:xfrm rot="10800000">
            <a:off x="446164" y="593500"/>
            <a:ext cx="275905" cy="270881"/>
            <a:chOff x="1655100" y="3332725"/>
            <a:chExt cx="101600" cy="99750"/>
          </a:xfrm>
        </p:grpSpPr>
        <p:sp>
          <p:nvSpPr>
            <p:cNvPr id="1607" name="Google Shape;160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0" name="Google Shape;1610;p32"/>
          <p:cNvGrpSpPr/>
          <p:nvPr/>
        </p:nvGrpSpPr>
        <p:grpSpPr>
          <a:xfrm rot="4553522">
            <a:off x="361832" y="1752454"/>
            <a:ext cx="328065" cy="322185"/>
            <a:chOff x="1971300" y="3409475"/>
            <a:chExt cx="101600" cy="99775"/>
          </a:xfrm>
        </p:grpSpPr>
        <p:sp>
          <p:nvSpPr>
            <p:cNvPr id="1611" name="Google Shape;1611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4" name="Google Shape;1614;p32"/>
          <p:cNvGrpSpPr/>
          <p:nvPr/>
        </p:nvGrpSpPr>
        <p:grpSpPr>
          <a:xfrm rot="-3600089" flipH="1">
            <a:off x="10311649" y="5066812"/>
            <a:ext cx="1589943" cy="2142053"/>
            <a:chOff x="3915984" y="2821214"/>
            <a:chExt cx="958524" cy="1291373"/>
          </a:xfrm>
        </p:grpSpPr>
        <p:sp>
          <p:nvSpPr>
            <p:cNvPr id="1615" name="Google Shape;1615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9" name="Google Shape;1629;p32"/>
          <p:cNvGrpSpPr/>
          <p:nvPr/>
        </p:nvGrpSpPr>
        <p:grpSpPr>
          <a:xfrm rot="3600089">
            <a:off x="290415" y="5066812"/>
            <a:ext cx="1589943" cy="2142053"/>
            <a:chOff x="3915984" y="2821214"/>
            <a:chExt cx="958524" cy="1291373"/>
          </a:xfrm>
        </p:grpSpPr>
        <p:sp>
          <p:nvSpPr>
            <p:cNvPr id="1630" name="Google Shape;1630;p3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3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3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3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3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3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3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3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3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3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3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3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3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3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4" name="Google Shape;1644;p32"/>
          <p:cNvGrpSpPr/>
          <p:nvPr/>
        </p:nvGrpSpPr>
        <p:grpSpPr>
          <a:xfrm rot="10800000">
            <a:off x="10675057" y="593459"/>
            <a:ext cx="275905" cy="270949"/>
            <a:chOff x="1971300" y="3409475"/>
            <a:chExt cx="101600" cy="99775"/>
          </a:xfrm>
        </p:grpSpPr>
        <p:sp>
          <p:nvSpPr>
            <p:cNvPr id="1645" name="Google Shape;164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48" name="Google Shape;1648;p32"/>
          <p:cNvGrpSpPr/>
          <p:nvPr/>
        </p:nvGrpSpPr>
        <p:grpSpPr>
          <a:xfrm rot="10800000">
            <a:off x="1241710" y="635939"/>
            <a:ext cx="189436" cy="186000"/>
            <a:chOff x="1655100" y="3332725"/>
            <a:chExt cx="101600" cy="99750"/>
          </a:xfrm>
        </p:grpSpPr>
        <p:sp>
          <p:nvSpPr>
            <p:cNvPr id="1649" name="Google Shape;1649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2" name="Google Shape;1652;p32"/>
          <p:cNvGrpSpPr/>
          <p:nvPr/>
        </p:nvGrpSpPr>
        <p:grpSpPr>
          <a:xfrm flipH="1">
            <a:off x="11395777" y="720000"/>
            <a:ext cx="189436" cy="186000"/>
            <a:chOff x="1655100" y="3332725"/>
            <a:chExt cx="101600" cy="99750"/>
          </a:xfrm>
        </p:grpSpPr>
        <p:sp>
          <p:nvSpPr>
            <p:cNvPr id="1653" name="Google Shape;1653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6" name="Google Shape;1656;p32"/>
          <p:cNvGrpSpPr/>
          <p:nvPr/>
        </p:nvGrpSpPr>
        <p:grpSpPr>
          <a:xfrm flipH="1">
            <a:off x="5241864" y="6394058"/>
            <a:ext cx="275905" cy="270881"/>
            <a:chOff x="1655100" y="3332725"/>
            <a:chExt cx="101600" cy="99750"/>
          </a:xfrm>
        </p:grpSpPr>
        <p:sp>
          <p:nvSpPr>
            <p:cNvPr id="1657" name="Google Shape;1657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0" name="Google Shape;1660;p32"/>
          <p:cNvGrpSpPr/>
          <p:nvPr/>
        </p:nvGrpSpPr>
        <p:grpSpPr>
          <a:xfrm flipH="1">
            <a:off x="6942710" y="6436500"/>
            <a:ext cx="189436" cy="186000"/>
            <a:chOff x="1655100" y="3332725"/>
            <a:chExt cx="101600" cy="99750"/>
          </a:xfrm>
        </p:grpSpPr>
        <p:sp>
          <p:nvSpPr>
            <p:cNvPr id="1661" name="Google Shape;1661;p3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64" name="Google Shape;1664;p32"/>
          <p:cNvGrpSpPr/>
          <p:nvPr/>
        </p:nvGrpSpPr>
        <p:grpSpPr>
          <a:xfrm rot="6246478" flipH="1">
            <a:off x="5816098" y="6034633"/>
            <a:ext cx="328065" cy="322185"/>
            <a:chOff x="1971300" y="3409475"/>
            <a:chExt cx="101600" cy="99775"/>
          </a:xfrm>
        </p:grpSpPr>
        <p:sp>
          <p:nvSpPr>
            <p:cNvPr id="1665" name="Google Shape;1665;p3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494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50" name="Google Shape;950;p22"/>
          <p:cNvGrpSpPr/>
          <p:nvPr/>
        </p:nvGrpSpPr>
        <p:grpSpPr>
          <a:xfrm rot="9000089">
            <a:off x="10346843" y="-556756"/>
            <a:ext cx="1589943" cy="2142053"/>
            <a:chOff x="3915984" y="2821214"/>
            <a:chExt cx="958524" cy="1291373"/>
          </a:xfrm>
        </p:grpSpPr>
        <p:sp>
          <p:nvSpPr>
            <p:cNvPr id="951" name="Google Shape;951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5" name="Google Shape;965;p22"/>
          <p:cNvGrpSpPr/>
          <p:nvPr/>
        </p:nvGrpSpPr>
        <p:grpSpPr>
          <a:xfrm rot="-9000089" flipH="1">
            <a:off x="255231" y="-556756"/>
            <a:ext cx="1589943" cy="2142053"/>
            <a:chOff x="3915984" y="2821214"/>
            <a:chExt cx="958524" cy="1291373"/>
          </a:xfrm>
        </p:grpSpPr>
        <p:sp>
          <p:nvSpPr>
            <p:cNvPr id="966" name="Google Shape;966;p22"/>
            <p:cNvSpPr/>
            <p:nvPr/>
          </p:nvSpPr>
          <p:spPr>
            <a:xfrm>
              <a:off x="4512049" y="3285243"/>
              <a:ext cx="362459" cy="286110"/>
            </a:xfrm>
            <a:custGeom>
              <a:avLst/>
              <a:gdLst/>
              <a:ahLst/>
              <a:cxnLst/>
              <a:rect l="l" t="t" r="r" b="b"/>
              <a:pathLst>
                <a:path w="8175" h="6453" extrusionOk="0">
                  <a:moveTo>
                    <a:pt x="8175" y="0"/>
                  </a:moveTo>
                  <a:cubicBezTo>
                    <a:pt x="8174" y="0"/>
                    <a:pt x="3702" y="569"/>
                    <a:pt x="1989" y="2255"/>
                  </a:cubicBezTo>
                  <a:cubicBezTo>
                    <a:pt x="0" y="4234"/>
                    <a:pt x="651" y="6415"/>
                    <a:pt x="651" y="6415"/>
                  </a:cubicBezTo>
                  <a:cubicBezTo>
                    <a:pt x="651" y="6415"/>
                    <a:pt x="976" y="6453"/>
                    <a:pt x="1466" y="6453"/>
                  </a:cubicBezTo>
                  <a:cubicBezTo>
                    <a:pt x="2623" y="6453"/>
                    <a:pt x="4701" y="6245"/>
                    <a:pt x="5609" y="4848"/>
                  </a:cubicBezTo>
                  <a:cubicBezTo>
                    <a:pt x="6910" y="2896"/>
                    <a:pt x="6800" y="761"/>
                    <a:pt x="8175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2"/>
            <p:cNvSpPr/>
            <p:nvPr/>
          </p:nvSpPr>
          <p:spPr>
            <a:xfrm>
              <a:off x="4471392" y="3619720"/>
              <a:ext cx="374253" cy="203154"/>
            </a:xfrm>
            <a:custGeom>
              <a:avLst/>
              <a:gdLst/>
              <a:ahLst/>
              <a:cxnLst/>
              <a:rect l="l" t="t" r="r" b="b"/>
              <a:pathLst>
                <a:path w="8441" h="4582" extrusionOk="0">
                  <a:moveTo>
                    <a:pt x="3190" y="0"/>
                  </a:moveTo>
                  <a:cubicBezTo>
                    <a:pt x="1691" y="0"/>
                    <a:pt x="1375" y="1501"/>
                    <a:pt x="1375" y="1501"/>
                  </a:cubicBezTo>
                  <a:cubicBezTo>
                    <a:pt x="1375" y="1501"/>
                    <a:pt x="1" y="2839"/>
                    <a:pt x="1641" y="3948"/>
                  </a:cubicBezTo>
                  <a:cubicBezTo>
                    <a:pt x="2406" y="4448"/>
                    <a:pt x="3935" y="4581"/>
                    <a:pt x="5350" y="4581"/>
                  </a:cubicBezTo>
                  <a:cubicBezTo>
                    <a:pt x="6970" y="4581"/>
                    <a:pt x="8441" y="4406"/>
                    <a:pt x="8441" y="4406"/>
                  </a:cubicBezTo>
                  <a:cubicBezTo>
                    <a:pt x="8441" y="4406"/>
                    <a:pt x="6526" y="585"/>
                    <a:pt x="3703" y="53"/>
                  </a:cubicBezTo>
                  <a:cubicBezTo>
                    <a:pt x="3518" y="17"/>
                    <a:pt x="3348" y="0"/>
                    <a:pt x="31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2"/>
            <p:cNvSpPr/>
            <p:nvPr/>
          </p:nvSpPr>
          <p:spPr>
            <a:xfrm>
              <a:off x="4439292" y="3156444"/>
              <a:ext cx="353946" cy="175000"/>
            </a:xfrm>
            <a:custGeom>
              <a:avLst/>
              <a:gdLst/>
              <a:ahLst/>
              <a:cxnLst/>
              <a:rect l="l" t="t" r="r" b="b"/>
              <a:pathLst>
                <a:path w="7983" h="3947" extrusionOk="0">
                  <a:moveTo>
                    <a:pt x="4239" y="1"/>
                  </a:moveTo>
                  <a:cubicBezTo>
                    <a:pt x="3605" y="1"/>
                    <a:pt x="2911" y="85"/>
                    <a:pt x="2173" y="303"/>
                  </a:cubicBezTo>
                  <a:cubicBezTo>
                    <a:pt x="459" y="843"/>
                    <a:pt x="1" y="2328"/>
                    <a:pt x="376" y="3244"/>
                  </a:cubicBezTo>
                  <a:cubicBezTo>
                    <a:pt x="376" y="3244"/>
                    <a:pt x="892" y="3947"/>
                    <a:pt x="2274" y="3947"/>
                  </a:cubicBezTo>
                  <a:cubicBezTo>
                    <a:pt x="2540" y="3947"/>
                    <a:pt x="2838" y="3921"/>
                    <a:pt x="3172" y="3858"/>
                  </a:cubicBezTo>
                  <a:cubicBezTo>
                    <a:pt x="5573" y="3437"/>
                    <a:pt x="7983" y="1073"/>
                    <a:pt x="7983" y="1073"/>
                  </a:cubicBezTo>
                  <a:cubicBezTo>
                    <a:pt x="7983" y="1073"/>
                    <a:pt x="6492" y="1"/>
                    <a:pt x="4239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2"/>
            <p:cNvSpPr/>
            <p:nvPr/>
          </p:nvSpPr>
          <p:spPr>
            <a:xfrm>
              <a:off x="4364540" y="2821214"/>
              <a:ext cx="340556" cy="333640"/>
            </a:xfrm>
            <a:custGeom>
              <a:avLst/>
              <a:gdLst/>
              <a:ahLst/>
              <a:cxnLst/>
              <a:rect l="l" t="t" r="r" b="b"/>
              <a:pathLst>
                <a:path w="7681" h="7525" extrusionOk="0">
                  <a:moveTo>
                    <a:pt x="7680" y="1"/>
                  </a:moveTo>
                  <a:cubicBezTo>
                    <a:pt x="7680" y="1"/>
                    <a:pt x="3519" y="688"/>
                    <a:pt x="2108" y="2750"/>
                  </a:cubicBezTo>
                  <a:cubicBezTo>
                    <a:pt x="1" y="5765"/>
                    <a:pt x="2062" y="7525"/>
                    <a:pt x="2062" y="7525"/>
                  </a:cubicBezTo>
                  <a:cubicBezTo>
                    <a:pt x="2062" y="7525"/>
                    <a:pt x="4775" y="7259"/>
                    <a:pt x="5957" y="5078"/>
                  </a:cubicBezTo>
                  <a:cubicBezTo>
                    <a:pt x="7222" y="2713"/>
                    <a:pt x="6415" y="881"/>
                    <a:pt x="7680" y="1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2"/>
            <p:cNvSpPr/>
            <p:nvPr/>
          </p:nvSpPr>
          <p:spPr>
            <a:xfrm>
              <a:off x="3992377" y="3029685"/>
              <a:ext cx="329960" cy="309919"/>
            </a:xfrm>
            <a:custGeom>
              <a:avLst/>
              <a:gdLst/>
              <a:ahLst/>
              <a:cxnLst/>
              <a:rect l="l" t="t" r="r" b="b"/>
              <a:pathLst>
                <a:path w="7442" h="6990" extrusionOk="0">
                  <a:moveTo>
                    <a:pt x="193" y="0"/>
                  </a:moveTo>
                  <a:lnTo>
                    <a:pt x="193" y="0"/>
                  </a:lnTo>
                  <a:cubicBezTo>
                    <a:pt x="192" y="0"/>
                    <a:pt x="0" y="4271"/>
                    <a:pt x="2291" y="5911"/>
                  </a:cubicBezTo>
                  <a:cubicBezTo>
                    <a:pt x="3485" y="6784"/>
                    <a:pt x="4601" y="6990"/>
                    <a:pt x="5388" y="6990"/>
                  </a:cubicBezTo>
                  <a:cubicBezTo>
                    <a:pt x="6087" y="6990"/>
                    <a:pt x="6525" y="6827"/>
                    <a:pt x="6525" y="6827"/>
                  </a:cubicBezTo>
                  <a:cubicBezTo>
                    <a:pt x="6525" y="6827"/>
                    <a:pt x="7441" y="4921"/>
                    <a:pt x="5993" y="3015"/>
                  </a:cubicBezTo>
                  <a:cubicBezTo>
                    <a:pt x="4546" y="1100"/>
                    <a:pt x="1375" y="1375"/>
                    <a:pt x="19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2"/>
            <p:cNvSpPr/>
            <p:nvPr/>
          </p:nvSpPr>
          <p:spPr>
            <a:xfrm>
              <a:off x="3915984" y="3359596"/>
              <a:ext cx="326723" cy="256803"/>
            </a:xfrm>
            <a:custGeom>
              <a:avLst/>
              <a:gdLst/>
              <a:ahLst/>
              <a:cxnLst/>
              <a:rect l="l" t="t" r="r" b="b"/>
              <a:pathLst>
                <a:path w="7369" h="5792" extrusionOk="0">
                  <a:moveTo>
                    <a:pt x="917" y="0"/>
                  </a:moveTo>
                  <a:lnTo>
                    <a:pt x="917" y="0"/>
                  </a:lnTo>
                  <a:cubicBezTo>
                    <a:pt x="917" y="1"/>
                    <a:pt x="0" y="3171"/>
                    <a:pt x="2255" y="4931"/>
                  </a:cubicBezTo>
                  <a:cubicBezTo>
                    <a:pt x="3134" y="5589"/>
                    <a:pt x="3969" y="5791"/>
                    <a:pt x="4665" y="5791"/>
                  </a:cubicBezTo>
                  <a:cubicBezTo>
                    <a:pt x="5780" y="5791"/>
                    <a:pt x="6534" y="5270"/>
                    <a:pt x="6534" y="5270"/>
                  </a:cubicBezTo>
                  <a:cubicBezTo>
                    <a:pt x="6534" y="5270"/>
                    <a:pt x="7368" y="3739"/>
                    <a:pt x="5728" y="2291"/>
                  </a:cubicBezTo>
                  <a:cubicBezTo>
                    <a:pt x="4087" y="844"/>
                    <a:pt x="2099" y="1375"/>
                    <a:pt x="917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2"/>
            <p:cNvSpPr/>
            <p:nvPr/>
          </p:nvSpPr>
          <p:spPr>
            <a:xfrm>
              <a:off x="3988697" y="3772682"/>
              <a:ext cx="291608" cy="335369"/>
            </a:xfrm>
            <a:custGeom>
              <a:avLst/>
              <a:gdLst/>
              <a:ahLst/>
              <a:cxnLst/>
              <a:rect l="l" t="t" r="r" b="b"/>
              <a:pathLst>
                <a:path w="6577" h="7564" extrusionOk="0">
                  <a:moveTo>
                    <a:pt x="2490" y="0"/>
                  </a:moveTo>
                  <a:cubicBezTo>
                    <a:pt x="1563" y="0"/>
                    <a:pt x="450" y="676"/>
                    <a:pt x="276" y="2404"/>
                  </a:cubicBezTo>
                  <a:cubicBezTo>
                    <a:pt x="1" y="4925"/>
                    <a:pt x="1073" y="7564"/>
                    <a:pt x="1073" y="7564"/>
                  </a:cubicBezTo>
                  <a:cubicBezTo>
                    <a:pt x="1073" y="7564"/>
                    <a:pt x="2182" y="6336"/>
                    <a:pt x="3364" y="5273"/>
                  </a:cubicBezTo>
                  <a:cubicBezTo>
                    <a:pt x="4546" y="4164"/>
                    <a:pt x="6498" y="3440"/>
                    <a:pt x="6535" y="2029"/>
                  </a:cubicBezTo>
                  <a:cubicBezTo>
                    <a:pt x="6577" y="630"/>
                    <a:pt x="5621" y="330"/>
                    <a:pt x="4795" y="330"/>
                  </a:cubicBezTo>
                  <a:cubicBezTo>
                    <a:pt x="4176" y="330"/>
                    <a:pt x="3630" y="498"/>
                    <a:pt x="3630" y="498"/>
                  </a:cubicBezTo>
                  <a:cubicBezTo>
                    <a:pt x="3407" y="184"/>
                    <a:pt x="2974" y="0"/>
                    <a:pt x="2490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2"/>
            <p:cNvSpPr/>
            <p:nvPr/>
          </p:nvSpPr>
          <p:spPr>
            <a:xfrm>
              <a:off x="4092312" y="2909400"/>
              <a:ext cx="511211" cy="1203187"/>
            </a:xfrm>
            <a:custGeom>
              <a:avLst/>
              <a:gdLst/>
              <a:ahLst/>
              <a:cxnLst/>
              <a:rect l="l" t="t" r="r" b="b"/>
              <a:pathLst>
                <a:path w="11530" h="27137" extrusionOk="0">
                  <a:moveTo>
                    <a:pt x="11529" y="1"/>
                  </a:moveTo>
                  <a:lnTo>
                    <a:pt x="11529" y="1"/>
                  </a:lnTo>
                  <a:cubicBezTo>
                    <a:pt x="0" y="13747"/>
                    <a:pt x="8248" y="24890"/>
                    <a:pt x="9962" y="26952"/>
                  </a:cubicBezTo>
                  <a:cubicBezTo>
                    <a:pt x="10069" y="27080"/>
                    <a:pt x="10198" y="27136"/>
                    <a:pt x="10332" y="27136"/>
                  </a:cubicBezTo>
                  <a:cubicBezTo>
                    <a:pt x="10438" y="27136"/>
                    <a:pt x="10547" y="27100"/>
                    <a:pt x="10649" y="27035"/>
                  </a:cubicBezTo>
                  <a:cubicBezTo>
                    <a:pt x="10878" y="26842"/>
                    <a:pt x="10878" y="26540"/>
                    <a:pt x="10686" y="26311"/>
                  </a:cubicBezTo>
                  <a:cubicBezTo>
                    <a:pt x="9540" y="25239"/>
                    <a:pt x="6525" y="21765"/>
                    <a:pt x="6104" y="14773"/>
                  </a:cubicBezTo>
                  <a:cubicBezTo>
                    <a:pt x="5646" y="7791"/>
                    <a:pt x="11528" y="2"/>
                    <a:pt x="11529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2"/>
            <p:cNvSpPr/>
            <p:nvPr/>
          </p:nvSpPr>
          <p:spPr>
            <a:xfrm>
              <a:off x="4362900" y="3215767"/>
              <a:ext cx="304820" cy="171098"/>
            </a:xfrm>
            <a:custGeom>
              <a:avLst/>
              <a:gdLst/>
              <a:ahLst/>
              <a:cxnLst/>
              <a:rect l="l" t="t" r="r" b="b"/>
              <a:pathLst>
                <a:path w="6875" h="3859" extrusionOk="0">
                  <a:moveTo>
                    <a:pt x="6682" y="0"/>
                  </a:moveTo>
                  <a:cubicBezTo>
                    <a:pt x="6645" y="37"/>
                    <a:pt x="5499" y="110"/>
                    <a:pt x="4088" y="614"/>
                  </a:cubicBezTo>
                  <a:cubicBezTo>
                    <a:pt x="2219" y="1256"/>
                    <a:pt x="807" y="2291"/>
                    <a:pt x="38" y="3629"/>
                  </a:cubicBezTo>
                  <a:cubicBezTo>
                    <a:pt x="1" y="3703"/>
                    <a:pt x="38" y="3776"/>
                    <a:pt x="120" y="3858"/>
                  </a:cubicBezTo>
                  <a:lnTo>
                    <a:pt x="193" y="3858"/>
                  </a:lnTo>
                  <a:cubicBezTo>
                    <a:pt x="230" y="3858"/>
                    <a:pt x="267" y="3822"/>
                    <a:pt x="312" y="3776"/>
                  </a:cubicBezTo>
                  <a:cubicBezTo>
                    <a:pt x="2063" y="724"/>
                    <a:pt x="6682" y="303"/>
                    <a:pt x="6727" y="303"/>
                  </a:cubicBezTo>
                  <a:cubicBezTo>
                    <a:pt x="6801" y="303"/>
                    <a:pt x="6874" y="229"/>
                    <a:pt x="6874" y="156"/>
                  </a:cubicBezTo>
                  <a:cubicBezTo>
                    <a:pt x="6874" y="74"/>
                    <a:pt x="6801" y="0"/>
                    <a:pt x="6682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2"/>
            <p:cNvSpPr/>
            <p:nvPr/>
          </p:nvSpPr>
          <p:spPr>
            <a:xfrm>
              <a:off x="4395000" y="3388991"/>
              <a:ext cx="337320" cy="444794"/>
            </a:xfrm>
            <a:custGeom>
              <a:avLst/>
              <a:gdLst/>
              <a:ahLst/>
              <a:cxnLst/>
              <a:rect l="l" t="t" r="r" b="b"/>
              <a:pathLst>
                <a:path w="7608" h="10032" extrusionOk="0">
                  <a:moveTo>
                    <a:pt x="7442" y="1"/>
                  </a:moveTo>
                  <a:cubicBezTo>
                    <a:pt x="7405" y="1"/>
                    <a:pt x="7366" y="10"/>
                    <a:pt x="7332" y="25"/>
                  </a:cubicBezTo>
                  <a:cubicBezTo>
                    <a:pt x="7332" y="61"/>
                    <a:pt x="5692" y="1244"/>
                    <a:pt x="4015" y="3040"/>
                  </a:cubicBezTo>
                  <a:cubicBezTo>
                    <a:pt x="2411" y="4726"/>
                    <a:pt x="459" y="7246"/>
                    <a:pt x="47" y="9840"/>
                  </a:cubicBezTo>
                  <a:cubicBezTo>
                    <a:pt x="1" y="9913"/>
                    <a:pt x="83" y="10032"/>
                    <a:pt x="157" y="10032"/>
                  </a:cubicBezTo>
                  <a:lnTo>
                    <a:pt x="193" y="10032"/>
                  </a:lnTo>
                  <a:cubicBezTo>
                    <a:pt x="276" y="10032"/>
                    <a:pt x="312" y="9995"/>
                    <a:pt x="349" y="9913"/>
                  </a:cubicBezTo>
                  <a:cubicBezTo>
                    <a:pt x="1110" y="5028"/>
                    <a:pt x="7451" y="327"/>
                    <a:pt x="7525" y="290"/>
                  </a:cubicBezTo>
                  <a:cubicBezTo>
                    <a:pt x="7607" y="254"/>
                    <a:pt x="7607" y="144"/>
                    <a:pt x="7561" y="61"/>
                  </a:cubicBezTo>
                  <a:cubicBezTo>
                    <a:pt x="7540" y="18"/>
                    <a:pt x="7493" y="1"/>
                    <a:pt x="7442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2"/>
            <p:cNvSpPr/>
            <p:nvPr/>
          </p:nvSpPr>
          <p:spPr>
            <a:xfrm>
              <a:off x="4447849" y="3673677"/>
              <a:ext cx="277553" cy="67083"/>
            </a:xfrm>
            <a:custGeom>
              <a:avLst/>
              <a:gdLst/>
              <a:ahLst/>
              <a:cxnLst/>
              <a:rect l="l" t="t" r="r" b="b"/>
              <a:pathLst>
                <a:path w="6260" h="1513" extrusionOk="0">
                  <a:moveTo>
                    <a:pt x="1603" y="0"/>
                  </a:moveTo>
                  <a:cubicBezTo>
                    <a:pt x="1098" y="0"/>
                    <a:pt x="592" y="61"/>
                    <a:pt x="110" y="211"/>
                  </a:cubicBezTo>
                  <a:cubicBezTo>
                    <a:pt x="37" y="248"/>
                    <a:pt x="0" y="321"/>
                    <a:pt x="37" y="404"/>
                  </a:cubicBezTo>
                  <a:cubicBezTo>
                    <a:pt x="37" y="463"/>
                    <a:pt x="110" y="523"/>
                    <a:pt x="182" y="523"/>
                  </a:cubicBezTo>
                  <a:cubicBezTo>
                    <a:pt x="198" y="523"/>
                    <a:pt x="214" y="520"/>
                    <a:pt x="229" y="513"/>
                  </a:cubicBezTo>
                  <a:cubicBezTo>
                    <a:pt x="680" y="366"/>
                    <a:pt x="1161" y="306"/>
                    <a:pt x="1644" y="306"/>
                  </a:cubicBezTo>
                  <a:cubicBezTo>
                    <a:pt x="3773" y="306"/>
                    <a:pt x="5964" y="1475"/>
                    <a:pt x="5994" y="1512"/>
                  </a:cubicBezTo>
                  <a:lnTo>
                    <a:pt x="6067" y="1512"/>
                  </a:lnTo>
                  <a:cubicBezTo>
                    <a:pt x="6104" y="1512"/>
                    <a:pt x="6186" y="1512"/>
                    <a:pt x="6223" y="1430"/>
                  </a:cubicBezTo>
                  <a:cubicBezTo>
                    <a:pt x="6259" y="1357"/>
                    <a:pt x="6223" y="1283"/>
                    <a:pt x="6140" y="1237"/>
                  </a:cubicBezTo>
                  <a:cubicBezTo>
                    <a:pt x="6021" y="1178"/>
                    <a:pt x="3817" y="0"/>
                    <a:pt x="1603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2"/>
            <p:cNvSpPr/>
            <p:nvPr/>
          </p:nvSpPr>
          <p:spPr>
            <a:xfrm>
              <a:off x="3992377" y="3437584"/>
              <a:ext cx="386047" cy="343793"/>
            </a:xfrm>
            <a:custGeom>
              <a:avLst/>
              <a:gdLst/>
              <a:ahLst/>
              <a:cxnLst/>
              <a:rect l="l" t="t" r="r" b="b"/>
              <a:pathLst>
                <a:path w="8707" h="7754" extrusionOk="0">
                  <a:moveTo>
                    <a:pt x="266" y="1"/>
                  </a:moveTo>
                  <a:cubicBezTo>
                    <a:pt x="193" y="1"/>
                    <a:pt x="73" y="1"/>
                    <a:pt x="37" y="74"/>
                  </a:cubicBezTo>
                  <a:cubicBezTo>
                    <a:pt x="0" y="148"/>
                    <a:pt x="37" y="267"/>
                    <a:pt x="110" y="303"/>
                  </a:cubicBezTo>
                  <a:cubicBezTo>
                    <a:pt x="5187" y="2594"/>
                    <a:pt x="8358" y="7635"/>
                    <a:pt x="8395" y="7671"/>
                  </a:cubicBezTo>
                  <a:cubicBezTo>
                    <a:pt x="8440" y="7708"/>
                    <a:pt x="8477" y="7754"/>
                    <a:pt x="8550" y="7754"/>
                  </a:cubicBezTo>
                  <a:cubicBezTo>
                    <a:pt x="8550" y="7754"/>
                    <a:pt x="8587" y="7754"/>
                    <a:pt x="8624" y="7708"/>
                  </a:cubicBezTo>
                  <a:cubicBezTo>
                    <a:pt x="8706" y="7671"/>
                    <a:pt x="8706" y="7598"/>
                    <a:pt x="8669" y="7525"/>
                  </a:cubicBezTo>
                  <a:cubicBezTo>
                    <a:pt x="8624" y="7479"/>
                    <a:pt x="5416" y="2365"/>
                    <a:pt x="26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2"/>
            <p:cNvSpPr/>
            <p:nvPr/>
          </p:nvSpPr>
          <p:spPr>
            <a:xfrm>
              <a:off x="4093952" y="3694782"/>
              <a:ext cx="232018" cy="226786"/>
            </a:xfrm>
            <a:custGeom>
              <a:avLst/>
              <a:gdLst/>
              <a:ahLst/>
              <a:cxnLst/>
              <a:rect l="l" t="t" r="r" b="b"/>
              <a:pathLst>
                <a:path w="5233" h="5115" extrusionOk="0">
                  <a:moveTo>
                    <a:pt x="5031" y="0"/>
                  </a:moveTo>
                  <a:cubicBezTo>
                    <a:pt x="4828" y="0"/>
                    <a:pt x="3997" y="29"/>
                    <a:pt x="3015" y="532"/>
                  </a:cubicBezTo>
                  <a:cubicBezTo>
                    <a:pt x="2025" y="1073"/>
                    <a:pt x="687" y="2255"/>
                    <a:pt x="0" y="4931"/>
                  </a:cubicBezTo>
                  <a:cubicBezTo>
                    <a:pt x="0" y="5004"/>
                    <a:pt x="37" y="5114"/>
                    <a:pt x="110" y="5114"/>
                  </a:cubicBezTo>
                  <a:lnTo>
                    <a:pt x="147" y="5114"/>
                  </a:lnTo>
                  <a:cubicBezTo>
                    <a:pt x="229" y="5114"/>
                    <a:pt x="303" y="5078"/>
                    <a:pt x="303" y="5004"/>
                  </a:cubicBezTo>
                  <a:cubicBezTo>
                    <a:pt x="1436" y="461"/>
                    <a:pt x="4457" y="302"/>
                    <a:pt x="4969" y="302"/>
                  </a:cubicBezTo>
                  <a:cubicBezTo>
                    <a:pt x="5008" y="302"/>
                    <a:pt x="5032" y="303"/>
                    <a:pt x="5040" y="303"/>
                  </a:cubicBezTo>
                  <a:cubicBezTo>
                    <a:pt x="5150" y="303"/>
                    <a:pt x="5233" y="267"/>
                    <a:pt x="5233" y="193"/>
                  </a:cubicBezTo>
                  <a:cubicBezTo>
                    <a:pt x="5233" y="74"/>
                    <a:pt x="5150" y="1"/>
                    <a:pt x="5077" y="1"/>
                  </a:cubicBezTo>
                  <a:cubicBezTo>
                    <a:pt x="5073" y="1"/>
                    <a:pt x="5057" y="0"/>
                    <a:pt x="5031" y="0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2"/>
            <p:cNvSpPr/>
            <p:nvPr/>
          </p:nvSpPr>
          <p:spPr>
            <a:xfrm>
              <a:off x="4073602" y="3123679"/>
              <a:ext cx="280834" cy="347695"/>
            </a:xfrm>
            <a:custGeom>
              <a:avLst/>
              <a:gdLst/>
              <a:ahLst/>
              <a:cxnLst/>
              <a:rect l="l" t="t" r="r" b="b"/>
              <a:pathLst>
                <a:path w="6334" h="7842" extrusionOk="0">
                  <a:moveTo>
                    <a:pt x="186" y="1"/>
                  </a:moveTo>
                  <a:cubicBezTo>
                    <a:pt x="135" y="1"/>
                    <a:pt x="64" y="35"/>
                    <a:pt x="38" y="89"/>
                  </a:cubicBezTo>
                  <a:cubicBezTo>
                    <a:pt x="1" y="171"/>
                    <a:pt x="38" y="244"/>
                    <a:pt x="74" y="281"/>
                  </a:cubicBezTo>
                  <a:cubicBezTo>
                    <a:pt x="4775" y="3030"/>
                    <a:pt x="5994" y="7686"/>
                    <a:pt x="5994" y="7732"/>
                  </a:cubicBezTo>
                  <a:cubicBezTo>
                    <a:pt x="6031" y="7805"/>
                    <a:pt x="6104" y="7842"/>
                    <a:pt x="6150" y="7842"/>
                  </a:cubicBezTo>
                  <a:lnTo>
                    <a:pt x="6187" y="7842"/>
                  </a:lnTo>
                  <a:cubicBezTo>
                    <a:pt x="6260" y="7805"/>
                    <a:pt x="6333" y="7732"/>
                    <a:pt x="6297" y="7649"/>
                  </a:cubicBezTo>
                  <a:cubicBezTo>
                    <a:pt x="6297" y="7612"/>
                    <a:pt x="5041" y="2838"/>
                    <a:pt x="230" y="15"/>
                  </a:cubicBezTo>
                  <a:cubicBezTo>
                    <a:pt x="220" y="6"/>
                    <a:pt x="204" y="1"/>
                    <a:pt x="186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0" name="Google Shape;980;p22"/>
          <p:cNvGrpSpPr/>
          <p:nvPr/>
        </p:nvGrpSpPr>
        <p:grpSpPr>
          <a:xfrm rot="1876612">
            <a:off x="1119568" y="6255182"/>
            <a:ext cx="275904" cy="270948"/>
            <a:chOff x="1971300" y="3409475"/>
            <a:chExt cx="101600" cy="99775"/>
          </a:xfrm>
        </p:grpSpPr>
        <p:sp>
          <p:nvSpPr>
            <p:cNvPr id="981" name="Google Shape;981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22"/>
          <p:cNvGrpSpPr/>
          <p:nvPr/>
        </p:nvGrpSpPr>
        <p:grpSpPr>
          <a:xfrm rot="1876612">
            <a:off x="546580" y="5785588"/>
            <a:ext cx="275904" cy="270880"/>
            <a:chOff x="1655100" y="3332725"/>
            <a:chExt cx="101600" cy="99750"/>
          </a:xfrm>
        </p:grpSpPr>
        <p:sp>
          <p:nvSpPr>
            <p:cNvPr id="985" name="Google Shape;985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8" name="Google Shape;988;p22"/>
          <p:cNvGrpSpPr/>
          <p:nvPr/>
        </p:nvGrpSpPr>
        <p:grpSpPr>
          <a:xfrm rot="-1865178" flipH="1">
            <a:off x="10794623" y="6253771"/>
            <a:ext cx="275903" cy="270948"/>
            <a:chOff x="1971300" y="3409475"/>
            <a:chExt cx="101600" cy="99775"/>
          </a:xfrm>
        </p:grpSpPr>
        <p:sp>
          <p:nvSpPr>
            <p:cNvPr id="989" name="Google Shape;989;p22"/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2"/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solidFill>
              <a:srgbClr val="88C1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2"/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2" name="Google Shape;992;p22"/>
          <p:cNvGrpSpPr/>
          <p:nvPr/>
        </p:nvGrpSpPr>
        <p:grpSpPr>
          <a:xfrm rot="-1865178" flipH="1">
            <a:off x="11367346" y="5785580"/>
            <a:ext cx="275903" cy="270880"/>
            <a:chOff x="1655100" y="3332725"/>
            <a:chExt cx="101600" cy="99750"/>
          </a:xfrm>
        </p:grpSpPr>
        <p:sp>
          <p:nvSpPr>
            <p:cNvPr id="993" name="Google Shape;993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6" name="Google Shape;996;p22"/>
          <p:cNvGrpSpPr/>
          <p:nvPr/>
        </p:nvGrpSpPr>
        <p:grpSpPr>
          <a:xfrm flipH="1">
            <a:off x="496310" y="6296249"/>
            <a:ext cx="189436" cy="186000"/>
            <a:chOff x="1655100" y="3332725"/>
            <a:chExt cx="101600" cy="99750"/>
          </a:xfrm>
        </p:grpSpPr>
        <p:sp>
          <p:nvSpPr>
            <p:cNvPr id="997" name="Google Shape;997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0" name="Google Shape;1000;p22"/>
          <p:cNvGrpSpPr/>
          <p:nvPr/>
        </p:nvGrpSpPr>
        <p:grpSpPr>
          <a:xfrm flipH="1">
            <a:off x="11549310" y="6392067"/>
            <a:ext cx="189436" cy="186000"/>
            <a:chOff x="1655100" y="3332725"/>
            <a:chExt cx="101600" cy="99750"/>
          </a:xfrm>
        </p:grpSpPr>
        <p:sp>
          <p:nvSpPr>
            <p:cNvPr id="1001" name="Google Shape;1001;p22"/>
            <p:cNvSpPr/>
            <p:nvPr/>
          </p:nvSpPr>
          <p:spPr>
            <a:xfrm>
              <a:off x="1655100" y="3332725"/>
              <a:ext cx="101600" cy="99750"/>
            </a:xfrm>
            <a:custGeom>
              <a:avLst/>
              <a:gdLst/>
              <a:ahLst/>
              <a:cxnLst/>
              <a:rect l="l" t="t" r="r" b="b"/>
              <a:pathLst>
                <a:path w="4064" h="3990" extrusionOk="0">
                  <a:moveTo>
                    <a:pt x="2078" y="0"/>
                  </a:moveTo>
                  <a:cubicBezTo>
                    <a:pt x="920" y="0"/>
                    <a:pt x="0" y="846"/>
                    <a:pt x="0" y="2004"/>
                  </a:cubicBezTo>
                  <a:cubicBezTo>
                    <a:pt x="0" y="3071"/>
                    <a:pt x="920" y="3990"/>
                    <a:pt x="2078" y="3990"/>
                  </a:cubicBezTo>
                  <a:cubicBezTo>
                    <a:pt x="3144" y="3990"/>
                    <a:pt x="4063" y="3071"/>
                    <a:pt x="4063" y="2004"/>
                  </a:cubicBezTo>
                  <a:cubicBezTo>
                    <a:pt x="4063" y="846"/>
                    <a:pt x="3144" y="0"/>
                    <a:pt x="2078" y="0"/>
                  </a:cubicBezTo>
                  <a:close/>
                </a:path>
              </a:pathLst>
            </a:custGeom>
            <a:solidFill>
              <a:srgbClr val="C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2"/>
            <p:cNvSpPr/>
            <p:nvPr/>
          </p:nvSpPr>
          <p:spPr>
            <a:xfrm>
              <a:off x="1659225" y="3332725"/>
              <a:ext cx="97475" cy="76775"/>
            </a:xfrm>
            <a:custGeom>
              <a:avLst/>
              <a:gdLst/>
              <a:ahLst/>
              <a:cxnLst/>
              <a:rect l="l" t="t" r="r" b="b"/>
              <a:pathLst>
                <a:path w="3899" h="3071" extrusionOk="0">
                  <a:moveTo>
                    <a:pt x="1913" y="0"/>
                  </a:moveTo>
                  <a:cubicBezTo>
                    <a:pt x="994" y="0"/>
                    <a:pt x="221" y="534"/>
                    <a:pt x="1" y="1306"/>
                  </a:cubicBezTo>
                  <a:cubicBezTo>
                    <a:pt x="295" y="846"/>
                    <a:pt x="920" y="460"/>
                    <a:pt x="1600" y="460"/>
                  </a:cubicBezTo>
                  <a:cubicBezTo>
                    <a:pt x="2758" y="460"/>
                    <a:pt x="3604" y="1379"/>
                    <a:pt x="3604" y="2464"/>
                  </a:cubicBezTo>
                  <a:cubicBezTo>
                    <a:pt x="3604" y="2685"/>
                    <a:pt x="3604" y="2924"/>
                    <a:pt x="3512" y="3071"/>
                  </a:cubicBezTo>
                  <a:cubicBezTo>
                    <a:pt x="3751" y="2758"/>
                    <a:pt x="3898" y="2372"/>
                    <a:pt x="3898" y="2004"/>
                  </a:cubicBezTo>
                  <a:cubicBezTo>
                    <a:pt x="3898" y="846"/>
                    <a:pt x="2979" y="0"/>
                    <a:pt x="1913" y="0"/>
                  </a:cubicBezTo>
                  <a:close/>
                </a:path>
              </a:pathLst>
            </a:custGeom>
            <a:solidFill>
              <a:srgbClr val="A4C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2"/>
            <p:cNvSpPr/>
            <p:nvPr/>
          </p:nvSpPr>
          <p:spPr>
            <a:xfrm>
              <a:off x="1662900" y="3357550"/>
              <a:ext cx="74950" cy="74925"/>
            </a:xfrm>
            <a:custGeom>
              <a:avLst/>
              <a:gdLst/>
              <a:ahLst/>
              <a:cxnLst/>
              <a:rect l="l" t="t" r="r" b="b"/>
              <a:pathLst>
                <a:path w="2998" h="2997" extrusionOk="0">
                  <a:moveTo>
                    <a:pt x="1453" y="0"/>
                  </a:moveTo>
                  <a:cubicBezTo>
                    <a:pt x="700" y="0"/>
                    <a:pt x="1" y="625"/>
                    <a:pt x="1" y="1471"/>
                  </a:cubicBezTo>
                  <a:cubicBezTo>
                    <a:pt x="1" y="2298"/>
                    <a:pt x="700" y="2997"/>
                    <a:pt x="1453" y="2997"/>
                  </a:cubicBezTo>
                  <a:cubicBezTo>
                    <a:pt x="2299" y="2997"/>
                    <a:pt x="2998" y="2298"/>
                    <a:pt x="2998" y="1471"/>
                  </a:cubicBezTo>
                  <a:cubicBezTo>
                    <a:pt x="2998" y="625"/>
                    <a:pt x="2299" y="0"/>
                    <a:pt x="1453" y="0"/>
                  </a:cubicBezTo>
                  <a:close/>
                </a:path>
              </a:pathLst>
            </a:custGeom>
            <a:solidFill>
              <a:srgbClr val="F4F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12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42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60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820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0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60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9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2022/9/25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12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43793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rikhand"/>
              <a:buNone/>
              <a:defRPr sz="3000">
                <a:solidFill>
                  <a:schemeClr val="dk1"/>
                </a:solidFill>
                <a:latin typeface="Shrikhand"/>
                <a:ea typeface="Shrikhand"/>
                <a:cs typeface="Shrikhand"/>
                <a:sym typeface="Shrik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182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63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1.svg"/><Relationship Id="rId3" Type="http://schemas.openxmlformats.org/officeDocument/2006/relationships/image" Target="../media/image37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5.png"/><Relationship Id="rId11" Type="http://schemas.openxmlformats.org/officeDocument/2006/relationships/image" Target="../media/image66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38.sv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74.sv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3.png"/><Relationship Id="rId9" Type="http://schemas.openxmlformats.org/officeDocument/2006/relationships/image" Target="../media/image7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2.png"/><Relationship Id="rId12" Type="http://schemas.openxmlformats.org/officeDocument/2006/relationships/image" Target="../media/image78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gif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5.xml"/><Relationship Id="rId1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9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11" Type="http://schemas.openxmlformats.org/officeDocument/2006/relationships/slide" Target="slide4.xml"/><Relationship Id="rId5" Type="http://schemas.openxmlformats.org/officeDocument/2006/relationships/image" Target="../media/image19.png"/><Relationship Id="rId15" Type="http://schemas.openxmlformats.org/officeDocument/2006/relationships/slide" Target="slide6.xml"/><Relationship Id="rId10" Type="http://schemas.openxmlformats.org/officeDocument/2006/relationships/image" Target="../media/image25.png"/><Relationship Id="rId19" Type="http://schemas.openxmlformats.org/officeDocument/2006/relationships/image" Target="../media/image31.gif"/><Relationship Id="rId4" Type="http://schemas.openxmlformats.org/officeDocument/2006/relationships/audio" Target="../media/audio2.wav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3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3565917" y="4952471"/>
            <a:ext cx="506016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5FFB5A-CBF4-4FDC-AD3F-47C4E067A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0662" y="571500"/>
            <a:ext cx="1685925" cy="100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F25957-8A17-4A11-B403-2ADC1A32DF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512" y="2271712"/>
            <a:ext cx="10409480" cy="19002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3166A8F-0B91-47AA-A916-D0B8CC4FE138}"/>
              </a:ext>
            </a:extLst>
          </p:cNvPr>
          <p:cNvSpPr/>
          <p:nvPr/>
        </p:nvSpPr>
        <p:spPr>
          <a:xfrm>
            <a:off x="6471557" y="3348718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3262B2-1751-41DB-BC20-0C9EAFEF4DA0}"/>
              </a:ext>
            </a:extLst>
          </p:cNvPr>
          <p:cNvSpPr/>
          <p:nvPr/>
        </p:nvSpPr>
        <p:spPr>
          <a:xfrm>
            <a:off x="7443107" y="333919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BF8758-9BE9-4E55-A143-807B5EACBFAA}"/>
              </a:ext>
            </a:extLst>
          </p:cNvPr>
          <p:cNvSpPr/>
          <p:nvPr/>
        </p:nvSpPr>
        <p:spPr>
          <a:xfrm>
            <a:off x="8424182" y="330109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448E93-A382-4A6F-AD09-ABC1DF30D073}"/>
              </a:ext>
            </a:extLst>
          </p:cNvPr>
          <p:cNvSpPr/>
          <p:nvPr/>
        </p:nvSpPr>
        <p:spPr>
          <a:xfrm>
            <a:off x="9424307" y="332014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02B1D7-ADC3-42FA-81D8-79223C9E2F51}"/>
              </a:ext>
            </a:extLst>
          </p:cNvPr>
          <p:cNvSpPr/>
          <p:nvPr/>
        </p:nvSpPr>
        <p:spPr>
          <a:xfrm>
            <a:off x="10395857" y="3339193"/>
            <a:ext cx="707572" cy="5878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F7EE60-F78D-40BB-A5D2-6E0919C24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4525" y="338137"/>
            <a:ext cx="6934200" cy="733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120C9E-0F9B-486C-8A97-EF6CCFA574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336" y="1114425"/>
            <a:ext cx="10729913" cy="29146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6E5C4F-80C6-4683-9074-034231C8B4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276" y="4000500"/>
            <a:ext cx="10825162" cy="24765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8DA970A-29FF-4F78-ACFA-1C3087D7EA3D}"/>
              </a:ext>
            </a:extLst>
          </p:cNvPr>
          <p:cNvSpPr/>
          <p:nvPr/>
        </p:nvSpPr>
        <p:spPr>
          <a:xfrm>
            <a:off x="4695825" y="3448050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8C8518D-D23B-4B42-AB49-0B5225FD01C9}"/>
              </a:ext>
            </a:extLst>
          </p:cNvPr>
          <p:cNvSpPr/>
          <p:nvPr/>
        </p:nvSpPr>
        <p:spPr>
          <a:xfrm>
            <a:off x="5381625" y="3409950"/>
            <a:ext cx="502610" cy="46074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A0A5809-FC51-4988-ACEB-12E1AD2186EC}"/>
              </a:ext>
            </a:extLst>
          </p:cNvPr>
          <p:cNvSpPr/>
          <p:nvPr/>
        </p:nvSpPr>
        <p:spPr>
          <a:xfrm>
            <a:off x="7048499" y="3448050"/>
            <a:ext cx="552451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90FF3B0-4C7A-48E5-8112-A7DEE7338672}"/>
              </a:ext>
            </a:extLst>
          </p:cNvPr>
          <p:cNvSpPr/>
          <p:nvPr/>
        </p:nvSpPr>
        <p:spPr>
          <a:xfrm>
            <a:off x="6048375" y="3419475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D0B38EB-49B8-461A-A372-764A02AAC8AD}"/>
              </a:ext>
            </a:extLst>
          </p:cNvPr>
          <p:cNvSpPr/>
          <p:nvPr/>
        </p:nvSpPr>
        <p:spPr>
          <a:xfrm>
            <a:off x="4848225" y="5905500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1F809D0-4ED8-41D1-89FE-C8B8304A5907}"/>
              </a:ext>
            </a:extLst>
          </p:cNvPr>
          <p:cNvSpPr/>
          <p:nvPr/>
        </p:nvSpPr>
        <p:spPr>
          <a:xfrm>
            <a:off x="5505450" y="5895975"/>
            <a:ext cx="502610" cy="460744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F6F9DED-E0CA-43E3-85B0-2537F084C3E4}"/>
              </a:ext>
            </a:extLst>
          </p:cNvPr>
          <p:cNvSpPr/>
          <p:nvPr/>
        </p:nvSpPr>
        <p:spPr>
          <a:xfrm>
            <a:off x="6162675" y="5924550"/>
            <a:ext cx="502610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0FA8F29-D6F9-42A3-958B-8F30F109EAA6}"/>
              </a:ext>
            </a:extLst>
          </p:cNvPr>
          <p:cNvSpPr/>
          <p:nvPr/>
        </p:nvSpPr>
        <p:spPr>
          <a:xfrm>
            <a:off x="7086599" y="5915025"/>
            <a:ext cx="552451" cy="46074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  <p:bldP spid="32" grpId="0" animBg="1"/>
      <p:bldP spid="34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73462" y="35408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012" y="166462"/>
            <a:ext cx="868735" cy="868735"/>
          </a:xfrm>
          <a:prstGeom prst="rect">
            <a:avLst/>
          </a:prstGeom>
        </p:spPr>
      </p:pic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DDB912-2D0D-463E-9DED-F9A436035F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875" y="766762"/>
            <a:ext cx="10629900" cy="717745"/>
          </a:xfrm>
          <a:prstGeom prst="rect">
            <a:avLst/>
          </a:prstGeom>
        </p:spPr>
      </p:pic>
      <p:sp>
        <p:nvSpPr>
          <p:cNvPr id="299" name="Hình chữ nhật: Góc Tròn 6">
            <a:extLst>
              <a:ext uri="{FF2B5EF4-FFF2-40B4-BE49-F238E27FC236}">
                <a16:creationId xmlns:a16="http://schemas.microsoft.com/office/drawing/2014/main" id="{BFF20DB0-7F62-491C-8BF2-8F9F840289D5}"/>
              </a:ext>
            </a:extLst>
          </p:cNvPr>
          <p:cNvSpPr/>
          <p:nvPr/>
        </p:nvSpPr>
        <p:spPr>
          <a:xfrm>
            <a:off x="1390650" y="2383979"/>
            <a:ext cx="9410700" cy="358063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C2E5F3"/>
              </a:solidFill>
              <a:latin typeface="Arial"/>
              <a:sym typeface="Arial"/>
            </a:endParaRPr>
          </a:p>
        </p:txBody>
      </p:sp>
      <p:grpSp>
        <p:nvGrpSpPr>
          <p:cNvPr id="300" name="Google Shape;2260;p45">
            <a:extLst>
              <a:ext uri="{FF2B5EF4-FFF2-40B4-BE49-F238E27FC236}">
                <a16:creationId xmlns:a16="http://schemas.microsoft.com/office/drawing/2014/main" id="{9E2405BB-BF77-42AA-BF3C-403DF68EB90C}"/>
              </a:ext>
            </a:extLst>
          </p:cNvPr>
          <p:cNvGrpSpPr/>
          <p:nvPr/>
        </p:nvGrpSpPr>
        <p:grpSpPr>
          <a:xfrm rot="6246480" flipH="1">
            <a:off x="2948729" y="324813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01" name="Google Shape;2261;p45">
              <a:extLst>
                <a:ext uri="{FF2B5EF4-FFF2-40B4-BE49-F238E27FC236}">
                  <a16:creationId xmlns:a16="http://schemas.microsoft.com/office/drawing/2014/main" id="{CAB5DF69-FA60-4ABF-BB82-A072EC54D418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2262;p45">
              <a:extLst>
                <a:ext uri="{FF2B5EF4-FFF2-40B4-BE49-F238E27FC236}">
                  <a16:creationId xmlns:a16="http://schemas.microsoft.com/office/drawing/2014/main" id="{D0BE9B51-06A2-4329-BFA1-4784E7184379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2263;p45">
              <a:extLst>
                <a:ext uri="{FF2B5EF4-FFF2-40B4-BE49-F238E27FC236}">
                  <a16:creationId xmlns:a16="http://schemas.microsoft.com/office/drawing/2014/main" id="{B3EAFAFC-D2B4-4EE5-BF1D-58B92D1E6801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4" name="Google Shape;2260;p45">
            <a:extLst>
              <a:ext uri="{FF2B5EF4-FFF2-40B4-BE49-F238E27FC236}">
                <a16:creationId xmlns:a16="http://schemas.microsoft.com/office/drawing/2014/main" id="{3D324288-7ACC-419E-AB5C-570AF8053B8A}"/>
              </a:ext>
            </a:extLst>
          </p:cNvPr>
          <p:cNvGrpSpPr/>
          <p:nvPr/>
        </p:nvGrpSpPr>
        <p:grpSpPr>
          <a:xfrm rot="6246480" flipH="1">
            <a:off x="3668986" y="3248135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05" name="Google Shape;2261;p45">
              <a:extLst>
                <a:ext uri="{FF2B5EF4-FFF2-40B4-BE49-F238E27FC236}">
                  <a16:creationId xmlns:a16="http://schemas.microsoft.com/office/drawing/2014/main" id="{1A8727EF-3457-419C-92D7-0AC95F6F8C6C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2262;p45">
              <a:extLst>
                <a:ext uri="{FF2B5EF4-FFF2-40B4-BE49-F238E27FC236}">
                  <a16:creationId xmlns:a16="http://schemas.microsoft.com/office/drawing/2014/main" id="{115438C9-DD1C-4DC5-80F6-8E0AEDD59497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2263;p45">
              <a:extLst>
                <a:ext uri="{FF2B5EF4-FFF2-40B4-BE49-F238E27FC236}">
                  <a16:creationId xmlns:a16="http://schemas.microsoft.com/office/drawing/2014/main" id="{551C087C-16BF-41C0-82DF-21904F8E6AA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2260;p45">
            <a:extLst>
              <a:ext uri="{FF2B5EF4-FFF2-40B4-BE49-F238E27FC236}">
                <a16:creationId xmlns:a16="http://schemas.microsoft.com/office/drawing/2014/main" id="{CDAA0BF7-3A9E-43C0-958A-43F09449612E}"/>
              </a:ext>
            </a:extLst>
          </p:cNvPr>
          <p:cNvGrpSpPr/>
          <p:nvPr/>
        </p:nvGrpSpPr>
        <p:grpSpPr>
          <a:xfrm rot="6246480" flipH="1">
            <a:off x="4382725" y="327878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09" name="Google Shape;2261;p45">
              <a:extLst>
                <a:ext uri="{FF2B5EF4-FFF2-40B4-BE49-F238E27FC236}">
                  <a16:creationId xmlns:a16="http://schemas.microsoft.com/office/drawing/2014/main" id="{6580CD79-0CE4-4FB6-9A21-5F510B177942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2262;p45">
              <a:extLst>
                <a:ext uri="{FF2B5EF4-FFF2-40B4-BE49-F238E27FC236}">
                  <a16:creationId xmlns:a16="http://schemas.microsoft.com/office/drawing/2014/main" id="{97CB1D27-7C6A-44E6-BF8D-46D05B1F0F0C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2263;p45">
              <a:extLst>
                <a:ext uri="{FF2B5EF4-FFF2-40B4-BE49-F238E27FC236}">
                  <a16:creationId xmlns:a16="http://schemas.microsoft.com/office/drawing/2014/main" id="{5DC829A0-EBBD-4687-9A6F-F0207C0F2FD4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2" name="Google Shape;2260;p45">
            <a:extLst>
              <a:ext uri="{FF2B5EF4-FFF2-40B4-BE49-F238E27FC236}">
                <a16:creationId xmlns:a16="http://schemas.microsoft.com/office/drawing/2014/main" id="{1590504F-13AA-4047-9CE8-3080776E0ADB}"/>
              </a:ext>
            </a:extLst>
          </p:cNvPr>
          <p:cNvGrpSpPr/>
          <p:nvPr/>
        </p:nvGrpSpPr>
        <p:grpSpPr>
          <a:xfrm rot="6246480" flipH="1">
            <a:off x="3664258" y="385961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13" name="Google Shape;2261;p45">
              <a:extLst>
                <a:ext uri="{FF2B5EF4-FFF2-40B4-BE49-F238E27FC236}">
                  <a16:creationId xmlns:a16="http://schemas.microsoft.com/office/drawing/2014/main" id="{76A938C0-6E97-4BD3-95C1-9F98CD62BC19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2262;p45">
              <a:extLst>
                <a:ext uri="{FF2B5EF4-FFF2-40B4-BE49-F238E27FC236}">
                  <a16:creationId xmlns:a16="http://schemas.microsoft.com/office/drawing/2014/main" id="{EAC0D14A-8980-4574-AC58-A9D1CF6A8586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2263;p45">
              <a:extLst>
                <a:ext uri="{FF2B5EF4-FFF2-40B4-BE49-F238E27FC236}">
                  <a16:creationId xmlns:a16="http://schemas.microsoft.com/office/drawing/2014/main" id="{ECFB0350-BA72-462F-9968-9157CE18218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2260;p45">
            <a:extLst>
              <a:ext uri="{FF2B5EF4-FFF2-40B4-BE49-F238E27FC236}">
                <a16:creationId xmlns:a16="http://schemas.microsoft.com/office/drawing/2014/main" id="{3B4AB2D4-471F-4261-B2F2-89B5D5BF17B3}"/>
              </a:ext>
            </a:extLst>
          </p:cNvPr>
          <p:cNvGrpSpPr/>
          <p:nvPr/>
        </p:nvGrpSpPr>
        <p:grpSpPr>
          <a:xfrm rot="6246480" flipH="1">
            <a:off x="4374969" y="3895432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17" name="Google Shape;2261;p45">
              <a:extLst>
                <a:ext uri="{FF2B5EF4-FFF2-40B4-BE49-F238E27FC236}">
                  <a16:creationId xmlns:a16="http://schemas.microsoft.com/office/drawing/2014/main" id="{3F63DFBE-55D4-4F99-B885-EAD0585A31FA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2262;p45">
              <a:extLst>
                <a:ext uri="{FF2B5EF4-FFF2-40B4-BE49-F238E27FC236}">
                  <a16:creationId xmlns:a16="http://schemas.microsoft.com/office/drawing/2014/main" id="{44444EEA-A267-4BBA-893A-D51366A5FC81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2263;p45">
              <a:extLst>
                <a:ext uri="{FF2B5EF4-FFF2-40B4-BE49-F238E27FC236}">
                  <a16:creationId xmlns:a16="http://schemas.microsoft.com/office/drawing/2014/main" id="{B64379AA-4CA3-4E99-B587-9991CDB26FAA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0" name="Google Shape;2260;p45">
            <a:extLst>
              <a:ext uri="{FF2B5EF4-FFF2-40B4-BE49-F238E27FC236}">
                <a16:creationId xmlns:a16="http://schemas.microsoft.com/office/drawing/2014/main" id="{A584FA43-3767-4A4B-AE81-60CC704797D9}"/>
              </a:ext>
            </a:extLst>
          </p:cNvPr>
          <p:cNvGrpSpPr/>
          <p:nvPr/>
        </p:nvGrpSpPr>
        <p:grpSpPr>
          <a:xfrm rot="6246480" flipH="1">
            <a:off x="2948727" y="3843235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21" name="Google Shape;2261;p45">
              <a:extLst>
                <a:ext uri="{FF2B5EF4-FFF2-40B4-BE49-F238E27FC236}">
                  <a16:creationId xmlns:a16="http://schemas.microsoft.com/office/drawing/2014/main" id="{2C328E7D-CD03-4274-B3B4-A70C47586BE0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2262;p45">
              <a:extLst>
                <a:ext uri="{FF2B5EF4-FFF2-40B4-BE49-F238E27FC236}">
                  <a16:creationId xmlns:a16="http://schemas.microsoft.com/office/drawing/2014/main" id="{E4DA156A-7BA9-4C86-A76D-5A952CCC0E48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2263;p45">
              <a:extLst>
                <a:ext uri="{FF2B5EF4-FFF2-40B4-BE49-F238E27FC236}">
                  <a16:creationId xmlns:a16="http://schemas.microsoft.com/office/drawing/2014/main" id="{EE48CE6E-C465-4BE7-ADAA-88AE54ECB3F5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4" name="Google Shape;2260;p45">
            <a:extLst>
              <a:ext uri="{FF2B5EF4-FFF2-40B4-BE49-F238E27FC236}">
                <a16:creationId xmlns:a16="http://schemas.microsoft.com/office/drawing/2014/main" id="{C76B7E2E-CFFD-4C4F-A9EF-389E7A80AD99}"/>
              </a:ext>
            </a:extLst>
          </p:cNvPr>
          <p:cNvGrpSpPr/>
          <p:nvPr/>
        </p:nvGrpSpPr>
        <p:grpSpPr>
          <a:xfrm rot="6246480" flipH="1">
            <a:off x="4023635" y="447109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25" name="Google Shape;2261;p45">
              <a:extLst>
                <a:ext uri="{FF2B5EF4-FFF2-40B4-BE49-F238E27FC236}">
                  <a16:creationId xmlns:a16="http://schemas.microsoft.com/office/drawing/2014/main" id="{BE08FAAC-1BEB-4489-85D7-587D0234B52A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2262;p45">
              <a:extLst>
                <a:ext uri="{FF2B5EF4-FFF2-40B4-BE49-F238E27FC236}">
                  <a16:creationId xmlns:a16="http://schemas.microsoft.com/office/drawing/2014/main" id="{4A209EC9-238C-4BED-BA0C-4999196C8EA1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2263;p45">
              <a:extLst>
                <a:ext uri="{FF2B5EF4-FFF2-40B4-BE49-F238E27FC236}">
                  <a16:creationId xmlns:a16="http://schemas.microsoft.com/office/drawing/2014/main" id="{BB452819-9D62-4B84-B81E-F96B19813D5B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2260;p45">
            <a:extLst>
              <a:ext uri="{FF2B5EF4-FFF2-40B4-BE49-F238E27FC236}">
                <a16:creationId xmlns:a16="http://schemas.microsoft.com/office/drawing/2014/main" id="{C8FA0FD6-FF6E-40B4-89F1-FB9455FF8738}"/>
              </a:ext>
            </a:extLst>
          </p:cNvPr>
          <p:cNvGrpSpPr/>
          <p:nvPr/>
        </p:nvGrpSpPr>
        <p:grpSpPr>
          <a:xfrm rot="6246480" flipH="1">
            <a:off x="3261219" y="4500648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29" name="Google Shape;2261;p45">
              <a:extLst>
                <a:ext uri="{FF2B5EF4-FFF2-40B4-BE49-F238E27FC236}">
                  <a16:creationId xmlns:a16="http://schemas.microsoft.com/office/drawing/2014/main" id="{D81B8B90-A7CF-484C-8C8E-58ED8C7426B0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2262;p45">
              <a:extLst>
                <a:ext uri="{FF2B5EF4-FFF2-40B4-BE49-F238E27FC236}">
                  <a16:creationId xmlns:a16="http://schemas.microsoft.com/office/drawing/2014/main" id="{FE1D61E7-4097-41B7-853B-1C754FD1F393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2263;p45">
              <a:extLst>
                <a:ext uri="{FF2B5EF4-FFF2-40B4-BE49-F238E27FC236}">
                  <a16:creationId xmlns:a16="http://schemas.microsoft.com/office/drawing/2014/main" id="{FB6512FC-6A61-41A4-9CA6-9C6ACD313EBA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2260;p45">
            <a:extLst>
              <a:ext uri="{FF2B5EF4-FFF2-40B4-BE49-F238E27FC236}">
                <a16:creationId xmlns:a16="http://schemas.microsoft.com/office/drawing/2014/main" id="{75E95482-D9DE-47DB-BCA4-C8A8BC16EB89}"/>
              </a:ext>
            </a:extLst>
          </p:cNvPr>
          <p:cNvGrpSpPr/>
          <p:nvPr/>
        </p:nvGrpSpPr>
        <p:grpSpPr>
          <a:xfrm rot="5159271" flipH="1">
            <a:off x="6855219" y="3227883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33" name="Google Shape;2261;p45">
              <a:extLst>
                <a:ext uri="{FF2B5EF4-FFF2-40B4-BE49-F238E27FC236}">
                  <a16:creationId xmlns:a16="http://schemas.microsoft.com/office/drawing/2014/main" id="{44BFA0D0-20AB-477F-BD51-0CAF2E51DAB4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2262;p45">
              <a:extLst>
                <a:ext uri="{FF2B5EF4-FFF2-40B4-BE49-F238E27FC236}">
                  <a16:creationId xmlns:a16="http://schemas.microsoft.com/office/drawing/2014/main" id="{CF61669E-521D-4469-90CD-530F2D931C2D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2263;p45">
              <a:extLst>
                <a:ext uri="{FF2B5EF4-FFF2-40B4-BE49-F238E27FC236}">
                  <a16:creationId xmlns:a16="http://schemas.microsoft.com/office/drawing/2014/main" id="{76151DC0-DA5B-4E1A-A46C-4E184FA1EBF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" name="Google Shape;2260;p45">
            <a:extLst>
              <a:ext uri="{FF2B5EF4-FFF2-40B4-BE49-F238E27FC236}">
                <a16:creationId xmlns:a16="http://schemas.microsoft.com/office/drawing/2014/main" id="{A4D120BE-02DB-4D05-B7FF-3154F75BF68D}"/>
              </a:ext>
            </a:extLst>
          </p:cNvPr>
          <p:cNvGrpSpPr/>
          <p:nvPr/>
        </p:nvGrpSpPr>
        <p:grpSpPr>
          <a:xfrm rot="5159271" flipH="1">
            <a:off x="7575477" y="322788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37" name="Google Shape;2261;p45">
              <a:extLst>
                <a:ext uri="{FF2B5EF4-FFF2-40B4-BE49-F238E27FC236}">
                  <a16:creationId xmlns:a16="http://schemas.microsoft.com/office/drawing/2014/main" id="{39478360-260A-4DFE-A7ED-AEBAD1CFEFA9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2262;p45">
              <a:extLst>
                <a:ext uri="{FF2B5EF4-FFF2-40B4-BE49-F238E27FC236}">
                  <a16:creationId xmlns:a16="http://schemas.microsoft.com/office/drawing/2014/main" id="{862F7ADA-F6C3-479B-B9A2-04C54FD5EFBA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2263;p45">
              <a:extLst>
                <a:ext uri="{FF2B5EF4-FFF2-40B4-BE49-F238E27FC236}">
                  <a16:creationId xmlns:a16="http://schemas.microsoft.com/office/drawing/2014/main" id="{38A1F403-06BF-4B67-915C-C084F3A32E91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2260;p45">
            <a:extLst>
              <a:ext uri="{FF2B5EF4-FFF2-40B4-BE49-F238E27FC236}">
                <a16:creationId xmlns:a16="http://schemas.microsoft.com/office/drawing/2014/main" id="{C0CBA30D-6836-4C0D-A184-1E423167CC4F}"/>
              </a:ext>
            </a:extLst>
          </p:cNvPr>
          <p:cNvGrpSpPr/>
          <p:nvPr/>
        </p:nvGrpSpPr>
        <p:grpSpPr>
          <a:xfrm rot="5159271" flipH="1">
            <a:off x="8289215" y="325853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41" name="Google Shape;2261;p45">
              <a:extLst>
                <a:ext uri="{FF2B5EF4-FFF2-40B4-BE49-F238E27FC236}">
                  <a16:creationId xmlns:a16="http://schemas.microsoft.com/office/drawing/2014/main" id="{FD723112-65CB-4CA5-9F28-5E3212326076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2262;p45">
              <a:extLst>
                <a:ext uri="{FF2B5EF4-FFF2-40B4-BE49-F238E27FC236}">
                  <a16:creationId xmlns:a16="http://schemas.microsoft.com/office/drawing/2014/main" id="{A17F204B-3FBB-4400-8D89-372EB7F79752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2263;p45">
              <a:extLst>
                <a:ext uri="{FF2B5EF4-FFF2-40B4-BE49-F238E27FC236}">
                  <a16:creationId xmlns:a16="http://schemas.microsoft.com/office/drawing/2014/main" id="{E16A4695-ABE4-4643-B8BB-ECD8BEA59D79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2260;p45">
            <a:extLst>
              <a:ext uri="{FF2B5EF4-FFF2-40B4-BE49-F238E27FC236}">
                <a16:creationId xmlns:a16="http://schemas.microsoft.com/office/drawing/2014/main" id="{24490E70-BA1F-433F-A3FB-479C3C19B7B9}"/>
              </a:ext>
            </a:extLst>
          </p:cNvPr>
          <p:cNvGrpSpPr/>
          <p:nvPr/>
        </p:nvGrpSpPr>
        <p:grpSpPr>
          <a:xfrm rot="5159271" flipH="1">
            <a:off x="7570749" y="3839363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45" name="Google Shape;2261;p45">
              <a:extLst>
                <a:ext uri="{FF2B5EF4-FFF2-40B4-BE49-F238E27FC236}">
                  <a16:creationId xmlns:a16="http://schemas.microsoft.com/office/drawing/2014/main" id="{F30B9C2E-6574-4BDD-BC3B-8DA3403ECA99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2262;p45">
              <a:extLst>
                <a:ext uri="{FF2B5EF4-FFF2-40B4-BE49-F238E27FC236}">
                  <a16:creationId xmlns:a16="http://schemas.microsoft.com/office/drawing/2014/main" id="{C47E5B67-B235-4D8A-9F9B-A498A6DF72B0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2263;p45">
              <a:extLst>
                <a:ext uri="{FF2B5EF4-FFF2-40B4-BE49-F238E27FC236}">
                  <a16:creationId xmlns:a16="http://schemas.microsoft.com/office/drawing/2014/main" id="{A0A87C4F-5F00-41E2-A181-2C8502A2696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8" name="Google Shape;2260;p45">
            <a:extLst>
              <a:ext uri="{FF2B5EF4-FFF2-40B4-BE49-F238E27FC236}">
                <a16:creationId xmlns:a16="http://schemas.microsoft.com/office/drawing/2014/main" id="{0ACDFB50-4580-4DB1-91D2-B10639CAD7A7}"/>
              </a:ext>
            </a:extLst>
          </p:cNvPr>
          <p:cNvGrpSpPr/>
          <p:nvPr/>
        </p:nvGrpSpPr>
        <p:grpSpPr>
          <a:xfrm rot="5159271" flipH="1">
            <a:off x="8281459" y="3875182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49" name="Google Shape;2261;p45">
              <a:extLst>
                <a:ext uri="{FF2B5EF4-FFF2-40B4-BE49-F238E27FC236}">
                  <a16:creationId xmlns:a16="http://schemas.microsoft.com/office/drawing/2014/main" id="{534BCCF4-AE3C-4693-A2F9-6D822217A1D9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2262;p45">
              <a:extLst>
                <a:ext uri="{FF2B5EF4-FFF2-40B4-BE49-F238E27FC236}">
                  <a16:creationId xmlns:a16="http://schemas.microsoft.com/office/drawing/2014/main" id="{2656352D-3A27-4531-AB89-CD43DEB2CD0D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2263;p45">
              <a:extLst>
                <a:ext uri="{FF2B5EF4-FFF2-40B4-BE49-F238E27FC236}">
                  <a16:creationId xmlns:a16="http://schemas.microsoft.com/office/drawing/2014/main" id="{3EFEE01C-F9C2-4982-867E-853F0A8C5834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2" name="Google Shape;2260;p45">
            <a:extLst>
              <a:ext uri="{FF2B5EF4-FFF2-40B4-BE49-F238E27FC236}">
                <a16:creationId xmlns:a16="http://schemas.microsoft.com/office/drawing/2014/main" id="{4E23E9D5-20E5-444F-AC6D-434561E4C3D4}"/>
              </a:ext>
            </a:extLst>
          </p:cNvPr>
          <p:cNvGrpSpPr/>
          <p:nvPr/>
        </p:nvGrpSpPr>
        <p:grpSpPr>
          <a:xfrm rot="5159271" flipH="1">
            <a:off x="6855218" y="3822984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53" name="Google Shape;2261;p45">
              <a:extLst>
                <a:ext uri="{FF2B5EF4-FFF2-40B4-BE49-F238E27FC236}">
                  <a16:creationId xmlns:a16="http://schemas.microsoft.com/office/drawing/2014/main" id="{551796D4-F23A-4874-9CB1-6203D87A3152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2262;p45">
              <a:extLst>
                <a:ext uri="{FF2B5EF4-FFF2-40B4-BE49-F238E27FC236}">
                  <a16:creationId xmlns:a16="http://schemas.microsoft.com/office/drawing/2014/main" id="{96182A56-9EBD-49C9-BBB3-3A3E81A5B2D1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2263;p45">
              <a:extLst>
                <a:ext uri="{FF2B5EF4-FFF2-40B4-BE49-F238E27FC236}">
                  <a16:creationId xmlns:a16="http://schemas.microsoft.com/office/drawing/2014/main" id="{5AEFEFE4-91EE-4858-860F-4A9637D41A9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6" name="Google Shape;2260;p45">
            <a:extLst>
              <a:ext uri="{FF2B5EF4-FFF2-40B4-BE49-F238E27FC236}">
                <a16:creationId xmlns:a16="http://schemas.microsoft.com/office/drawing/2014/main" id="{09A6C532-467D-4EC0-A3E2-8586CEA161DA}"/>
              </a:ext>
            </a:extLst>
          </p:cNvPr>
          <p:cNvGrpSpPr/>
          <p:nvPr/>
        </p:nvGrpSpPr>
        <p:grpSpPr>
          <a:xfrm rot="5159271" flipH="1">
            <a:off x="7834754" y="4480399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57" name="Google Shape;2261;p45">
              <a:extLst>
                <a:ext uri="{FF2B5EF4-FFF2-40B4-BE49-F238E27FC236}">
                  <a16:creationId xmlns:a16="http://schemas.microsoft.com/office/drawing/2014/main" id="{5C2A0CD5-5B39-4F9F-9C0D-650CEA5E812B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2262;p45">
              <a:extLst>
                <a:ext uri="{FF2B5EF4-FFF2-40B4-BE49-F238E27FC236}">
                  <a16:creationId xmlns:a16="http://schemas.microsoft.com/office/drawing/2014/main" id="{A67251B6-55B1-4EE4-ADC9-F01059AC770E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2263;p45">
              <a:extLst>
                <a:ext uri="{FF2B5EF4-FFF2-40B4-BE49-F238E27FC236}">
                  <a16:creationId xmlns:a16="http://schemas.microsoft.com/office/drawing/2014/main" id="{DD38D43E-3A77-4E6B-A66A-6491A049AE0F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0" name="Google Shape;2260;p45">
            <a:extLst>
              <a:ext uri="{FF2B5EF4-FFF2-40B4-BE49-F238E27FC236}">
                <a16:creationId xmlns:a16="http://schemas.microsoft.com/office/drawing/2014/main" id="{390B70BC-3C34-40A8-98E0-AFF31303BA8B}"/>
              </a:ext>
            </a:extLst>
          </p:cNvPr>
          <p:cNvGrpSpPr/>
          <p:nvPr/>
        </p:nvGrpSpPr>
        <p:grpSpPr>
          <a:xfrm rot="5159271" flipH="1">
            <a:off x="7151881" y="4471092"/>
            <a:ext cx="283327" cy="278237"/>
            <a:chOff x="1971300" y="3409475"/>
            <a:chExt cx="101600" cy="99775"/>
          </a:xfrm>
          <a:solidFill>
            <a:srgbClr val="FFFFFF"/>
          </a:solidFill>
        </p:grpSpPr>
        <p:sp>
          <p:nvSpPr>
            <p:cNvPr id="361" name="Google Shape;2261;p45">
              <a:extLst>
                <a:ext uri="{FF2B5EF4-FFF2-40B4-BE49-F238E27FC236}">
                  <a16:creationId xmlns:a16="http://schemas.microsoft.com/office/drawing/2014/main" id="{889CF435-24F6-4EB5-B94C-1845C9FC459E}"/>
                </a:ext>
              </a:extLst>
            </p:cNvPr>
            <p:cNvSpPr/>
            <p:nvPr/>
          </p:nvSpPr>
          <p:spPr>
            <a:xfrm>
              <a:off x="1971300" y="3409475"/>
              <a:ext cx="101600" cy="99775"/>
            </a:xfrm>
            <a:custGeom>
              <a:avLst/>
              <a:gdLst/>
              <a:ahLst/>
              <a:cxnLst/>
              <a:rect l="l" t="t" r="r" b="b"/>
              <a:pathLst>
                <a:path w="4064" h="3991" extrusionOk="0">
                  <a:moveTo>
                    <a:pt x="2060" y="1"/>
                  </a:moveTo>
                  <a:cubicBezTo>
                    <a:pt x="920" y="1"/>
                    <a:pt x="1" y="920"/>
                    <a:pt x="1" y="1986"/>
                  </a:cubicBezTo>
                  <a:cubicBezTo>
                    <a:pt x="1" y="3144"/>
                    <a:pt x="920" y="3990"/>
                    <a:pt x="2060" y="3990"/>
                  </a:cubicBezTo>
                  <a:cubicBezTo>
                    <a:pt x="3145" y="3990"/>
                    <a:pt x="4064" y="3144"/>
                    <a:pt x="4064" y="1986"/>
                  </a:cubicBezTo>
                  <a:cubicBezTo>
                    <a:pt x="4064" y="920"/>
                    <a:pt x="3145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2262;p45">
              <a:extLst>
                <a:ext uri="{FF2B5EF4-FFF2-40B4-BE49-F238E27FC236}">
                  <a16:creationId xmlns:a16="http://schemas.microsoft.com/office/drawing/2014/main" id="{C61D91E6-E3C4-4A6E-B191-B163089519A6}"/>
                </a:ext>
              </a:extLst>
            </p:cNvPr>
            <p:cNvSpPr/>
            <p:nvPr/>
          </p:nvSpPr>
          <p:spPr>
            <a:xfrm>
              <a:off x="1974975" y="3409475"/>
              <a:ext cx="97925" cy="78625"/>
            </a:xfrm>
            <a:custGeom>
              <a:avLst/>
              <a:gdLst/>
              <a:ahLst/>
              <a:cxnLst/>
              <a:rect l="l" t="t" r="r" b="b"/>
              <a:pathLst>
                <a:path w="3917" h="3145" extrusionOk="0">
                  <a:moveTo>
                    <a:pt x="1913" y="1"/>
                  </a:moveTo>
                  <a:cubicBezTo>
                    <a:pt x="994" y="1"/>
                    <a:pt x="240" y="607"/>
                    <a:pt x="1" y="1380"/>
                  </a:cubicBezTo>
                  <a:cubicBezTo>
                    <a:pt x="313" y="846"/>
                    <a:pt x="920" y="534"/>
                    <a:pt x="1619" y="534"/>
                  </a:cubicBezTo>
                  <a:cubicBezTo>
                    <a:pt x="2759" y="534"/>
                    <a:pt x="3604" y="1453"/>
                    <a:pt x="3604" y="2519"/>
                  </a:cubicBezTo>
                  <a:cubicBezTo>
                    <a:pt x="3604" y="2758"/>
                    <a:pt x="3604" y="2979"/>
                    <a:pt x="3531" y="3144"/>
                  </a:cubicBezTo>
                  <a:cubicBezTo>
                    <a:pt x="3751" y="2832"/>
                    <a:pt x="3917" y="2446"/>
                    <a:pt x="3917" y="1986"/>
                  </a:cubicBezTo>
                  <a:cubicBezTo>
                    <a:pt x="3917" y="920"/>
                    <a:pt x="2998" y="1"/>
                    <a:pt x="19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2263;p45">
              <a:extLst>
                <a:ext uri="{FF2B5EF4-FFF2-40B4-BE49-F238E27FC236}">
                  <a16:creationId xmlns:a16="http://schemas.microsoft.com/office/drawing/2014/main" id="{1A27624E-BDE6-4B39-9E95-90EB26AD728C}"/>
                </a:ext>
              </a:extLst>
            </p:cNvPr>
            <p:cNvSpPr/>
            <p:nvPr/>
          </p:nvSpPr>
          <p:spPr>
            <a:xfrm>
              <a:off x="1979125" y="3434300"/>
              <a:ext cx="74475" cy="74950"/>
            </a:xfrm>
            <a:custGeom>
              <a:avLst/>
              <a:gdLst/>
              <a:ahLst/>
              <a:cxnLst/>
              <a:rect l="l" t="t" r="r" b="b"/>
              <a:pathLst>
                <a:path w="2979" h="2998" extrusionOk="0">
                  <a:moveTo>
                    <a:pt x="1453" y="0"/>
                  </a:moveTo>
                  <a:cubicBezTo>
                    <a:pt x="681" y="0"/>
                    <a:pt x="0" y="699"/>
                    <a:pt x="0" y="1526"/>
                  </a:cubicBezTo>
                  <a:cubicBezTo>
                    <a:pt x="0" y="2372"/>
                    <a:pt x="681" y="2997"/>
                    <a:pt x="1453" y="2997"/>
                  </a:cubicBezTo>
                  <a:cubicBezTo>
                    <a:pt x="2298" y="2997"/>
                    <a:pt x="2979" y="2372"/>
                    <a:pt x="2979" y="1526"/>
                  </a:cubicBezTo>
                  <a:cubicBezTo>
                    <a:pt x="2979" y="699"/>
                    <a:pt x="2298" y="0"/>
                    <a:pt x="1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4" name="Hộp Văn bản 8">
                <a:extLst>
                  <a:ext uri="{FF2B5EF4-FFF2-40B4-BE49-F238E27FC236}">
                    <a16:creationId xmlns:a16="http://schemas.microsoft.com/office/drawing/2014/main" id="{50912877-873C-402B-AF89-44081AC93A99}"/>
                  </a:ext>
                </a:extLst>
              </p:cNvPr>
              <p:cNvSpPr txBox="1"/>
              <p:nvPr/>
            </p:nvSpPr>
            <p:spPr>
              <a:xfrm>
                <a:off x="4447961" y="5040418"/>
                <a:ext cx="3430426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sym typeface="Arial"/>
                        </a:rPr>
                        <m:t>8</m:t>
                      </m:r>
                      <m:r>
                        <a:rPr lang="en-US" sz="5400" i="1" ker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×2=16</m:t>
                      </m:r>
                    </m:oMath>
                  </m:oMathPara>
                </a14:m>
                <a:endParaRPr lang="en-US" sz="5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64" name="Hộp Văn bản 8">
                <a:extLst>
                  <a:ext uri="{FF2B5EF4-FFF2-40B4-BE49-F238E27FC236}">
                    <a16:creationId xmlns:a16="http://schemas.microsoft.com/office/drawing/2014/main" id="{50912877-873C-402B-AF89-44081AC93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961" y="5040418"/>
                <a:ext cx="3430426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5" name="Google Shape;3198;p74">
            <a:extLst>
              <a:ext uri="{FF2B5EF4-FFF2-40B4-BE49-F238E27FC236}">
                <a16:creationId xmlns:a16="http://schemas.microsoft.com/office/drawing/2014/main" id="{6CD39EA2-76CB-47F6-A5C6-8C5DA27167C3}"/>
              </a:ext>
            </a:extLst>
          </p:cNvPr>
          <p:cNvSpPr/>
          <p:nvPr/>
        </p:nvSpPr>
        <p:spPr>
          <a:xfrm>
            <a:off x="6572837" y="5678744"/>
            <a:ext cx="215700" cy="346817"/>
          </a:xfrm>
          <a:custGeom>
            <a:avLst/>
            <a:gdLst/>
            <a:ahLst/>
            <a:cxnLst/>
            <a:rect l="l" t="t" r="r" b="b"/>
            <a:pathLst>
              <a:path w="5363" h="8623" extrusionOk="0">
                <a:moveTo>
                  <a:pt x="4121" y="1"/>
                </a:moveTo>
                <a:cubicBezTo>
                  <a:pt x="1854" y="1"/>
                  <a:pt x="0" y="1856"/>
                  <a:pt x="0" y="4122"/>
                </a:cubicBezTo>
                <a:lnTo>
                  <a:pt x="0" y="4502"/>
                </a:lnTo>
                <a:cubicBezTo>
                  <a:pt x="0" y="6768"/>
                  <a:pt x="1854" y="8623"/>
                  <a:pt x="4121" y="8623"/>
                </a:cubicBezTo>
                <a:lnTo>
                  <a:pt x="4173" y="8623"/>
                </a:lnTo>
                <a:cubicBezTo>
                  <a:pt x="4586" y="8623"/>
                  <a:pt x="4985" y="8561"/>
                  <a:pt x="5362" y="8447"/>
                </a:cubicBezTo>
                <a:cubicBezTo>
                  <a:pt x="4020" y="7401"/>
                  <a:pt x="3160" y="5770"/>
                  <a:pt x="3160" y="3935"/>
                </a:cubicBezTo>
                <a:cubicBezTo>
                  <a:pt x="3160" y="2428"/>
                  <a:pt x="3742" y="1057"/>
                  <a:pt x="4696" y="35"/>
                </a:cubicBezTo>
                <a:cubicBezTo>
                  <a:pt x="4523" y="13"/>
                  <a:pt x="4350" y="1"/>
                  <a:pt x="4173" y="1"/>
                </a:cubicBezTo>
                <a:close/>
              </a:path>
            </a:pathLst>
          </a:custGeom>
          <a:solidFill>
            <a:srgbClr val="191919">
              <a:alpha val="139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4" name="Picture 13">
            <a:extLst>
              <a:ext uri="{FF2B5EF4-FFF2-40B4-BE49-F238E27FC236}">
                <a16:creationId xmlns:a16="http://schemas.microsoft.com/office/drawing/2014/main" id="{0078ADFF-2C79-4426-99E7-7F4ED7F480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5722">
            <a:off x="497857" y="3695901"/>
            <a:ext cx="679352" cy="3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 animBg="1"/>
      <p:bldP spid="3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61" name="Hình ảnh 5">
            <a:extLst>
              <a:ext uri="{FF2B5EF4-FFF2-40B4-BE49-F238E27FC236}">
                <a16:creationId xmlns:a16="http://schemas.microsoft.com/office/drawing/2014/main" id="{27ED44A3-1175-42A2-B1B2-6422AFA4C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22" y="626297"/>
            <a:ext cx="6545126" cy="4307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2" name="Hộp Văn bản 6">
            <a:extLst>
              <a:ext uri="{FF2B5EF4-FFF2-40B4-BE49-F238E27FC236}">
                <a16:creationId xmlns:a16="http://schemas.microsoft.com/office/drawing/2014/main" id="{037EB3C6-3783-46B6-9425-2446E4D091E1}"/>
              </a:ext>
            </a:extLst>
          </p:cNvPr>
          <p:cNvSpPr txBox="1"/>
          <p:nvPr/>
        </p:nvSpPr>
        <p:spPr>
          <a:xfrm>
            <a:off x="6802756" y="1445000"/>
            <a:ext cx="4743449" cy="33965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nạp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Đội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viên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lớp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3A,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sắp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xếp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6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ghế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hàng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8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ghế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bao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nhiêu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ghế</a:t>
            </a:r>
            <a:r>
              <a:rPr lang="en-US" sz="29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63" name="Picture 6">
            <a:extLst>
              <a:ext uri="{FF2B5EF4-FFF2-40B4-BE49-F238E27FC236}">
                <a16:creationId xmlns:a16="http://schemas.microsoft.com/office/drawing/2014/main" id="{A053AE63-0C03-440D-B1B3-7FC95B5B7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78747"/>
            <a:ext cx="1066887" cy="1066887"/>
          </a:xfrm>
          <a:prstGeom prst="rect">
            <a:avLst/>
          </a:prstGeom>
        </p:spPr>
      </p:pic>
      <p:pic>
        <p:nvPicPr>
          <p:cNvPr id="64" name="Picture 13">
            <a:extLst>
              <a:ext uri="{FF2B5EF4-FFF2-40B4-BE49-F238E27FC236}">
                <a16:creationId xmlns:a16="http://schemas.microsoft.com/office/drawing/2014/main" id="{339048FF-822A-4A8A-BD8C-A17EFB0FE9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05722">
            <a:off x="8250688" y="216254"/>
            <a:ext cx="679352" cy="3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字魂107号-萌趣欢乐体" panose="00000500000000000000" pitchFamily="2" charset="-122"/>
              <a:cs typeface="Times New Roman" panose="02020603050405020304" pitchFamily="18" charset="0"/>
              <a:sym typeface="字魂107号-萌趣欢乐体" panose="00000500000000000000" pitchFamily="2" charset="-122"/>
            </a:endParaRPr>
          </a:p>
        </p:txBody>
      </p:sp>
      <p:sp>
        <p:nvSpPr>
          <p:cNvPr id="53" name="Hộp Văn bản 62">
            <a:extLst>
              <a:ext uri="{FF2B5EF4-FFF2-40B4-BE49-F238E27FC236}">
                <a16:creationId xmlns:a16="http://schemas.microsoft.com/office/drawing/2014/main" id="{FEC4C68C-2832-480D-913E-A4F6A611EBE9}"/>
              </a:ext>
            </a:extLst>
          </p:cNvPr>
          <p:cNvSpPr txBox="1"/>
          <p:nvPr/>
        </p:nvSpPr>
        <p:spPr>
          <a:xfrm>
            <a:off x="4186810" y="1236942"/>
            <a:ext cx="6157912" cy="1645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Mỗi hàng có: 8 ghế.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lnSpc>
                <a:spcPct val="150000"/>
              </a:lnSpc>
              <a:spcAft>
                <a:spcPts val="1333"/>
              </a:spcAft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6 hàng ghế có: ... ghế?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Hộp Văn bản 13">
            <a:extLst>
              <a:ext uri="{FF2B5EF4-FFF2-40B4-BE49-F238E27FC236}">
                <a16:creationId xmlns:a16="http://schemas.microsoft.com/office/drawing/2014/main" id="{E80408C2-28E4-4BEB-BE8D-7A03CCF11990}"/>
              </a:ext>
            </a:extLst>
          </p:cNvPr>
          <p:cNvSpPr txBox="1"/>
          <p:nvPr/>
        </p:nvSpPr>
        <p:spPr>
          <a:xfrm>
            <a:off x="4801260" y="588689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Tóm</a:t>
            </a: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tắt</a:t>
            </a:r>
            <a:endParaRPr lang="en-US" sz="32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Hộp Văn bản 64">
            <a:extLst>
              <a:ext uri="{FF2B5EF4-FFF2-40B4-BE49-F238E27FC236}">
                <a16:creationId xmlns:a16="http://schemas.microsoft.com/office/drawing/2014/main" id="{F37489B1-627B-4101-BFE1-85315563E07A}"/>
              </a:ext>
            </a:extLst>
          </p:cNvPr>
          <p:cNvSpPr txBox="1"/>
          <p:nvPr/>
        </p:nvSpPr>
        <p:spPr>
          <a:xfrm>
            <a:off x="5065521" y="3228742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giải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6" name="Hộp Văn bản 67">
                <a:extLst>
                  <a:ext uri="{FF2B5EF4-FFF2-40B4-BE49-F238E27FC236}">
                    <a16:creationId xmlns:a16="http://schemas.microsoft.com/office/drawing/2014/main" id="{4E7A7329-A319-41E6-BFA7-E0B41D07D2AD}"/>
                  </a:ext>
                </a:extLst>
              </p:cNvPr>
              <p:cNvSpPr txBox="1"/>
              <p:nvPr/>
            </p:nvSpPr>
            <p:spPr>
              <a:xfrm>
                <a:off x="2221111" y="3863345"/>
                <a:ext cx="8970764" cy="249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Các bạn đã chuẩn bị tất cả số chiếc ghế là:</a:t>
                </a:r>
                <a:endPara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 </a:t>
                </a:r>
                <a14:m>
                  <m:oMath xmlns:m="http://schemas.openxmlformats.org/officeDocument/2006/math">
                    <m:r>
                      <a:rPr lang="en-US" sz="32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𝟖</m:t>
                    </m:r>
                    <m:r>
                      <a:rPr lang="en-US" sz="32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×</m:t>
                    </m:r>
                    <m:r>
                      <a:rPr lang="en-US" sz="32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𝟔</m:t>
                    </m:r>
                    <m:r>
                      <a:rPr lang="en-US" sz="3200" b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lang="en-US" sz="3200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𝟒𝟖</m:t>
                    </m:r>
                  </m:oMath>
                </a14:m>
                <a:r>
                  <a:rPr lang="nl-NL" sz="32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(chiếc)</a:t>
                </a:r>
                <a:endPara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48 chiếc ghế.</a:t>
                </a:r>
                <a:endParaRPr 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56" name="Hộp Văn bản 67">
                <a:extLst>
                  <a:ext uri="{FF2B5EF4-FFF2-40B4-BE49-F238E27FC236}">
                    <a16:creationId xmlns:a16="http://schemas.microsoft.com/office/drawing/2014/main" id="{4E7A7329-A319-41E6-BFA7-E0B41D07D2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111" y="3863345"/>
                <a:ext cx="8970764" cy="2499210"/>
              </a:xfrm>
              <a:prstGeom prst="rect">
                <a:avLst/>
              </a:prstGeom>
              <a:blipFill>
                <a:blip r:embed="rId4"/>
                <a:stretch>
                  <a:fillRect l="-1698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13">
            <a:extLst>
              <a:ext uri="{FF2B5EF4-FFF2-40B4-BE49-F238E27FC236}">
                <a16:creationId xmlns:a16="http://schemas.microsoft.com/office/drawing/2014/main" id="{90CE1E1B-2F1E-4C68-997F-AAE8CED107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7773577" y="4518167"/>
            <a:ext cx="679352" cy="3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43"/>
          <p:cNvSpPr/>
          <p:nvPr/>
        </p:nvSpPr>
        <p:spPr>
          <a:xfrm>
            <a:off x="510584" y="3094331"/>
            <a:ext cx="6404875" cy="244409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Mỗi hộp kẹo socola có 8 viên. Hỏi 7 hộp kẹo như thế có tất </a:t>
            </a:r>
            <a:r>
              <a:rPr lang="nl-NL" sz="3200" ker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cả số viên socola là:</a:t>
            </a:r>
            <a:endParaRPr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40" name="Google Shape;1240;p43"/>
          <p:cNvGrpSpPr/>
          <p:nvPr/>
        </p:nvGrpSpPr>
        <p:grpSpPr>
          <a:xfrm flipH="1">
            <a:off x="9919500" y="1412224"/>
            <a:ext cx="1398912" cy="431928"/>
            <a:chOff x="3365625" y="629625"/>
            <a:chExt cx="408975" cy="126275"/>
          </a:xfrm>
        </p:grpSpPr>
        <p:sp>
          <p:nvSpPr>
            <p:cNvPr id="1241" name="Google Shape;1241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6" name="Google Shape;1246;p43"/>
          <p:cNvGrpSpPr/>
          <p:nvPr/>
        </p:nvGrpSpPr>
        <p:grpSpPr>
          <a:xfrm>
            <a:off x="382565" y="2777675"/>
            <a:ext cx="1527985" cy="471797"/>
            <a:chOff x="3365625" y="629625"/>
            <a:chExt cx="408975" cy="126275"/>
          </a:xfrm>
        </p:grpSpPr>
        <p:sp>
          <p:nvSpPr>
            <p:cNvPr id="1247" name="Google Shape;1247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AADE89-F1A9-B753-CE7A-36C7CA8F8A48}"/>
                  </a:ext>
                </a:extLst>
              </p:cNvPr>
              <p:cNvSpPr txBox="1"/>
              <p:nvPr/>
            </p:nvSpPr>
            <p:spPr>
              <a:xfrm>
                <a:off x="7616384" y="4202322"/>
                <a:ext cx="3733073" cy="5744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3733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𝟖</m:t>
                    </m:r>
                    <m:r>
                      <a:rPr lang="en-US" sz="3733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lang="en-US" sz="3733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𝟕</m:t>
                    </m:r>
                    <m:r>
                      <a:rPr lang="en-US" sz="3733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sz="3733" b="1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𝟓𝟔</m:t>
                    </m:r>
                  </m:oMath>
                </a14:m>
                <a:r>
                  <a:rPr lang="en-US" sz="3733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</a:t>
                </a:r>
                <a:r>
                  <a:rPr lang="en-US" sz="3733" b="1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viên</a:t>
                </a:r>
                <a:r>
                  <a:rPr lang="en-US" sz="3733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)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22AADE89-F1A9-B753-CE7A-36C7CA8F8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6384" y="4202322"/>
                <a:ext cx="3733073" cy="574453"/>
              </a:xfrm>
              <a:prstGeom prst="rect">
                <a:avLst/>
              </a:prstGeom>
              <a:blipFill>
                <a:blip r:embed="rId3"/>
                <a:stretch>
                  <a:fillRect t="-26316" r="-3915" b="-4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Bong bóng Ý nghĩ: Hình đám mây 68">
                <a:extLst>
                  <a:ext uri="{FF2B5EF4-FFF2-40B4-BE49-F238E27FC236}">
                    <a16:creationId xmlns:a16="http://schemas.microsoft.com/office/drawing/2014/main" id="{604BDB6A-5DDC-057B-EA5F-73DF08B8FC81}"/>
                  </a:ext>
                </a:extLst>
              </p:cNvPr>
              <p:cNvSpPr/>
              <p:nvPr/>
            </p:nvSpPr>
            <p:spPr>
              <a:xfrm>
                <a:off x="251629" y="857250"/>
                <a:ext cx="8809420" cy="1695450"/>
              </a:xfrm>
              <a:prstGeom prst="wedgeRoundRectCallou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lnSpc>
                    <a:spcPct val="150000"/>
                  </a:lnSpc>
                  <a:buClr>
                    <a:srgbClr val="000000"/>
                  </a:buClr>
                </a:pP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Kể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một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tình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huống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sử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dụng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phép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toán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Arial"/>
                      </a:rPr>
                      <m:t>𝟖</m:t>
                    </m:r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lang="en-US" sz="3200" b="1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𝟕</m:t>
                    </m:r>
                  </m:oMath>
                </a14:m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thực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tế</a:t>
                </a:r>
                <a:r>
                  <a:rPr lang="en-US" sz="3200" b="1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mc:Choice>
        <mc:Fallback>
          <p:sp>
            <p:nvSpPr>
              <p:cNvPr id="69" name="Bong bóng Ý nghĩ: Hình đám mây 68">
                <a:extLst>
                  <a:ext uri="{FF2B5EF4-FFF2-40B4-BE49-F238E27FC236}">
                    <a16:creationId xmlns:a16="http://schemas.microsoft.com/office/drawing/2014/main" id="{604BDB6A-5DDC-057B-EA5F-73DF08B8F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29" y="857250"/>
                <a:ext cx="8809420" cy="1695450"/>
              </a:xfrm>
              <a:prstGeom prst="wedgeRoundRectCallou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3" name="Google Shape;1243;p43"/>
          <p:cNvGrpSpPr/>
          <p:nvPr/>
        </p:nvGrpSpPr>
        <p:grpSpPr>
          <a:xfrm flipH="1">
            <a:off x="7791809" y="143255"/>
            <a:ext cx="1398912" cy="431928"/>
            <a:chOff x="3365625" y="629625"/>
            <a:chExt cx="408975" cy="126275"/>
          </a:xfrm>
        </p:grpSpPr>
        <p:sp>
          <p:nvSpPr>
            <p:cNvPr id="1244" name="Google Shape;1244;p43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43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2746;p74">
            <a:extLst>
              <a:ext uri="{FF2B5EF4-FFF2-40B4-BE49-F238E27FC236}">
                <a16:creationId xmlns:a16="http://schemas.microsoft.com/office/drawing/2014/main" id="{96228291-91C1-8BCC-E43D-0D82FBDEA07F}"/>
              </a:ext>
            </a:extLst>
          </p:cNvPr>
          <p:cNvGrpSpPr/>
          <p:nvPr/>
        </p:nvGrpSpPr>
        <p:grpSpPr>
          <a:xfrm>
            <a:off x="10266494" y="259843"/>
            <a:ext cx="565172" cy="565212"/>
            <a:chOff x="5407126" y="2100295"/>
            <a:chExt cx="423879" cy="423909"/>
          </a:xfrm>
        </p:grpSpPr>
        <p:sp>
          <p:nvSpPr>
            <p:cNvPr id="71" name="Google Shape;2747;p74">
              <a:extLst>
                <a:ext uri="{FF2B5EF4-FFF2-40B4-BE49-F238E27FC236}">
                  <a16:creationId xmlns:a16="http://schemas.microsoft.com/office/drawing/2014/main" id="{C5B844EC-CD34-BF77-7889-18AB9637E941}"/>
                </a:ext>
              </a:extLst>
            </p:cNvPr>
            <p:cNvSpPr/>
            <p:nvPr/>
          </p:nvSpPr>
          <p:spPr>
            <a:xfrm>
              <a:off x="5413370" y="2106539"/>
              <a:ext cx="411390" cy="411420"/>
            </a:xfrm>
            <a:custGeom>
              <a:avLst/>
              <a:gdLst/>
              <a:ahLst/>
              <a:cxnLst/>
              <a:rect l="l" t="t" r="r" b="b"/>
              <a:pathLst>
                <a:path w="13638" h="13639" extrusionOk="0">
                  <a:moveTo>
                    <a:pt x="6819" y="1"/>
                  </a:moveTo>
                  <a:cubicBezTo>
                    <a:pt x="6389" y="1"/>
                    <a:pt x="6023" y="661"/>
                    <a:pt x="5611" y="743"/>
                  </a:cubicBezTo>
                  <a:cubicBezTo>
                    <a:pt x="5576" y="750"/>
                    <a:pt x="5541" y="753"/>
                    <a:pt x="5504" y="753"/>
                  </a:cubicBezTo>
                  <a:cubicBezTo>
                    <a:pt x="5162" y="753"/>
                    <a:pt x="4736" y="483"/>
                    <a:pt x="4396" y="483"/>
                  </a:cubicBezTo>
                  <a:cubicBezTo>
                    <a:pt x="4330" y="483"/>
                    <a:pt x="4267" y="493"/>
                    <a:pt x="4208" y="517"/>
                  </a:cubicBezTo>
                  <a:cubicBezTo>
                    <a:pt x="3815" y="680"/>
                    <a:pt x="3732" y="1428"/>
                    <a:pt x="3377" y="1668"/>
                  </a:cubicBezTo>
                  <a:cubicBezTo>
                    <a:pt x="3026" y="1902"/>
                    <a:pt x="2302" y="1693"/>
                    <a:pt x="1997" y="1998"/>
                  </a:cubicBezTo>
                  <a:cubicBezTo>
                    <a:pt x="1692" y="2304"/>
                    <a:pt x="1901" y="3027"/>
                    <a:pt x="1666" y="3378"/>
                  </a:cubicBezTo>
                  <a:cubicBezTo>
                    <a:pt x="1428" y="3734"/>
                    <a:pt x="679" y="3817"/>
                    <a:pt x="516" y="4209"/>
                  </a:cubicBezTo>
                  <a:cubicBezTo>
                    <a:pt x="354" y="4601"/>
                    <a:pt x="825" y="5191"/>
                    <a:pt x="741" y="5611"/>
                  </a:cubicBezTo>
                  <a:cubicBezTo>
                    <a:pt x="660" y="6024"/>
                    <a:pt x="0" y="6389"/>
                    <a:pt x="0" y="6820"/>
                  </a:cubicBezTo>
                  <a:cubicBezTo>
                    <a:pt x="0" y="7252"/>
                    <a:pt x="660" y="7616"/>
                    <a:pt x="741" y="8030"/>
                  </a:cubicBezTo>
                  <a:cubicBezTo>
                    <a:pt x="825" y="8450"/>
                    <a:pt x="354" y="9039"/>
                    <a:pt x="516" y="9430"/>
                  </a:cubicBezTo>
                  <a:cubicBezTo>
                    <a:pt x="679" y="9825"/>
                    <a:pt x="1428" y="9908"/>
                    <a:pt x="1666" y="10263"/>
                  </a:cubicBezTo>
                  <a:cubicBezTo>
                    <a:pt x="1901" y="10612"/>
                    <a:pt x="1692" y="11337"/>
                    <a:pt x="1997" y="11642"/>
                  </a:cubicBezTo>
                  <a:cubicBezTo>
                    <a:pt x="2302" y="11948"/>
                    <a:pt x="3026" y="11738"/>
                    <a:pt x="3377" y="11973"/>
                  </a:cubicBezTo>
                  <a:cubicBezTo>
                    <a:pt x="3733" y="12211"/>
                    <a:pt x="3816" y="12960"/>
                    <a:pt x="4208" y="13122"/>
                  </a:cubicBezTo>
                  <a:cubicBezTo>
                    <a:pt x="4267" y="13147"/>
                    <a:pt x="4331" y="13157"/>
                    <a:pt x="4397" y="13157"/>
                  </a:cubicBezTo>
                  <a:cubicBezTo>
                    <a:pt x="4737" y="13157"/>
                    <a:pt x="5162" y="12888"/>
                    <a:pt x="5504" y="12888"/>
                  </a:cubicBezTo>
                  <a:cubicBezTo>
                    <a:pt x="5541" y="12888"/>
                    <a:pt x="5576" y="12891"/>
                    <a:pt x="5611" y="12898"/>
                  </a:cubicBezTo>
                  <a:cubicBezTo>
                    <a:pt x="6022" y="12979"/>
                    <a:pt x="6389" y="13639"/>
                    <a:pt x="6819" y="13639"/>
                  </a:cubicBezTo>
                  <a:cubicBezTo>
                    <a:pt x="7249" y="13639"/>
                    <a:pt x="7613" y="12979"/>
                    <a:pt x="8027" y="12898"/>
                  </a:cubicBezTo>
                  <a:cubicBezTo>
                    <a:pt x="8062" y="12891"/>
                    <a:pt x="8097" y="12888"/>
                    <a:pt x="8134" y="12888"/>
                  </a:cubicBezTo>
                  <a:cubicBezTo>
                    <a:pt x="8476" y="12888"/>
                    <a:pt x="8901" y="13157"/>
                    <a:pt x="9241" y="13157"/>
                  </a:cubicBezTo>
                  <a:cubicBezTo>
                    <a:pt x="9308" y="13157"/>
                    <a:pt x="9371" y="13147"/>
                    <a:pt x="9430" y="13122"/>
                  </a:cubicBezTo>
                  <a:cubicBezTo>
                    <a:pt x="9823" y="12960"/>
                    <a:pt x="9906" y="12211"/>
                    <a:pt x="10261" y="11973"/>
                  </a:cubicBezTo>
                  <a:cubicBezTo>
                    <a:pt x="10612" y="11738"/>
                    <a:pt x="11336" y="11948"/>
                    <a:pt x="11641" y="11642"/>
                  </a:cubicBezTo>
                  <a:cubicBezTo>
                    <a:pt x="11946" y="11337"/>
                    <a:pt x="11737" y="10612"/>
                    <a:pt x="11972" y="10263"/>
                  </a:cubicBezTo>
                  <a:cubicBezTo>
                    <a:pt x="12211" y="9907"/>
                    <a:pt x="12959" y="9822"/>
                    <a:pt x="13122" y="9430"/>
                  </a:cubicBezTo>
                  <a:cubicBezTo>
                    <a:pt x="13284" y="9039"/>
                    <a:pt x="12813" y="8450"/>
                    <a:pt x="12897" y="8030"/>
                  </a:cubicBezTo>
                  <a:cubicBezTo>
                    <a:pt x="12978" y="7617"/>
                    <a:pt x="13638" y="7252"/>
                    <a:pt x="13638" y="6820"/>
                  </a:cubicBezTo>
                  <a:cubicBezTo>
                    <a:pt x="13638" y="6389"/>
                    <a:pt x="12978" y="6025"/>
                    <a:pt x="12897" y="5611"/>
                  </a:cubicBezTo>
                  <a:cubicBezTo>
                    <a:pt x="12813" y="5191"/>
                    <a:pt x="13284" y="4601"/>
                    <a:pt x="13122" y="4209"/>
                  </a:cubicBezTo>
                  <a:cubicBezTo>
                    <a:pt x="12959" y="3816"/>
                    <a:pt x="12211" y="3733"/>
                    <a:pt x="11972" y="3378"/>
                  </a:cubicBezTo>
                  <a:cubicBezTo>
                    <a:pt x="11737" y="3027"/>
                    <a:pt x="11946" y="2304"/>
                    <a:pt x="11641" y="1998"/>
                  </a:cubicBezTo>
                  <a:cubicBezTo>
                    <a:pt x="11336" y="1693"/>
                    <a:pt x="10612" y="1902"/>
                    <a:pt x="10261" y="1668"/>
                  </a:cubicBezTo>
                  <a:cubicBezTo>
                    <a:pt x="9905" y="1428"/>
                    <a:pt x="9822" y="680"/>
                    <a:pt x="9430" y="517"/>
                  </a:cubicBezTo>
                  <a:cubicBezTo>
                    <a:pt x="9371" y="493"/>
                    <a:pt x="9308" y="483"/>
                    <a:pt x="9243" y="483"/>
                  </a:cubicBezTo>
                  <a:cubicBezTo>
                    <a:pt x="8902" y="483"/>
                    <a:pt x="8476" y="753"/>
                    <a:pt x="8134" y="753"/>
                  </a:cubicBezTo>
                  <a:cubicBezTo>
                    <a:pt x="8097" y="753"/>
                    <a:pt x="8062" y="750"/>
                    <a:pt x="8027" y="743"/>
                  </a:cubicBezTo>
                  <a:cubicBezTo>
                    <a:pt x="7616" y="661"/>
                    <a:pt x="7249" y="1"/>
                    <a:pt x="6819" y="1"/>
                  </a:cubicBezTo>
                  <a:close/>
                </a:path>
              </a:pathLst>
            </a:custGeom>
            <a:solidFill>
              <a:srgbClr val="DE9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748;p74">
              <a:extLst>
                <a:ext uri="{FF2B5EF4-FFF2-40B4-BE49-F238E27FC236}">
                  <a16:creationId xmlns:a16="http://schemas.microsoft.com/office/drawing/2014/main" id="{27C15C95-8394-69F4-7526-BCA74426D6D0}"/>
                </a:ext>
              </a:extLst>
            </p:cNvPr>
            <p:cNvSpPr/>
            <p:nvPr/>
          </p:nvSpPr>
          <p:spPr>
            <a:xfrm>
              <a:off x="5413310" y="2106509"/>
              <a:ext cx="238484" cy="411420"/>
            </a:xfrm>
            <a:custGeom>
              <a:avLst/>
              <a:gdLst/>
              <a:ahLst/>
              <a:cxnLst/>
              <a:rect l="l" t="t" r="r" b="b"/>
              <a:pathLst>
                <a:path w="7906" h="13639" extrusionOk="0">
                  <a:moveTo>
                    <a:pt x="6820" y="0"/>
                  </a:moveTo>
                  <a:cubicBezTo>
                    <a:pt x="6389" y="0"/>
                    <a:pt x="6022" y="660"/>
                    <a:pt x="5610" y="742"/>
                  </a:cubicBezTo>
                  <a:cubicBezTo>
                    <a:pt x="5575" y="749"/>
                    <a:pt x="5539" y="752"/>
                    <a:pt x="5501" y="752"/>
                  </a:cubicBezTo>
                  <a:cubicBezTo>
                    <a:pt x="5159" y="752"/>
                    <a:pt x="4736" y="482"/>
                    <a:pt x="4396" y="482"/>
                  </a:cubicBezTo>
                  <a:cubicBezTo>
                    <a:pt x="4330" y="482"/>
                    <a:pt x="4267" y="492"/>
                    <a:pt x="4209" y="517"/>
                  </a:cubicBezTo>
                  <a:cubicBezTo>
                    <a:pt x="3817" y="679"/>
                    <a:pt x="3733" y="1428"/>
                    <a:pt x="3376" y="1666"/>
                  </a:cubicBezTo>
                  <a:cubicBezTo>
                    <a:pt x="3027" y="1901"/>
                    <a:pt x="2302" y="1693"/>
                    <a:pt x="1997" y="1997"/>
                  </a:cubicBezTo>
                  <a:cubicBezTo>
                    <a:pt x="1693" y="2302"/>
                    <a:pt x="1901" y="3027"/>
                    <a:pt x="1666" y="3377"/>
                  </a:cubicBezTo>
                  <a:cubicBezTo>
                    <a:pt x="1428" y="3731"/>
                    <a:pt x="680" y="3815"/>
                    <a:pt x="515" y="4209"/>
                  </a:cubicBezTo>
                  <a:cubicBezTo>
                    <a:pt x="354" y="4601"/>
                    <a:pt x="825" y="5191"/>
                    <a:pt x="742" y="5611"/>
                  </a:cubicBezTo>
                  <a:cubicBezTo>
                    <a:pt x="660" y="6025"/>
                    <a:pt x="1" y="6389"/>
                    <a:pt x="1" y="6819"/>
                  </a:cubicBezTo>
                  <a:cubicBezTo>
                    <a:pt x="1" y="7250"/>
                    <a:pt x="660" y="7617"/>
                    <a:pt x="742" y="8029"/>
                  </a:cubicBezTo>
                  <a:cubicBezTo>
                    <a:pt x="825" y="8448"/>
                    <a:pt x="354" y="9038"/>
                    <a:pt x="515" y="9430"/>
                  </a:cubicBezTo>
                  <a:cubicBezTo>
                    <a:pt x="678" y="9822"/>
                    <a:pt x="1428" y="9905"/>
                    <a:pt x="1666" y="10263"/>
                  </a:cubicBezTo>
                  <a:cubicBezTo>
                    <a:pt x="1901" y="10612"/>
                    <a:pt x="1693" y="11337"/>
                    <a:pt x="1997" y="11641"/>
                  </a:cubicBezTo>
                  <a:cubicBezTo>
                    <a:pt x="2302" y="11946"/>
                    <a:pt x="3027" y="11737"/>
                    <a:pt x="3376" y="11973"/>
                  </a:cubicBezTo>
                  <a:cubicBezTo>
                    <a:pt x="3731" y="12211"/>
                    <a:pt x="3815" y="12959"/>
                    <a:pt x="4209" y="13122"/>
                  </a:cubicBezTo>
                  <a:cubicBezTo>
                    <a:pt x="4267" y="13146"/>
                    <a:pt x="4330" y="13156"/>
                    <a:pt x="4397" y="13156"/>
                  </a:cubicBezTo>
                  <a:cubicBezTo>
                    <a:pt x="4737" y="13156"/>
                    <a:pt x="5162" y="12887"/>
                    <a:pt x="5503" y="12887"/>
                  </a:cubicBezTo>
                  <a:cubicBezTo>
                    <a:pt x="5540" y="12887"/>
                    <a:pt x="5575" y="12890"/>
                    <a:pt x="5610" y="12897"/>
                  </a:cubicBezTo>
                  <a:cubicBezTo>
                    <a:pt x="6024" y="12978"/>
                    <a:pt x="6389" y="13638"/>
                    <a:pt x="6820" y="13638"/>
                  </a:cubicBezTo>
                  <a:cubicBezTo>
                    <a:pt x="7207" y="13638"/>
                    <a:pt x="7540" y="13106"/>
                    <a:pt x="7905" y="12937"/>
                  </a:cubicBezTo>
                  <a:cubicBezTo>
                    <a:pt x="5823" y="11638"/>
                    <a:pt x="4447" y="9384"/>
                    <a:pt x="4447" y="6821"/>
                  </a:cubicBezTo>
                  <a:cubicBezTo>
                    <a:pt x="4447" y="4259"/>
                    <a:pt x="5823" y="2003"/>
                    <a:pt x="7905" y="702"/>
                  </a:cubicBezTo>
                  <a:cubicBezTo>
                    <a:pt x="7540" y="533"/>
                    <a:pt x="7207" y="0"/>
                    <a:pt x="6820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749;p74">
              <a:extLst>
                <a:ext uri="{FF2B5EF4-FFF2-40B4-BE49-F238E27FC236}">
                  <a16:creationId xmlns:a16="http://schemas.microsoft.com/office/drawing/2014/main" id="{BB1B7961-F487-49FB-FF0D-9EED1E5E1866}"/>
                </a:ext>
              </a:extLst>
            </p:cNvPr>
            <p:cNvSpPr/>
            <p:nvPr/>
          </p:nvSpPr>
          <p:spPr>
            <a:xfrm>
              <a:off x="5464227" y="2157517"/>
              <a:ext cx="309583" cy="309523"/>
            </a:xfrm>
            <a:custGeom>
              <a:avLst/>
              <a:gdLst/>
              <a:ahLst/>
              <a:cxnLst/>
              <a:rect l="l" t="t" r="r" b="b"/>
              <a:pathLst>
                <a:path w="10263" h="10261" extrusionOk="0">
                  <a:moveTo>
                    <a:pt x="5132" y="0"/>
                  </a:moveTo>
                  <a:cubicBezTo>
                    <a:pt x="2297" y="0"/>
                    <a:pt x="0" y="2296"/>
                    <a:pt x="0" y="5130"/>
                  </a:cubicBezTo>
                  <a:cubicBezTo>
                    <a:pt x="0" y="7965"/>
                    <a:pt x="2299" y="10261"/>
                    <a:pt x="5132" y="10261"/>
                  </a:cubicBezTo>
                  <a:cubicBezTo>
                    <a:pt x="7966" y="10261"/>
                    <a:pt x="10263" y="7962"/>
                    <a:pt x="10263" y="5130"/>
                  </a:cubicBezTo>
                  <a:cubicBezTo>
                    <a:pt x="10263" y="2297"/>
                    <a:pt x="7966" y="0"/>
                    <a:pt x="5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750;p74">
              <a:extLst>
                <a:ext uri="{FF2B5EF4-FFF2-40B4-BE49-F238E27FC236}">
                  <a16:creationId xmlns:a16="http://schemas.microsoft.com/office/drawing/2014/main" id="{9947E001-3B06-4660-C883-4DB52E0451E3}"/>
                </a:ext>
              </a:extLst>
            </p:cNvPr>
            <p:cNvSpPr/>
            <p:nvPr/>
          </p:nvSpPr>
          <p:spPr>
            <a:xfrm>
              <a:off x="5464257" y="2157607"/>
              <a:ext cx="149287" cy="309342"/>
            </a:xfrm>
            <a:custGeom>
              <a:avLst/>
              <a:gdLst/>
              <a:ahLst/>
              <a:cxnLst/>
              <a:rect l="l" t="t" r="r" b="b"/>
              <a:pathLst>
                <a:path w="4949" h="10255" extrusionOk="0">
                  <a:moveTo>
                    <a:pt x="4949" y="0"/>
                  </a:moveTo>
                  <a:cubicBezTo>
                    <a:pt x="2199" y="96"/>
                    <a:pt x="1" y="2353"/>
                    <a:pt x="1" y="5127"/>
                  </a:cubicBezTo>
                  <a:cubicBezTo>
                    <a:pt x="1" y="7899"/>
                    <a:pt x="2199" y="10159"/>
                    <a:pt x="4949" y="10255"/>
                  </a:cubicBezTo>
                  <a:cubicBezTo>
                    <a:pt x="3594" y="8936"/>
                    <a:pt x="2758" y="7127"/>
                    <a:pt x="2758" y="5127"/>
                  </a:cubicBezTo>
                  <a:cubicBezTo>
                    <a:pt x="2758" y="3128"/>
                    <a:pt x="3594" y="1318"/>
                    <a:pt x="4949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751;p74">
              <a:extLst>
                <a:ext uri="{FF2B5EF4-FFF2-40B4-BE49-F238E27FC236}">
                  <a16:creationId xmlns:a16="http://schemas.microsoft.com/office/drawing/2014/main" id="{59D89A90-6DA7-5746-B1AF-9C985BA0C565}"/>
                </a:ext>
              </a:extLst>
            </p:cNvPr>
            <p:cNvSpPr/>
            <p:nvPr/>
          </p:nvSpPr>
          <p:spPr>
            <a:xfrm>
              <a:off x="5511374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3" y="1"/>
                    <a:pt x="1" y="344"/>
                    <a:pt x="1" y="767"/>
                  </a:cubicBezTo>
                  <a:cubicBezTo>
                    <a:pt x="1" y="1190"/>
                    <a:pt x="433" y="1532"/>
                    <a:pt x="962" y="1532"/>
                  </a:cubicBezTo>
                  <a:cubicBezTo>
                    <a:pt x="1493" y="1532"/>
                    <a:pt x="1924" y="1190"/>
                    <a:pt x="1924" y="767"/>
                  </a:cubicBezTo>
                  <a:cubicBezTo>
                    <a:pt x="1924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752;p74">
              <a:extLst>
                <a:ext uri="{FF2B5EF4-FFF2-40B4-BE49-F238E27FC236}">
                  <a16:creationId xmlns:a16="http://schemas.microsoft.com/office/drawing/2014/main" id="{8D4DCAB9-2BAF-0153-1458-8CF3272888AC}"/>
                </a:ext>
              </a:extLst>
            </p:cNvPr>
            <p:cNvSpPr/>
            <p:nvPr/>
          </p:nvSpPr>
          <p:spPr>
            <a:xfrm>
              <a:off x="5668620" y="2320705"/>
              <a:ext cx="58037" cy="46213"/>
            </a:xfrm>
            <a:custGeom>
              <a:avLst/>
              <a:gdLst/>
              <a:ahLst/>
              <a:cxnLst/>
              <a:rect l="l" t="t" r="r" b="b"/>
              <a:pathLst>
                <a:path w="1924" h="1532" extrusionOk="0">
                  <a:moveTo>
                    <a:pt x="962" y="1"/>
                  </a:moveTo>
                  <a:cubicBezTo>
                    <a:pt x="432" y="1"/>
                    <a:pt x="0" y="344"/>
                    <a:pt x="0" y="767"/>
                  </a:cubicBezTo>
                  <a:cubicBezTo>
                    <a:pt x="0" y="1190"/>
                    <a:pt x="432" y="1532"/>
                    <a:pt x="962" y="1532"/>
                  </a:cubicBezTo>
                  <a:cubicBezTo>
                    <a:pt x="1493" y="1532"/>
                    <a:pt x="1923" y="1190"/>
                    <a:pt x="1923" y="767"/>
                  </a:cubicBezTo>
                  <a:cubicBezTo>
                    <a:pt x="1923" y="344"/>
                    <a:pt x="1493" y="1"/>
                    <a:pt x="9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753;p74">
              <a:extLst>
                <a:ext uri="{FF2B5EF4-FFF2-40B4-BE49-F238E27FC236}">
                  <a16:creationId xmlns:a16="http://schemas.microsoft.com/office/drawing/2014/main" id="{E0E3E37B-0556-35C9-47B3-CB8E4981A147}"/>
                </a:ext>
              </a:extLst>
            </p:cNvPr>
            <p:cNvSpPr/>
            <p:nvPr/>
          </p:nvSpPr>
          <p:spPr>
            <a:xfrm>
              <a:off x="5529261" y="2284357"/>
              <a:ext cx="59878" cy="43709"/>
            </a:xfrm>
            <a:custGeom>
              <a:avLst/>
              <a:gdLst/>
              <a:ahLst/>
              <a:cxnLst/>
              <a:rect l="l" t="t" r="r" b="b"/>
              <a:pathLst>
                <a:path w="1985" h="1449" extrusionOk="0">
                  <a:moveTo>
                    <a:pt x="590" y="0"/>
                  </a:moveTo>
                  <a:cubicBezTo>
                    <a:pt x="252" y="0"/>
                    <a:pt x="1" y="314"/>
                    <a:pt x="70" y="642"/>
                  </a:cubicBezTo>
                  <a:lnTo>
                    <a:pt x="115" y="849"/>
                  </a:lnTo>
                  <a:cubicBezTo>
                    <a:pt x="190" y="1198"/>
                    <a:pt x="498" y="1448"/>
                    <a:pt x="856" y="1448"/>
                  </a:cubicBezTo>
                  <a:lnTo>
                    <a:pt x="1128" y="1448"/>
                  </a:lnTo>
                  <a:cubicBezTo>
                    <a:pt x="1485" y="1448"/>
                    <a:pt x="1794" y="1198"/>
                    <a:pt x="1869" y="849"/>
                  </a:cubicBezTo>
                  <a:lnTo>
                    <a:pt x="1913" y="642"/>
                  </a:lnTo>
                  <a:cubicBezTo>
                    <a:pt x="1984" y="311"/>
                    <a:pt x="1733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754;p74">
              <a:extLst>
                <a:ext uri="{FF2B5EF4-FFF2-40B4-BE49-F238E27FC236}">
                  <a16:creationId xmlns:a16="http://schemas.microsoft.com/office/drawing/2014/main" id="{4F8ACC5D-239C-E163-084D-524E07F9E6F0}"/>
                </a:ext>
              </a:extLst>
            </p:cNvPr>
            <p:cNvSpPr/>
            <p:nvPr/>
          </p:nvSpPr>
          <p:spPr>
            <a:xfrm>
              <a:off x="5651577" y="2284357"/>
              <a:ext cx="59908" cy="43709"/>
            </a:xfrm>
            <a:custGeom>
              <a:avLst/>
              <a:gdLst/>
              <a:ahLst/>
              <a:cxnLst/>
              <a:rect l="l" t="t" r="r" b="b"/>
              <a:pathLst>
                <a:path w="1986" h="1449" extrusionOk="0">
                  <a:moveTo>
                    <a:pt x="592" y="0"/>
                  </a:moveTo>
                  <a:cubicBezTo>
                    <a:pt x="253" y="0"/>
                    <a:pt x="0" y="311"/>
                    <a:pt x="73" y="642"/>
                  </a:cubicBezTo>
                  <a:lnTo>
                    <a:pt x="117" y="849"/>
                  </a:lnTo>
                  <a:cubicBezTo>
                    <a:pt x="193" y="1198"/>
                    <a:pt x="502" y="1448"/>
                    <a:pt x="858" y="1448"/>
                  </a:cubicBezTo>
                  <a:lnTo>
                    <a:pt x="1130" y="1448"/>
                  </a:lnTo>
                  <a:cubicBezTo>
                    <a:pt x="1487" y="1448"/>
                    <a:pt x="1796" y="1198"/>
                    <a:pt x="1871" y="849"/>
                  </a:cubicBezTo>
                  <a:lnTo>
                    <a:pt x="1916" y="642"/>
                  </a:lnTo>
                  <a:cubicBezTo>
                    <a:pt x="1985" y="314"/>
                    <a:pt x="1734" y="0"/>
                    <a:pt x="1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755;p74">
              <a:extLst>
                <a:ext uri="{FF2B5EF4-FFF2-40B4-BE49-F238E27FC236}">
                  <a16:creationId xmlns:a16="http://schemas.microsoft.com/office/drawing/2014/main" id="{0EF17B3E-CA1F-499B-EBD7-694AB3E62166}"/>
                </a:ext>
              </a:extLst>
            </p:cNvPr>
            <p:cNvSpPr/>
            <p:nvPr/>
          </p:nvSpPr>
          <p:spPr>
            <a:xfrm>
              <a:off x="5407126" y="2100295"/>
              <a:ext cx="423879" cy="423909"/>
            </a:xfrm>
            <a:custGeom>
              <a:avLst/>
              <a:gdLst/>
              <a:ahLst/>
              <a:cxnLst/>
              <a:rect l="l" t="t" r="r" b="b"/>
              <a:pathLst>
                <a:path w="14052" h="14053" extrusionOk="0">
                  <a:moveTo>
                    <a:pt x="7027" y="415"/>
                  </a:moveTo>
                  <a:cubicBezTo>
                    <a:pt x="7181" y="415"/>
                    <a:pt x="7366" y="582"/>
                    <a:pt x="7545" y="740"/>
                  </a:cubicBezTo>
                  <a:cubicBezTo>
                    <a:pt x="7745" y="921"/>
                    <a:pt x="7950" y="1103"/>
                    <a:pt x="8197" y="1153"/>
                  </a:cubicBezTo>
                  <a:cubicBezTo>
                    <a:pt x="8246" y="1163"/>
                    <a:pt x="8296" y="1167"/>
                    <a:pt x="8345" y="1167"/>
                  </a:cubicBezTo>
                  <a:cubicBezTo>
                    <a:pt x="8551" y="1167"/>
                    <a:pt x="8762" y="1093"/>
                    <a:pt x="8967" y="1020"/>
                  </a:cubicBezTo>
                  <a:cubicBezTo>
                    <a:pt x="9139" y="959"/>
                    <a:pt x="9315" y="897"/>
                    <a:pt x="9450" y="897"/>
                  </a:cubicBezTo>
                  <a:cubicBezTo>
                    <a:pt x="9491" y="897"/>
                    <a:pt x="9529" y="903"/>
                    <a:pt x="9561" y="916"/>
                  </a:cubicBezTo>
                  <a:cubicBezTo>
                    <a:pt x="9697" y="974"/>
                    <a:pt x="9802" y="1196"/>
                    <a:pt x="9906" y="1410"/>
                  </a:cubicBezTo>
                  <a:cubicBezTo>
                    <a:pt x="10023" y="1655"/>
                    <a:pt x="10143" y="1906"/>
                    <a:pt x="10356" y="2048"/>
                  </a:cubicBezTo>
                  <a:cubicBezTo>
                    <a:pt x="10564" y="2189"/>
                    <a:pt x="10842" y="2203"/>
                    <a:pt x="11108" y="2218"/>
                  </a:cubicBezTo>
                  <a:cubicBezTo>
                    <a:pt x="11348" y="2231"/>
                    <a:pt x="11597" y="2246"/>
                    <a:pt x="11703" y="2353"/>
                  </a:cubicBezTo>
                  <a:cubicBezTo>
                    <a:pt x="11811" y="2461"/>
                    <a:pt x="11826" y="2711"/>
                    <a:pt x="11839" y="2949"/>
                  </a:cubicBezTo>
                  <a:cubicBezTo>
                    <a:pt x="11854" y="3217"/>
                    <a:pt x="11869" y="3492"/>
                    <a:pt x="12009" y="3702"/>
                  </a:cubicBezTo>
                  <a:cubicBezTo>
                    <a:pt x="12151" y="3913"/>
                    <a:pt x="12404" y="4034"/>
                    <a:pt x="12647" y="4150"/>
                  </a:cubicBezTo>
                  <a:cubicBezTo>
                    <a:pt x="12861" y="4253"/>
                    <a:pt x="13083" y="4360"/>
                    <a:pt x="13141" y="4496"/>
                  </a:cubicBezTo>
                  <a:cubicBezTo>
                    <a:pt x="13199" y="4634"/>
                    <a:pt x="13114" y="4864"/>
                    <a:pt x="13037" y="5089"/>
                  </a:cubicBezTo>
                  <a:cubicBezTo>
                    <a:pt x="12947" y="5345"/>
                    <a:pt x="12854" y="5607"/>
                    <a:pt x="12904" y="5858"/>
                  </a:cubicBezTo>
                  <a:cubicBezTo>
                    <a:pt x="12951" y="6107"/>
                    <a:pt x="13136" y="6312"/>
                    <a:pt x="13315" y="6512"/>
                  </a:cubicBezTo>
                  <a:cubicBezTo>
                    <a:pt x="13477" y="6691"/>
                    <a:pt x="13641" y="6876"/>
                    <a:pt x="13641" y="7030"/>
                  </a:cubicBezTo>
                  <a:cubicBezTo>
                    <a:pt x="13641" y="7182"/>
                    <a:pt x="13475" y="7367"/>
                    <a:pt x="13315" y="7547"/>
                  </a:cubicBezTo>
                  <a:cubicBezTo>
                    <a:pt x="13136" y="7747"/>
                    <a:pt x="12953" y="7951"/>
                    <a:pt x="12904" y="8200"/>
                  </a:cubicBezTo>
                  <a:cubicBezTo>
                    <a:pt x="12852" y="8450"/>
                    <a:pt x="12944" y="8712"/>
                    <a:pt x="13034" y="8967"/>
                  </a:cubicBezTo>
                  <a:cubicBezTo>
                    <a:pt x="13114" y="9191"/>
                    <a:pt x="13196" y="9423"/>
                    <a:pt x="13141" y="9561"/>
                  </a:cubicBezTo>
                  <a:cubicBezTo>
                    <a:pt x="13083" y="9697"/>
                    <a:pt x="12861" y="9803"/>
                    <a:pt x="12647" y="9907"/>
                  </a:cubicBezTo>
                  <a:cubicBezTo>
                    <a:pt x="12403" y="10022"/>
                    <a:pt x="12151" y="10143"/>
                    <a:pt x="12009" y="10355"/>
                  </a:cubicBezTo>
                  <a:cubicBezTo>
                    <a:pt x="11869" y="10565"/>
                    <a:pt x="11854" y="10842"/>
                    <a:pt x="11839" y="11108"/>
                  </a:cubicBezTo>
                  <a:cubicBezTo>
                    <a:pt x="11826" y="11349"/>
                    <a:pt x="11811" y="11596"/>
                    <a:pt x="11703" y="11702"/>
                  </a:cubicBezTo>
                  <a:cubicBezTo>
                    <a:pt x="11597" y="11810"/>
                    <a:pt x="11347" y="11825"/>
                    <a:pt x="11108" y="11838"/>
                  </a:cubicBezTo>
                  <a:cubicBezTo>
                    <a:pt x="10841" y="11853"/>
                    <a:pt x="10564" y="11868"/>
                    <a:pt x="10356" y="12009"/>
                  </a:cubicBezTo>
                  <a:cubicBezTo>
                    <a:pt x="10143" y="12151"/>
                    <a:pt x="10023" y="12403"/>
                    <a:pt x="9906" y="12646"/>
                  </a:cubicBezTo>
                  <a:cubicBezTo>
                    <a:pt x="9802" y="12861"/>
                    <a:pt x="9697" y="13082"/>
                    <a:pt x="9561" y="13140"/>
                  </a:cubicBezTo>
                  <a:cubicBezTo>
                    <a:pt x="9529" y="13153"/>
                    <a:pt x="9493" y="13159"/>
                    <a:pt x="9452" y="13159"/>
                  </a:cubicBezTo>
                  <a:cubicBezTo>
                    <a:pt x="9317" y="13159"/>
                    <a:pt x="9141" y="13096"/>
                    <a:pt x="8967" y="13037"/>
                  </a:cubicBezTo>
                  <a:cubicBezTo>
                    <a:pt x="8762" y="12963"/>
                    <a:pt x="8552" y="12889"/>
                    <a:pt x="8347" y="12889"/>
                  </a:cubicBezTo>
                  <a:cubicBezTo>
                    <a:pt x="8297" y="12889"/>
                    <a:pt x="8247" y="12894"/>
                    <a:pt x="8197" y="12903"/>
                  </a:cubicBezTo>
                  <a:cubicBezTo>
                    <a:pt x="7950" y="12951"/>
                    <a:pt x="7745" y="13136"/>
                    <a:pt x="7545" y="13315"/>
                  </a:cubicBezTo>
                  <a:cubicBezTo>
                    <a:pt x="7366" y="13476"/>
                    <a:pt x="7181" y="13642"/>
                    <a:pt x="7027" y="13642"/>
                  </a:cubicBezTo>
                  <a:cubicBezTo>
                    <a:pt x="6874" y="13642"/>
                    <a:pt x="6689" y="13474"/>
                    <a:pt x="6510" y="13315"/>
                  </a:cubicBezTo>
                  <a:cubicBezTo>
                    <a:pt x="6310" y="13136"/>
                    <a:pt x="6104" y="12952"/>
                    <a:pt x="5857" y="12903"/>
                  </a:cubicBezTo>
                  <a:cubicBezTo>
                    <a:pt x="5809" y="12893"/>
                    <a:pt x="5760" y="12890"/>
                    <a:pt x="5711" y="12890"/>
                  </a:cubicBezTo>
                  <a:cubicBezTo>
                    <a:pt x="5505" y="12890"/>
                    <a:pt x="5294" y="12964"/>
                    <a:pt x="5088" y="13038"/>
                  </a:cubicBezTo>
                  <a:cubicBezTo>
                    <a:pt x="4918" y="13099"/>
                    <a:pt x="4741" y="13161"/>
                    <a:pt x="4606" y="13161"/>
                  </a:cubicBezTo>
                  <a:cubicBezTo>
                    <a:pt x="4565" y="13161"/>
                    <a:pt x="4527" y="13155"/>
                    <a:pt x="4495" y="13142"/>
                  </a:cubicBezTo>
                  <a:cubicBezTo>
                    <a:pt x="4358" y="13084"/>
                    <a:pt x="4253" y="12862"/>
                    <a:pt x="4149" y="12648"/>
                  </a:cubicBezTo>
                  <a:cubicBezTo>
                    <a:pt x="4032" y="12403"/>
                    <a:pt x="3912" y="12152"/>
                    <a:pt x="3699" y="12010"/>
                  </a:cubicBezTo>
                  <a:cubicBezTo>
                    <a:pt x="3491" y="11870"/>
                    <a:pt x="3213" y="11855"/>
                    <a:pt x="2947" y="11840"/>
                  </a:cubicBezTo>
                  <a:cubicBezTo>
                    <a:pt x="2707" y="11827"/>
                    <a:pt x="2458" y="11812"/>
                    <a:pt x="2352" y="11705"/>
                  </a:cubicBezTo>
                  <a:cubicBezTo>
                    <a:pt x="2244" y="11597"/>
                    <a:pt x="2229" y="11349"/>
                    <a:pt x="2217" y="11109"/>
                  </a:cubicBezTo>
                  <a:cubicBezTo>
                    <a:pt x="2202" y="10842"/>
                    <a:pt x="2188" y="10566"/>
                    <a:pt x="2047" y="10358"/>
                  </a:cubicBezTo>
                  <a:cubicBezTo>
                    <a:pt x="1904" y="10145"/>
                    <a:pt x="1651" y="10025"/>
                    <a:pt x="1408" y="9908"/>
                  </a:cubicBezTo>
                  <a:cubicBezTo>
                    <a:pt x="1194" y="9805"/>
                    <a:pt x="972" y="9700"/>
                    <a:pt x="916" y="9562"/>
                  </a:cubicBezTo>
                  <a:cubicBezTo>
                    <a:pt x="858" y="9426"/>
                    <a:pt x="941" y="9194"/>
                    <a:pt x="1019" y="8969"/>
                  </a:cubicBezTo>
                  <a:cubicBezTo>
                    <a:pt x="1109" y="8713"/>
                    <a:pt x="1201" y="8451"/>
                    <a:pt x="1152" y="8200"/>
                  </a:cubicBezTo>
                  <a:cubicBezTo>
                    <a:pt x="1103" y="7951"/>
                    <a:pt x="919" y="7747"/>
                    <a:pt x="740" y="7547"/>
                  </a:cubicBezTo>
                  <a:cubicBezTo>
                    <a:pt x="578" y="7367"/>
                    <a:pt x="414" y="7182"/>
                    <a:pt x="414" y="7030"/>
                  </a:cubicBezTo>
                  <a:cubicBezTo>
                    <a:pt x="414" y="6876"/>
                    <a:pt x="580" y="6691"/>
                    <a:pt x="740" y="6512"/>
                  </a:cubicBezTo>
                  <a:cubicBezTo>
                    <a:pt x="919" y="6312"/>
                    <a:pt x="1102" y="6107"/>
                    <a:pt x="1152" y="5858"/>
                  </a:cubicBezTo>
                  <a:cubicBezTo>
                    <a:pt x="1201" y="5607"/>
                    <a:pt x="1109" y="5345"/>
                    <a:pt x="1019" y="5089"/>
                  </a:cubicBezTo>
                  <a:cubicBezTo>
                    <a:pt x="939" y="4866"/>
                    <a:pt x="858" y="4634"/>
                    <a:pt x="916" y="4496"/>
                  </a:cubicBezTo>
                  <a:cubicBezTo>
                    <a:pt x="972" y="4360"/>
                    <a:pt x="1194" y="4253"/>
                    <a:pt x="1408" y="4150"/>
                  </a:cubicBezTo>
                  <a:cubicBezTo>
                    <a:pt x="1652" y="4034"/>
                    <a:pt x="1904" y="3913"/>
                    <a:pt x="2047" y="3702"/>
                  </a:cubicBezTo>
                  <a:cubicBezTo>
                    <a:pt x="2188" y="3492"/>
                    <a:pt x="2202" y="3215"/>
                    <a:pt x="2217" y="2949"/>
                  </a:cubicBezTo>
                  <a:cubicBezTo>
                    <a:pt x="2229" y="2708"/>
                    <a:pt x="2244" y="2461"/>
                    <a:pt x="2352" y="2353"/>
                  </a:cubicBezTo>
                  <a:cubicBezTo>
                    <a:pt x="2458" y="2246"/>
                    <a:pt x="2708" y="2231"/>
                    <a:pt x="2947" y="2218"/>
                  </a:cubicBezTo>
                  <a:cubicBezTo>
                    <a:pt x="3216" y="2203"/>
                    <a:pt x="3491" y="2189"/>
                    <a:pt x="3699" y="2048"/>
                  </a:cubicBezTo>
                  <a:cubicBezTo>
                    <a:pt x="3912" y="1906"/>
                    <a:pt x="4032" y="1653"/>
                    <a:pt x="4149" y="1410"/>
                  </a:cubicBezTo>
                  <a:cubicBezTo>
                    <a:pt x="4253" y="1196"/>
                    <a:pt x="4358" y="974"/>
                    <a:pt x="4495" y="916"/>
                  </a:cubicBezTo>
                  <a:cubicBezTo>
                    <a:pt x="4527" y="903"/>
                    <a:pt x="4563" y="897"/>
                    <a:pt x="4604" y="897"/>
                  </a:cubicBezTo>
                  <a:cubicBezTo>
                    <a:pt x="4738" y="897"/>
                    <a:pt x="4914" y="961"/>
                    <a:pt x="5088" y="1020"/>
                  </a:cubicBezTo>
                  <a:cubicBezTo>
                    <a:pt x="5293" y="1093"/>
                    <a:pt x="5504" y="1167"/>
                    <a:pt x="5710" y="1167"/>
                  </a:cubicBezTo>
                  <a:cubicBezTo>
                    <a:pt x="5759" y="1167"/>
                    <a:pt x="5809" y="1163"/>
                    <a:pt x="5857" y="1153"/>
                  </a:cubicBezTo>
                  <a:cubicBezTo>
                    <a:pt x="6104" y="1106"/>
                    <a:pt x="6310" y="921"/>
                    <a:pt x="6510" y="740"/>
                  </a:cubicBezTo>
                  <a:cubicBezTo>
                    <a:pt x="6689" y="581"/>
                    <a:pt x="6874" y="415"/>
                    <a:pt x="7027" y="415"/>
                  </a:cubicBezTo>
                  <a:close/>
                  <a:moveTo>
                    <a:pt x="7026" y="1"/>
                  </a:moveTo>
                  <a:cubicBezTo>
                    <a:pt x="6715" y="1"/>
                    <a:pt x="6459" y="230"/>
                    <a:pt x="6235" y="433"/>
                  </a:cubicBezTo>
                  <a:cubicBezTo>
                    <a:pt x="6076" y="575"/>
                    <a:pt x="5914" y="721"/>
                    <a:pt x="5776" y="746"/>
                  </a:cubicBezTo>
                  <a:cubicBezTo>
                    <a:pt x="5755" y="751"/>
                    <a:pt x="5733" y="752"/>
                    <a:pt x="5709" y="752"/>
                  </a:cubicBezTo>
                  <a:cubicBezTo>
                    <a:pt x="5573" y="752"/>
                    <a:pt x="5395" y="690"/>
                    <a:pt x="5223" y="628"/>
                  </a:cubicBezTo>
                  <a:cubicBezTo>
                    <a:pt x="5017" y="555"/>
                    <a:pt x="4807" y="481"/>
                    <a:pt x="4603" y="481"/>
                  </a:cubicBezTo>
                  <a:cubicBezTo>
                    <a:pt x="4512" y="481"/>
                    <a:pt x="4423" y="496"/>
                    <a:pt x="4335" y="532"/>
                  </a:cubicBezTo>
                  <a:cubicBezTo>
                    <a:pt x="4053" y="649"/>
                    <a:pt x="3912" y="943"/>
                    <a:pt x="3778" y="1227"/>
                  </a:cubicBezTo>
                  <a:cubicBezTo>
                    <a:pt x="3685" y="1421"/>
                    <a:pt x="3588" y="1621"/>
                    <a:pt x="3469" y="1702"/>
                  </a:cubicBezTo>
                  <a:cubicBezTo>
                    <a:pt x="3352" y="1780"/>
                    <a:pt x="3134" y="1794"/>
                    <a:pt x="2921" y="1804"/>
                  </a:cubicBezTo>
                  <a:cubicBezTo>
                    <a:pt x="2618" y="1820"/>
                    <a:pt x="2276" y="1839"/>
                    <a:pt x="2058" y="2060"/>
                  </a:cubicBezTo>
                  <a:cubicBezTo>
                    <a:pt x="1837" y="2279"/>
                    <a:pt x="1819" y="2622"/>
                    <a:pt x="1803" y="2922"/>
                  </a:cubicBezTo>
                  <a:cubicBezTo>
                    <a:pt x="1791" y="3135"/>
                    <a:pt x="1779" y="3354"/>
                    <a:pt x="1701" y="3469"/>
                  </a:cubicBezTo>
                  <a:cubicBezTo>
                    <a:pt x="1621" y="3588"/>
                    <a:pt x="1420" y="3684"/>
                    <a:pt x="1226" y="3779"/>
                  </a:cubicBezTo>
                  <a:cubicBezTo>
                    <a:pt x="941" y="3916"/>
                    <a:pt x="646" y="4057"/>
                    <a:pt x="531" y="4336"/>
                  </a:cubicBezTo>
                  <a:cubicBezTo>
                    <a:pt x="414" y="4620"/>
                    <a:pt x="521" y="4926"/>
                    <a:pt x="627" y="5224"/>
                  </a:cubicBezTo>
                  <a:cubicBezTo>
                    <a:pt x="698" y="5428"/>
                    <a:pt x="772" y="5636"/>
                    <a:pt x="746" y="5777"/>
                  </a:cubicBezTo>
                  <a:cubicBezTo>
                    <a:pt x="717" y="5914"/>
                    <a:pt x="571" y="6077"/>
                    <a:pt x="430" y="6235"/>
                  </a:cubicBezTo>
                  <a:cubicBezTo>
                    <a:pt x="229" y="6462"/>
                    <a:pt x="0" y="6716"/>
                    <a:pt x="0" y="7027"/>
                  </a:cubicBezTo>
                  <a:cubicBezTo>
                    <a:pt x="0" y="7337"/>
                    <a:pt x="229" y="7593"/>
                    <a:pt x="430" y="7818"/>
                  </a:cubicBezTo>
                  <a:cubicBezTo>
                    <a:pt x="572" y="7978"/>
                    <a:pt x="719" y="8141"/>
                    <a:pt x="746" y="8277"/>
                  </a:cubicBezTo>
                  <a:cubicBezTo>
                    <a:pt x="772" y="8417"/>
                    <a:pt x="698" y="8629"/>
                    <a:pt x="627" y="8830"/>
                  </a:cubicBezTo>
                  <a:cubicBezTo>
                    <a:pt x="521" y="9127"/>
                    <a:pt x="414" y="9435"/>
                    <a:pt x="531" y="9717"/>
                  </a:cubicBezTo>
                  <a:cubicBezTo>
                    <a:pt x="646" y="10000"/>
                    <a:pt x="941" y="10140"/>
                    <a:pt x="1226" y="10276"/>
                  </a:cubicBezTo>
                  <a:cubicBezTo>
                    <a:pt x="1420" y="10368"/>
                    <a:pt x="1620" y="10464"/>
                    <a:pt x="1701" y="10584"/>
                  </a:cubicBezTo>
                  <a:cubicBezTo>
                    <a:pt x="1779" y="10701"/>
                    <a:pt x="1791" y="10920"/>
                    <a:pt x="1803" y="11131"/>
                  </a:cubicBezTo>
                  <a:cubicBezTo>
                    <a:pt x="1819" y="11435"/>
                    <a:pt x="1837" y="11776"/>
                    <a:pt x="2058" y="11995"/>
                  </a:cubicBezTo>
                  <a:cubicBezTo>
                    <a:pt x="2278" y="12216"/>
                    <a:pt x="2620" y="12233"/>
                    <a:pt x="2921" y="12251"/>
                  </a:cubicBezTo>
                  <a:cubicBezTo>
                    <a:pt x="3134" y="12261"/>
                    <a:pt x="3352" y="12275"/>
                    <a:pt x="3469" y="12352"/>
                  </a:cubicBezTo>
                  <a:cubicBezTo>
                    <a:pt x="3588" y="12432"/>
                    <a:pt x="3683" y="12633"/>
                    <a:pt x="3778" y="12828"/>
                  </a:cubicBezTo>
                  <a:cubicBezTo>
                    <a:pt x="3914" y="13112"/>
                    <a:pt x="4054" y="13406"/>
                    <a:pt x="4335" y="13523"/>
                  </a:cubicBezTo>
                  <a:cubicBezTo>
                    <a:pt x="4423" y="13559"/>
                    <a:pt x="4512" y="13573"/>
                    <a:pt x="4603" y="13573"/>
                  </a:cubicBezTo>
                  <a:cubicBezTo>
                    <a:pt x="4807" y="13573"/>
                    <a:pt x="5017" y="13500"/>
                    <a:pt x="5223" y="13427"/>
                  </a:cubicBezTo>
                  <a:cubicBezTo>
                    <a:pt x="5397" y="13365"/>
                    <a:pt x="5574" y="13303"/>
                    <a:pt x="5709" y="13303"/>
                  </a:cubicBezTo>
                  <a:cubicBezTo>
                    <a:pt x="5733" y="13303"/>
                    <a:pt x="5755" y="13305"/>
                    <a:pt x="5776" y="13309"/>
                  </a:cubicBezTo>
                  <a:cubicBezTo>
                    <a:pt x="5914" y="13335"/>
                    <a:pt x="6076" y="13482"/>
                    <a:pt x="6235" y="13622"/>
                  </a:cubicBezTo>
                  <a:cubicBezTo>
                    <a:pt x="6461" y="13823"/>
                    <a:pt x="6715" y="14053"/>
                    <a:pt x="7026" y="14053"/>
                  </a:cubicBezTo>
                  <a:cubicBezTo>
                    <a:pt x="7337" y="14053"/>
                    <a:pt x="7593" y="13823"/>
                    <a:pt x="7817" y="13622"/>
                  </a:cubicBezTo>
                  <a:cubicBezTo>
                    <a:pt x="7976" y="13480"/>
                    <a:pt x="8138" y="13334"/>
                    <a:pt x="8276" y="13309"/>
                  </a:cubicBezTo>
                  <a:cubicBezTo>
                    <a:pt x="8297" y="13305"/>
                    <a:pt x="8319" y="13303"/>
                    <a:pt x="8343" y="13303"/>
                  </a:cubicBezTo>
                  <a:cubicBezTo>
                    <a:pt x="8479" y="13303"/>
                    <a:pt x="8657" y="13365"/>
                    <a:pt x="8829" y="13427"/>
                  </a:cubicBezTo>
                  <a:cubicBezTo>
                    <a:pt x="9035" y="13500"/>
                    <a:pt x="9245" y="13573"/>
                    <a:pt x="9449" y="13573"/>
                  </a:cubicBezTo>
                  <a:cubicBezTo>
                    <a:pt x="9540" y="13573"/>
                    <a:pt x="9629" y="13559"/>
                    <a:pt x="9717" y="13523"/>
                  </a:cubicBezTo>
                  <a:cubicBezTo>
                    <a:pt x="9999" y="13406"/>
                    <a:pt x="10140" y="13112"/>
                    <a:pt x="10274" y="12828"/>
                  </a:cubicBezTo>
                  <a:cubicBezTo>
                    <a:pt x="10367" y="12633"/>
                    <a:pt x="10464" y="12433"/>
                    <a:pt x="10583" y="12352"/>
                  </a:cubicBezTo>
                  <a:cubicBezTo>
                    <a:pt x="10700" y="12275"/>
                    <a:pt x="10918" y="12261"/>
                    <a:pt x="11131" y="12251"/>
                  </a:cubicBezTo>
                  <a:cubicBezTo>
                    <a:pt x="11434" y="12233"/>
                    <a:pt x="11776" y="12216"/>
                    <a:pt x="11994" y="11995"/>
                  </a:cubicBezTo>
                  <a:cubicBezTo>
                    <a:pt x="12215" y="11775"/>
                    <a:pt x="12233" y="11433"/>
                    <a:pt x="12249" y="11131"/>
                  </a:cubicBezTo>
                  <a:cubicBezTo>
                    <a:pt x="12261" y="10920"/>
                    <a:pt x="12273" y="10701"/>
                    <a:pt x="12351" y="10584"/>
                  </a:cubicBezTo>
                  <a:cubicBezTo>
                    <a:pt x="12431" y="10466"/>
                    <a:pt x="12632" y="10370"/>
                    <a:pt x="12826" y="10276"/>
                  </a:cubicBezTo>
                  <a:cubicBezTo>
                    <a:pt x="13111" y="10139"/>
                    <a:pt x="13404" y="9998"/>
                    <a:pt x="13521" y="9717"/>
                  </a:cubicBezTo>
                  <a:cubicBezTo>
                    <a:pt x="13638" y="9435"/>
                    <a:pt x="13531" y="9127"/>
                    <a:pt x="13425" y="8830"/>
                  </a:cubicBezTo>
                  <a:cubicBezTo>
                    <a:pt x="13354" y="8627"/>
                    <a:pt x="13280" y="8417"/>
                    <a:pt x="13306" y="8277"/>
                  </a:cubicBezTo>
                  <a:cubicBezTo>
                    <a:pt x="13333" y="8141"/>
                    <a:pt x="13478" y="7976"/>
                    <a:pt x="13622" y="7818"/>
                  </a:cubicBezTo>
                  <a:cubicBezTo>
                    <a:pt x="13823" y="7593"/>
                    <a:pt x="14052" y="7337"/>
                    <a:pt x="14052" y="7027"/>
                  </a:cubicBezTo>
                  <a:cubicBezTo>
                    <a:pt x="14052" y="6716"/>
                    <a:pt x="13823" y="6462"/>
                    <a:pt x="13622" y="6235"/>
                  </a:cubicBezTo>
                  <a:cubicBezTo>
                    <a:pt x="13478" y="6077"/>
                    <a:pt x="13333" y="5914"/>
                    <a:pt x="13306" y="5777"/>
                  </a:cubicBezTo>
                  <a:cubicBezTo>
                    <a:pt x="13280" y="5636"/>
                    <a:pt x="13354" y="5426"/>
                    <a:pt x="13425" y="5224"/>
                  </a:cubicBezTo>
                  <a:cubicBezTo>
                    <a:pt x="13531" y="4926"/>
                    <a:pt x="13638" y="4620"/>
                    <a:pt x="13521" y="4336"/>
                  </a:cubicBezTo>
                  <a:cubicBezTo>
                    <a:pt x="13406" y="4054"/>
                    <a:pt x="13111" y="3913"/>
                    <a:pt x="12826" y="3779"/>
                  </a:cubicBezTo>
                  <a:cubicBezTo>
                    <a:pt x="12632" y="3687"/>
                    <a:pt x="12432" y="3591"/>
                    <a:pt x="12351" y="3469"/>
                  </a:cubicBezTo>
                  <a:cubicBezTo>
                    <a:pt x="12273" y="3354"/>
                    <a:pt x="12261" y="3135"/>
                    <a:pt x="12249" y="2922"/>
                  </a:cubicBezTo>
                  <a:cubicBezTo>
                    <a:pt x="12233" y="2619"/>
                    <a:pt x="12215" y="2277"/>
                    <a:pt x="11994" y="2060"/>
                  </a:cubicBezTo>
                  <a:cubicBezTo>
                    <a:pt x="11774" y="1839"/>
                    <a:pt x="11432" y="1820"/>
                    <a:pt x="11131" y="1804"/>
                  </a:cubicBezTo>
                  <a:cubicBezTo>
                    <a:pt x="10918" y="1794"/>
                    <a:pt x="10700" y="1780"/>
                    <a:pt x="10583" y="1702"/>
                  </a:cubicBezTo>
                  <a:cubicBezTo>
                    <a:pt x="10464" y="1623"/>
                    <a:pt x="10369" y="1421"/>
                    <a:pt x="10274" y="1227"/>
                  </a:cubicBezTo>
                  <a:cubicBezTo>
                    <a:pt x="10138" y="943"/>
                    <a:pt x="9998" y="649"/>
                    <a:pt x="9717" y="532"/>
                  </a:cubicBezTo>
                  <a:cubicBezTo>
                    <a:pt x="9629" y="496"/>
                    <a:pt x="9540" y="481"/>
                    <a:pt x="9449" y="481"/>
                  </a:cubicBezTo>
                  <a:cubicBezTo>
                    <a:pt x="9245" y="481"/>
                    <a:pt x="9035" y="555"/>
                    <a:pt x="8829" y="628"/>
                  </a:cubicBezTo>
                  <a:cubicBezTo>
                    <a:pt x="8655" y="690"/>
                    <a:pt x="8478" y="752"/>
                    <a:pt x="8343" y="752"/>
                  </a:cubicBezTo>
                  <a:cubicBezTo>
                    <a:pt x="8319" y="752"/>
                    <a:pt x="8297" y="751"/>
                    <a:pt x="8276" y="746"/>
                  </a:cubicBezTo>
                  <a:cubicBezTo>
                    <a:pt x="8138" y="718"/>
                    <a:pt x="7976" y="573"/>
                    <a:pt x="7817" y="433"/>
                  </a:cubicBezTo>
                  <a:cubicBezTo>
                    <a:pt x="7591" y="230"/>
                    <a:pt x="7337" y="1"/>
                    <a:pt x="7026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756;p74">
              <a:extLst>
                <a:ext uri="{FF2B5EF4-FFF2-40B4-BE49-F238E27FC236}">
                  <a16:creationId xmlns:a16="http://schemas.microsoft.com/office/drawing/2014/main" id="{0507FB40-BC0E-F26F-62D7-F119B7863E0D}"/>
                </a:ext>
              </a:extLst>
            </p:cNvPr>
            <p:cNvSpPr/>
            <p:nvPr/>
          </p:nvSpPr>
          <p:spPr>
            <a:xfrm>
              <a:off x="5517286" y="2151303"/>
              <a:ext cx="262767" cy="270942"/>
            </a:xfrm>
            <a:custGeom>
              <a:avLst/>
              <a:gdLst/>
              <a:ahLst/>
              <a:cxnLst/>
              <a:rect l="l" t="t" r="r" b="b"/>
              <a:pathLst>
                <a:path w="8711" h="8982" extrusionOk="0">
                  <a:moveTo>
                    <a:pt x="3374" y="1"/>
                  </a:moveTo>
                  <a:cubicBezTo>
                    <a:pt x="2177" y="1"/>
                    <a:pt x="1049" y="387"/>
                    <a:pt x="105" y="1119"/>
                  </a:cubicBezTo>
                  <a:cubicBezTo>
                    <a:pt x="15" y="1190"/>
                    <a:pt x="0" y="1318"/>
                    <a:pt x="68" y="1407"/>
                  </a:cubicBezTo>
                  <a:cubicBezTo>
                    <a:pt x="109" y="1460"/>
                    <a:pt x="169" y="1487"/>
                    <a:pt x="231" y="1487"/>
                  </a:cubicBezTo>
                  <a:cubicBezTo>
                    <a:pt x="275" y="1487"/>
                    <a:pt x="319" y="1473"/>
                    <a:pt x="357" y="1444"/>
                  </a:cubicBezTo>
                  <a:cubicBezTo>
                    <a:pt x="1226" y="770"/>
                    <a:pt x="2269" y="413"/>
                    <a:pt x="3373" y="413"/>
                  </a:cubicBezTo>
                  <a:cubicBezTo>
                    <a:pt x="6088" y="413"/>
                    <a:pt x="8297" y="2622"/>
                    <a:pt x="8297" y="5336"/>
                  </a:cubicBezTo>
                  <a:cubicBezTo>
                    <a:pt x="8297" y="6559"/>
                    <a:pt x="7845" y="7731"/>
                    <a:pt x="7026" y="8639"/>
                  </a:cubicBezTo>
                  <a:cubicBezTo>
                    <a:pt x="6949" y="8723"/>
                    <a:pt x="6955" y="8853"/>
                    <a:pt x="7041" y="8929"/>
                  </a:cubicBezTo>
                  <a:cubicBezTo>
                    <a:pt x="7079" y="8964"/>
                    <a:pt x="7130" y="8982"/>
                    <a:pt x="7178" y="8982"/>
                  </a:cubicBezTo>
                  <a:cubicBezTo>
                    <a:pt x="7235" y="8982"/>
                    <a:pt x="7292" y="8960"/>
                    <a:pt x="7332" y="8914"/>
                  </a:cubicBezTo>
                  <a:cubicBezTo>
                    <a:pt x="8220" y="7932"/>
                    <a:pt x="8709" y="6663"/>
                    <a:pt x="8709" y="5336"/>
                  </a:cubicBezTo>
                  <a:cubicBezTo>
                    <a:pt x="8711" y="2395"/>
                    <a:pt x="6316" y="1"/>
                    <a:pt x="337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757;p74">
              <a:extLst>
                <a:ext uri="{FF2B5EF4-FFF2-40B4-BE49-F238E27FC236}">
                  <a16:creationId xmlns:a16="http://schemas.microsoft.com/office/drawing/2014/main" id="{0FB06CCE-C1C7-6CA1-E1E0-F495B93AB932}"/>
                </a:ext>
              </a:extLst>
            </p:cNvPr>
            <p:cNvSpPr/>
            <p:nvPr/>
          </p:nvSpPr>
          <p:spPr>
            <a:xfrm>
              <a:off x="5458013" y="2203578"/>
              <a:ext cx="261470" cy="269675"/>
            </a:xfrm>
            <a:custGeom>
              <a:avLst/>
              <a:gdLst/>
              <a:ahLst/>
              <a:cxnLst/>
              <a:rect l="l" t="t" r="r" b="b"/>
              <a:pathLst>
                <a:path w="8668" h="8940" extrusionOk="0">
                  <a:moveTo>
                    <a:pt x="1495" y="0"/>
                  </a:moveTo>
                  <a:cubicBezTo>
                    <a:pt x="1438" y="0"/>
                    <a:pt x="1381" y="24"/>
                    <a:pt x="1339" y="71"/>
                  </a:cubicBezTo>
                  <a:cubicBezTo>
                    <a:pt x="476" y="1044"/>
                    <a:pt x="1" y="2300"/>
                    <a:pt x="1" y="3603"/>
                  </a:cubicBezTo>
                  <a:cubicBezTo>
                    <a:pt x="1" y="6545"/>
                    <a:pt x="2395" y="8940"/>
                    <a:pt x="5338" y="8940"/>
                  </a:cubicBezTo>
                  <a:cubicBezTo>
                    <a:pt x="6512" y="8940"/>
                    <a:pt x="7624" y="8565"/>
                    <a:pt x="8558" y="7858"/>
                  </a:cubicBezTo>
                  <a:cubicBezTo>
                    <a:pt x="8649" y="7789"/>
                    <a:pt x="8667" y="7660"/>
                    <a:pt x="8598" y="7570"/>
                  </a:cubicBezTo>
                  <a:cubicBezTo>
                    <a:pt x="8558" y="7516"/>
                    <a:pt x="8496" y="7487"/>
                    <a:pt x="8434" y="7487"/>
                  </a:cubicBezTo>
                  <a:cubicBezTo>
                    <a:pt x="8391" y="7487"/>
                    <a:pt x="8347" y="7501"/>
                    <a:pt x="8311" y="7528"/>
                  </a:cubicBezTo>
                  <a:cubicBezTo>
                    <a:pt x="7448" y="8181"/>
                    <a:pt x="6420" y="8527"/>
                    <a:pt x="5338" y="8527"/>
                  </a:cubicBezTo>
                  <a:cubicBezTo>
                    <a:pt x="2622" y="8527"/>
                    <a:pt x="413" y="6317"/>
                    <a:pt x="413" y="3603"/>
                  </a:cubicBezTo>
                  <a:cubicBezTo>
                    <a:pt x="413" y="2400"/>
                    <a:pt x="851" y="1242"/>
                    <a:pt x="1649" y="341"/>
                  </a:cubicBezTo>
                  <a:cubicBezTo>
                    <a:pt x="1724" y="257"/>
                    <a:pt x="1715" y="127"/>
                    <a:pt x="1631" y="51"/>
                  </a:cubicBezTo>
                  <a:cubicBezTo>
                    <a:pt x="1592" y="17"/>
                    <a:pt x="1544" y="0"/>
                    <a:pt x="1495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758;p74">
              <a:extLst>
                <a:ext uri="{FF2B5EF4-FFF2-40B4-BE49-F238E27FC236}">
                  <a16:creationId xmlns:a16="http://schemas.microsoft.com/office/drawing/2014/main" id="{3D6C7BE7-4141-9399-05FD-20DED74B717F}"/>
                </a:ext>
              </a:extLst>
            </p:cNvPr>
            <p:cNvSpPr/>
            <p:nvPr/>
          </p:nvSpPr>
          <p:spPr>
            <a:xfrm>
              <a:off x="5595804" y="2315004"/>
              <a:ext cx="46424" cy="19879"/>
            </a:xfrm>
            <a:custGeom>
              <a:avLst/>
              <a:gdLst/>
              <a:ahLst/>
              <a:cxnLst/>
              <a:rect l="l" t="t" r="r" b="b"/>
              <a:pathLst>
                <a:path w="1539" h="659" extrusionOk="0">
                  <a:moveTo>
                    <a:pt x="1310" y="0"/>
                  </a:moveTo>
                  <a:cubicBezTo>
                    <a:pt x="1253" y="0"/>
                    <a:pt x="1195" y="25"/>
                    <a:pt x="1154" y="72"/>
                  </a:cubicBezTo>
                  <a:cubicBezTo>
                    <a:pt x="1058" y="182"/>
                    <a:pt x="917" y="248"/>
                    <a:pt x="770" y="248"/>
                  </a:cubicBezTo>
                  <a:cubicBezTo>
                    <a:pt x="622" y="248"/>
                    <a:pt x="483" y="182"/>
                    <a:pt x="385" y="72"/>
                  </a:cubicBezTo>
                  <a:cubicBezTo>
                    <a:pt x="345" y="26"/>
                    <a:pt x="287" y="2"/>
                    <a:pt x="230" y="2"/>
                  </a:cubicBezTo>
                  <a:cubicBezTo>
                    <a:pt x="182" y="2"/>
                    <a:pt x="133" y="19"/>
                    <a:pt x="95" y="52"/>
                  </a:cubicBezTo>
                  <a:cubicBezTo>
                    <a:pt x="9" y="126"/>
                    <a:pt x="0" y="256"/>
                    <a:pt x="74" y="342"/>
                  </a:cubicBezTo>
                  <a:cubicBezTo>
                    <a:pt x="250" y="543"/>
                    <a:pt x="503" y="659"/>
                    <a:pt x="770" y="659"/>
                  </a:cubicBezTo>
                  <a:cubicBezTo>
                    <a:pt x="1036" y="659"/>
                    <a:pt x="1289" y="543"/>
                    <a:pt x="1465" y="342"/>
                  </a:cubicBezTo>
                  <a:cubicBezTo>
                    <a:pt x="1539" y="256"/>
                    <a:pt x="1531" y="126"/>
                    <a:pt x="1444" y="52"/>
                  </a:cubicBezTo>
                  <a:cubicBezTo>
                    <a:pt x="1406" y="17"/>
                    <a:pt x="1358" y="0"/>
                    <a:pt x="13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759;p74">
              <a:extLst>
                <a:ext uri="{FF2B5EF4-FFF2-40B4-BE49-F238E27FC236}">
                  <a16:creationId xmlns:a16="http://schemas.microsoft.com/office/drawing/2014/main" id="{EC053C96-6E4E-C745-73F9-68A236614E5A}"/>
                </a:ext>
              </a:extLst>
            </p:cNvPr>
            <p:cNvSpPr/>
            <p:nvPr/>
          </p:nvSpPr>
          <p:spPr>
            <a:xfrm>
              <a:off x="5523952" y="2278113"/>
              <a:ext cx="192875" cy="56167"/>
            </a:xfrm>
            <a:custGeom>
              <a:avLst/>
              <a:gdLst/>
              <a:ahLst/>
              <a:cxnLst/>
              <a:rect l="l" t="t" r="r" b="b"/>
              <a:pathLst>
                <a:path w="6394" h="1862" extrusionOk="0">
                  <a:moveTo>
                    <a:pt x="1570" y="413"/>
                  </a:moveTo>
                  <a:cubicBezTo>
                    <a:pt x="1774" y="413"/>
                    <a:pt x="1931" y="610"/>
                    <a:pt x="1888" y="806"/>
                  </a:cubicBezTo>
                  <a:lnTo>
                    <a:pt x="1844" y="1013"/>
                  </a:lnTo>
                  <a:cubicBezTo>
                    <a:pt x="1791" y="1268"/>
                    <a:pt x="1563" y="1450"/>
                    <a:pt x="1304" y="1450"/>
                  </a:cubicBezTo>
                  <a:lnTo>
                    <a:pt x="1032" y="1450"/>
                  </a:lnTo>
                  <a:cubicBezTo>
                    <a:pt x="773" y="1450"/>
                    <a:pt x="545" y="1268"/>
                    <a:pt x="492" y="1013"/>
                  </a:cubicBezTo>
                  <a:lnTo>
                    <a:pt x="448" y="806"/>
                  </a:lnTo>
                  <a:cubicBezTo>
                    <a:pt x="405" y="610"/>
                    <a:pt x="564" y="413"/>
                    <a:pt x="766" y="413"/>
                  </a:cubicBezTo>
                  <a:close/>
                  <a:moveTo>
                    <a:pt x="5628" y="413"/>
                  </a:moveTo>
                  <a:cubicBezTo>
                    <a:pt x="5830" y="413"/>
                    <a:pt x="5987" y="607"/>
                    <a:pt x="5946" y="806"/>
                  </a:cubicBezTo>
                  <a:lnTo>
                    <a:pt x="5901" y="1013"/>
                  </a:lnTo>
                  <a:cubicBezTo>
                    <a:pt x="5847" y="1268"/>
                    <a:pt x="5620" y="1450"/>
                    <a:pt x="5361" y="1450"/>
                  </a:cubicBezTo>
                  <a:lnTo>
                    <a:pt x="5089" y="1450"/>
                  </a:lnTo>
                  <a:cubicBezTo>
                    <a:pt x="4830" y="1450"/>
                    <a:pt x="4603" y="1268"/>
                    <a:pt x="4549" y="1013"/>
                  </a:cubicBezTo>
                  <a:lnTo>
                    <a:pt x="4505" y="806"/>
                  </a:lnTo>
                  <a:cubicBezTo>
                    <a:pt x="4462" y="611"/>
                    <a:pt x="4625" y="413"/>
                    <a:pt x="4823" y="413"/>
                  </a:cubicBezTo>
                  <a:close/>
                  <a:moveTo>
                    <a:pt x="769" y="0"/>
                  </a:moveTo>
                  <a:cubicBezTo>
                    <a:pt x="544" y="0"/>
                    <a:pt x="335" y="101"/>
                    <a:pt x="195" y="274"/>
                  </a:cubicBezTo>
                  <a:cubicBezTo>
                    <a:pt x="54" y="448"/>
                    <a:pt x="1" y="673"/>
                    <a:pt x="47" y="892"/>
                  </a:cubicBezTo>
                  <a:lnTo>
                    <a:pt x="91" y="1099"/>
                  </a:lnTo>
                  <a:cubicBezTo>
                    <a:pt x="186" y="1542"/>
                    <a:pt x="584" y="1861"/>
                    <a:pt x="1035" y="1861"/>
                  </a:cubicBezTo>
                  <a:lnTo>
                    <a:pt x="1306" y="1861"/>
                  </a:lnTo>
                  <a:cubicBezTo>
                    <a:pt x="1757" y="1861"/>
                    <a:pt x="2153" y="1540"/>
                    <a:pt x="2249" y="1099"/>
                  </a:cubicBezTo>
                  <a:lnTo>
                    <a:pt x="2294" y="892"/>
                  </a:lnTo>
                  <a:cubicBezTo>
                    <a:pt x="2317" y="777"/>
                    <a:pt x="2316" y="663"/>
                    <a:pt x="2286" y="553"/>
                  </a:cubicBezTo>
                  <a:cubicBezTo>
                    <a:pt x="2536" y="525"/>
                    <a:pt x="2839" y="503"/>
                    <a:pt x="3197" y="503"/>
                  </a:cubicBezTo>
                  <a:cubicBezTo>
                    <a:pt x="3557" y="503"/>
                    <a:pt x="3860" y="525"/>
                    <a:pt x="4109" y="553"/>
                  </a:cubicBezTo>
                  <a:cubicBezTo>
                    <a:pt x="4079" y="663"/>
                    <a:pt x="4077" y="780"/>
                    <a:pt x="4101" y="892"/>
                  </a:cubicBezTo>
                  <a:lnTo>
                    <a:pt x="4146" y="1099"/>
                  </a:lnTo>
                  <a:cubicBezTo>
                    <a:pt x="4240" y="1542"/>
                    <a:pt x="4637" y="1861"/>
                    <a:pt x="5089" y="1861"/>
                  </a:cubicBezTo>
                  <a:lnTo>
                    <a:pt x="5361" y="1861"/>
                  </a:lnTo>
                  <a:cubicBezTo>
                    <a:pt x="5813" y="1861"/>
                    <a:pt x="6207" y="1540"/>
                    <a:pt x="6304" y="1099"/>
                  </a:cubicBezTo>
                  <a:lnTo>
                    <a:pt x="6348" y="892"/>
                  </a:lnTo>
                  <a:cubicBezTo>
                    <a:pt x="6394" y="673"/>
                    <a:pt x="6341" y="448"/>
                    <a:pt x="6200" y="274"/>
                  </a:cubicBezTo>
                  <a:cubicBezTo>
                    <a:pt x="6060" y="101"/>
                    <a:pt x="5851" y="0"/>
                    <a:pt x="5628" y="0"/>
                  </a:cubicBezTo>
                  <a:lnTo>
                    <a:pt x="4823" y="0"/>
                  </a:lnTo>
                  <a:cubicBezTo>
                    <a:pt x="4648" y="0"/>
                    <a:pt x="4486" y="59"/>
                    <a:pt x="4356" y="169"/>
                  </a:cubicBezTo>
                  <a:cubicBezTo>
                    <a:pt x="4061" y="132"/>
                    <a:pt x="3677" y="93"/>
                    <a:pt x="3197" y="93"/>
                  </a:cubicBezTo>
                  <a:cubicBezTo>
                    <a:pt x="2717" y="93"/>
                    <a:pt x="2332" y="132"/>
                    <a:pt x="2041" y="169"/>
                  </a:cubicBezTo>
                  <a:cubicBezTo>
                    <a:pt x="1909" y="61"/>
                    <a:pt x="1746" y="0"/>
                    <a:pt x="1572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6" name="Picture 13">
            <a:extLst>
              <a:ext uri="{FF2B5EF4-FFF2-40B4-BE49-F238E27FC236}">
                <a16:creationId xmlns:a16="http://schemas.microsoft.com/office/drawing/2014/main" id="{E0E2A31F-B3E0-48D4-B7A7-D3031DD2B3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5703681" y="6071822"/>
            <a:ext cx="679352" cy="382908"/>
          </a:xfrm>
          <a:prstGeom prst="rect">
            <a:avLst/>
          </a:prstGeom>
        </p:spPr>
      </p:pic>
      <p:pic>
        <p:nvPicPr>
          <p:cNvPr id="107" name="Picture 13">
            <a:extLst>
              <a:ext uri="{FF2B5EF4-FFF2-40B4-BE49-F238E27FC236}">
                <a16:creationId xmlns:a16="http://schemas.microsoft.com/office/drawing/2014/main" id="{B14EB31B-219A-54F7-9199-7F43ADB5DA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10848197" y="3476722"/>
            <a:ext cx="679352" cy="382908"/>
          </a:xfrm>
          <a:prstGeom prst="rect">
            <a:avLst/>
          </a:prstGeom>
        </p:spPr>
      </p:pic>
      <p:pic>
        <p:nvPicPr>
          <p:cNvPr id="108" name="Picture 13">
            <a:extLst>
              <a:ext uri="{FF2B5EF4-FFF2-40B4-BE49-F238E27FC236}">
                <a16:creationId xmlns:a16="http://schemas.microsoft.com/office/drawing/2014/main" id="{8E7845C0-3540-97E1-4031-246CBF43C7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5722">
            <a:off x="6912636" y="3224249"/>
            <a:ext cx="679352" cy="382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2" grpId="0" animBg="1"/>
      <p:bldP spid="10" grpId="0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p61"/>
          <p:cNvSpPr/>
          <p:nvPr/>
        </p:nvSpPr>
        <p:spPr>
          <a:xfrm>
            <a:off x="1616329" y="2414957"/>
            <a:ext cx="1463200" cy="14632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7" name="Google Shape;2017;p61"/>
          <p:cNvSpPr/>
          <p:nvPr/>
        </p:nvSpPr>
        <p:spPr>
          <a:xfrm>
            <a:off x="1677329" y="2475957"/>
            <a:ext cx="1341200" cy="1341200"/>
          </a:xfrm>
          <a:prstGeom prst="pie">
            <a:avLst>
              <a:gd name="adj1" fmla="val 16224242"/>
              <a:gd name="adj2" fmla="val 16122798"/>
            </a:avLst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8" name="Google Shape;2018;p61"/>
          <p:cNvSpPr/>
          <p:nvPr/>
        </p:nvSpPr>
        <p:spPr>
          <a:xfrm>
            <a:off x="5364400" y="2414957"/>
            <a:ext cx="1463200" cy="14632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19" name="Google Shape;2019;p61"/>
          <p:cNvSpPr/>
          <p:nvPr/>
        </p:nvSpPr>
        <p:spPr>
          <a:xfrm>
            <a:off x="5425400" y="2475957"/>
            <a:ext cx="1341200" cy="1341200"/>
          </a:xfrm>
          <a:prstGeom prst="pie">
            <a:avLst>
              <a:gd name="adj1" fmla="val 16224242"/>
              <a:gd name="adj2" fmla="val 16059276"/>
            </a:avLst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0" name="Google Shape;2020;p61"/>
          <p:cNvSpPr/>
          <p:nvPr/>
        </p:nvSpPr>
        <p:spPr>
          <a:xfrm>
            <a:off x="8881149" y="2414957"/>
            <a:ext cx="1463200" cy="1463200"/>
          </a:xfrm>
          <a:prstGeom prst="flowChartConnector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21" name="Google Shape;2021;p61"/>
          <p:cNvSpPr/>
          <p:nvPr/>
        </p:nvSpPr>
        <p:spPr>
          <a:xfrm>
            <a:off x="8942149" y="2475957"/>
            <a:ext cx="1341200" cy="1341200"/>
          </a:xfrm>
          <a:prstGeom prst="pie">
            <a:avLst>
              <a:gd name="adj1" fmla="val 16224242"/>
              <a:gd name="adj2" fmla="val 16045217"/>
            </a:avLst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022" name="Google Shape;2022;p61"/>
          <p:cNvGrpSpPr/>
          <p:nvPr/>
        </p:nvGrpSpPr>
        <p:grpSpPr>
          <a:xfrm>
            <a:off x="463029" y="1138039"/>
            <a:ext cx="1398912" cy="431928"/>
            <a:chOff x="3365625" y="629625"/>
            <a:chExt cx="408975" cy="126275"/>
          </a:xfrm>
        </p:grpSpPr>
        <p:sp>
          <p:nvSpPr>
            <p:cNvPr id="2023" name="Google Shape;2023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5" name="Google Shape;2025;p61"/>
          <p:cNvGrpSpPr/>
          <p:nvPr/>
        </p:nvGrpSpPr>
        <p:grpSpPr>
          <a:xfrm>
            <a:off x="1768729" y="487468"/>
            <a:ext cx="1398912" cy="431928"/>
            <a:chOff x="3365625" y="629625"/>
            <a:chExt cx="408975" cy="126275"/>
          </a:xfrm>
        </p:grpSpPr>
        <p:sp>
          <p:nvSpPr>
            <p:cNvPr id="2026" name="Google Shape;2026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28" name="Google Shape;2028;p61"/>
          <p:cNvGrpSpPr/>
          <p:nvPr/>
        </p:nvGrpSpPr>
        <p:grpSpPr>
          <a:xfrm>
            <a:off x="10344349" y="1256859"/>
            <a:ext cx="1398912" cy="431928"/>
            <a:chOff x="3365625" y="629625"/>
            <a:chExt cx="408975" cy="126275"/>
          </a:xfrm>
        </p:grpSpPr>
        <p:sp>
          <p:nvSpPr>
            <p:cNvPr id="2029" name="Google Shape;2029;p61"/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61"/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44" name="Google Shape;2256;p68">
            <a:extLst>
              <a:ext uri="{FF2B5EF4-FFF2-40B4-BE49-F238E27FC236}">
                <a16:creationId xmlns:a16="http://schemas.microsoft.com/office/drawing/2014/main" id="{27DB71DE-6694-D044-5BC3-20A6FCEE4A5D}"/>
              </a:ext>
            </a:extLst>
          </p:cNvPr>
          <p:cNvCxnSpPr>
            <a:cxnSpLocks/>
            <a:stCxn id="2016" idx="6"/>
            <a:endCxn id="2018" idx="3"/>
          </p:cNvCxnSpPr>
          <p:nvPr/>
        </p:nvCxnSpPr>
        <p:spPr>
          <a:xfrm>
            <a:off x="3079529" y="3146558"/>
            <a:ext cx="2499152" cy="517319"/>
          </a:xfrm>
          <a:prstGeom prst="curvedConnector4">
            <a:avLst>
              <a:gd name="adj1" fmla="val 45713"/>
              <a:gd name="adj2" fmla="val 15891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2256;p68">
            <a:extLst>
              <a:ext uri="{FF2B5EF4-FFF2-40B4-BE49-F238E27FC236}">
                <a16:creationId xmlns:a16="http://schemas.microsoft.com/office/drawing/2014/main" id="{3705239A-DCCB-2E37-CDF6-292CE7F80903}"/>
              </a:ext>
            </a:extLst>
          </p:cNvPr>
          <p:cNvCxnSpPr>
            <a:cxnSpLocks/>
            <a:endCxn id="2020" idx="2"/>
          </p:cNvCxnSpPr>
          <p:nvPr/>
        </p:nvCxnSpPr>
        <p:spPr>
          <a:xfrm flipV="1">
            <a:off x="6613322" y="3146558"/>
            <a:ext cx="2267828" cy="51731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" name="Hộp Văn bản 51">
            <a:extLst>
              <a:ext uri="{FF2B5EF4-FFF2-40B4-BE49-F238E27FC236}">
                <a16:creationId xmlns:a16="http://schemas.microsoft.com/office/drawing/2014/main" id="{CA9931D5-C950-FD38-9D23-1B989866ECC1}"/>
              </a:ext>
            </a:extLst>
          </p:cNvPr>
          <p:cNvSpPr txBox="1"/>
          <p:nvPr/>
        </p:nvSpPr>
        <p:spPr>
          <a:xfrm>
            <a:off x="2691741" y="1201531"/>
            <a:ext cx="72362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191919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HƯỚNG DẪN VỀ NHÀ </a:t>
            </a: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1A64340B-0D72-08F9-D1D0-398AD1B448C6}"/>
              </a:ext>
            </a:extLst>
          </p:cNvPr>
          <p:cNvSpPr txBox="1"/>
          <p:nvPr/>
        </p:nvSpPr>
        <p:spPr>
          <a:xfrm>
            <a:off x="872451" y="3878157"/>
            <a:ext cx="24384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3200" kern="0" dirty="0">
              <a:solidFill>
                <a:srgbClr val="19191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43B990E4-B3D2-616A-9CBA-3550D12F2BB3}"/>
              </a:ext>
            </a:extLst>
          </p:cNvPr>
          <p:cNvSpPr txBox="1"/>
          <p:nvPr/>
        </p:nvSpPr>
        <p:spPr>
          <a:xfrm>
            <a:off x="4450561" y="3855192"/>
            <a:ext cx="304800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4C14687D-CC7E-E75D-1FE4-E3BA8A2BE02A}"/>
              </a:ext>
            </a:extLst>
          </p:cNvPr>
          <p:cNvSpPr txBox="1"/>
          <p:nvPr/>
        </p:nvSpPr>
        <p:spPr>
          <a:xfrm>
            <a:off x="7994620" y="3817158"/>
            <a:ext cx="3577624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Bảng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lang="en-US" sz="3200" kern="0" dirty="0">
                <a:solidFill>
                  <a:srgbClr val="19191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9</a:t>
            </a:r>
          </a:p>
        </p:txBody>
      </p:sp>
      <p:grpSp>
        <p:nvGrpSpPr>
          <p:cNvPr id="56" name="Google Shape;3169;p74">
            <a:extLst>
              <a:ext uri="{FF2B5EF4-FFF2-40B4-BE49-F238E27FC236}">
                <a16:creationId xmlns:a16="http://schemas.microsoft.com/office/drawing/2014/main" id="{714AB15C-4926-5AD2-6185-E432D96F6849}"/>
              </a:ext>
            </a:extLst>
          </p:cNvPr>
          <p:cNvGrpSpPr/>
          <p:nvPr/>
        </p:nvGrpSpPr>
        <p:grpSpPr>
          <a:xfrm>
            <a:off x="3838260" y="5994375"/>
            <a:ext cx="490845" cy="565131"/>
            <a:chOff x="754086" y="3445649"/>
            <a:chExt cx="368134" cy="423848"/>
          </a:xfrm>
        </p:grpSpPr>
        <p:sp>
          <p:nvSpPr>
            <p:cNvPr id="57" name="Google Shape;3170;p74">
              <a:extLst>
                <a:ext uri="{FF2B5EF4-FFF2-40B4-BE49-F238E27FC236}">
                  <a16:creationId xmlns:a16="http://schemas.microsoft.com/office/drawing/2014/main" id="{0C697C68-1C64-FA84-2ADF-AA4306C2DC78}"/>
                </a:ext>
              </a:extLst>
            </p:cNvPr>
            <p:cNvSpPr/>
            <p:nvPr/>
          </p:nvSpPr>
          <p:spPr>
            <a:xfrm>
              <a:off x="1030239" y="3550168"/>
              <a:ext cx="85427" cy="82109"/>
            </a:xfrm>
            <a:custGeom>
              <a:avLst/>
              <a:gdLst/>
              <a:ahLst/>
              <a:cxnLst/>
              <a:rect l="l" t="t" r="r" b="b"/>
              <a:pathLst>
                <a:path w="2832" h="2722" extrusionOk="0">
                  <a:moveTo>
                    <a:pt x="2081" y="0"/>
                  </a:moveTo>
                  <a:cubicBezTo>
                    <a:pt x="1635" y="0"/>
                    <a:pt x="1115" y="229"/>
                    <a:pt x="698" y="655"/>
                  </a:cubicBezTo>
                  <a:cubicBezTo>
                    <a:pt x="219" y="1142"/>
                    <a:pt x="0" y="1752"/>
                    <a:pt x="84" y="2236"/>
                  </a:cubicBezTo>
                  <a:cubicBezTo>
                    <a:pt x="107" y="2362"/>
                    <a:pt x="148" y="2480"/>
                    <a:pt x="213" y="2584"/>
                  </a:cubicBezTo>
                  <a:cubicBezTo>
                    <a:pt x="318" y="2646"/>
                    <a:pt x="435" y="2687"/>
                    <a:pt x="564" y="2707"/>
                  </a:cubicBezTo>
                  <a:cubicBezTo>
                    <a:pt x="625" y="2716"/>
                    <a:pt x="688" y="2721"/>
                    <a:pt x="753" y="2721"/>
                  </a:cubicBezTo>
                  <a:cubicBezTo>
                    <a:pt x="1198" y="2721"/>
                    <a:pt x="1716" y="2492"/>
                    <a:pt x="2133" y="2068"/>
                  </a:cubicBezTo>
                  <a:cubicBezTo>
                    <a:pt x="2612" y="1579"/>
                    <a:pt x="2831" y="967"/>
                    <a:pt x="2747" y="486"/>
                  </a:cubicBezTo>
                  <a:cubicBezTo>
                    <a:pt x="2725" y="361"/>
                    <a:pt x="2682" y="242"/>
                    <a:pt x="2617" y="139"/>
                  </a:cubicBezTo>
                  <a:cubicBezTo>
                    <a:pt x="2512" y="77"/>
                    <a:pt x="2393" y="35"/>
                    <a:pt x="2268" y="14"/>
                  </a:cubicBezTo>
                  <a:cubicBezTo>
                    <a:pt x="2207" y="5"/>
                    <a:pt x="2145" y="0"/>
                    <a:pt x="20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171;p74">
              <a:extLst>
                <a:ext uri="{FF2B5EF4-FFF2-40B4-BE49-F238E27FC236}">
                  <a16:creationId xmlns:a16="http://schemas.microsoft.com/office/drawing/2014/main" id="{C37C3AC0-DBDD-BF50-186D-6464E49C734E}"/>
                </a:ext>
              </a:extLst>
            </p:cNvPr>
            <p:cNvSpPr/>
            <p:nvPr/>
          </p:nvSpPr>
          <p:spPr>
            <a:xfrm>
              <a:off x="921014" y="3470444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1"/>
                  </a:moveTo>
                  <a:cubicBezTo>
                    <a:pt x="373" y="2066"/>
                    <a:pt x="342" y="4134"/>
                    <a:pt x="0" y="6199"/>
                  </a:cubicBezTo>
                  <a:lnTo>
                    <a:pt x="4313" y="6199"/>
                  </a:lnTo>
                  <a:cubicBezTo>
                    <a:pt x="3972" y="4134"/>
                    <a:pt x="3939" y="2066"/>
                    <a:pt x="4222" y="1"/>
                  </a:cubicBezTo>
                  <a:close/>
                </a:path>
              </a:pathLst>
            </a:custGeom>
            <a:solidFill>
              <a:srgbClr val="9EC4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72;p74">
              <a:extLst>
                <a:ext uri="{FF2B5EF4-FFF2-40B4-BE49-F238E27FC236}">
                  <a16:creationId xmlns:a16="http://schemas.microsoft.com/office/drawing/2014/main" id="{8E66CC77-8E91-2E5F-F0EF-CA4A79BCF837}"/>
                </a:ext>
              </a:extLst>
            </p:cNvPr>
            <p:cNvSpPr/>
            <p:nvPr/>
          </p:nvSpPr>
          <p:spPr>
            <a:xfrm>
              <a:off x="921014" y="3470414"/>
              <a:ext cx="88233" cy="186993"/>
            </a:xfrm>
            <a:custGeom>
              <a:avLst/>
              <a:gdLst/>
              <a:ahLst/>
              <a:cxnLst/>
              <a:rect l="l" t="t" r="r" b="b"/>
              <a:pathLst>
                <a:path w="2925" h="6199" extrusionOk="0">
                  <a:moveTo>
                    <a:pt x="92" y="0"/>
                  </a:moveTo>
                  <a:cubicBezTo>
                    <a:pt x="371" y="2067"/>
                    <a:pt x="342" y="4133"/>
                    <a:pt x="0" y="6198"/>
                  </a:cubicBezTo>
                  <a:lnTo>
                    <a:pt x="1911" y="6198"/>
                  </a:lnTo>
                  <a:lnTo>
                    <a:pt x="1911" y="2691"/>
                  </a:lnTo>
                  <a:cubicBezTo>
                    <a:pt x="1911" y="1665"/>
                    <a:pt x="2294" y="721"/>
                    <a:pt x="2924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173;p74">
              <a:extLst>
                <a:ext uri="{FF2B5EF4-FFF2-40B4-BE49-F238E27FC236}">
                  <a16:creationId xmlns:a16="http://schemas.microsoft.com/office/drawing/2014/main" id="{ED6F6245-9839-E0DB-9251-0E3F027B2D1E}"/>
                </a:ext>
              </a:extLst>
            </p:cNvPr>
            <p:cNvSpPr/>
            <p:nvPr/>
          </p:nvSpPr>
          <p:spPr>
            <a:xfrm>
              <a:off x="921014" y="3657583"/>
              <a:ext cx="130132" cy="186993"/>
            </a:xfrm>
            <a:custGeom>
              <a:avLst/>
              <a:gdLst/>
              <a:ahLst/>
              <a:cxnLst/>
              <a:rect l="l" t="t" r="r" b="b"/>
              <a:pathLst>
                <a:path w="4314" h="6199" extrusionOk="0">
                  <a:moveTo>
                    <a:pt x="92" y="0"/>
                  </a:moveTo>
                  <a:cubicBezTo>
                    <a:pt x="373" y="2065"/>
                    <a:pt x="342" y="4133"/>
                    <a:pt x="0" y="6198"/>
                  </a:cubicBezTo>
                  <a:lnTo>
                    <a:pt x="4313" y="6198"/>
                  </a:lnTo>
                  <a:cubicBezTo>
                    <a:pt x="3972" y="4130"/>
                    <a:pt x="3939" y="2065"/>
                    <a:pt x="42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174;p74">
              <a:extLst>
                <a:ext uri="{FF2B5EF4-FFF2-40B4-BE49-F238E27FC236}">
                  <a16:creationId xmlns:a16="http://schemas.microsoft.com/office/drawing/2014/main" id="{3ABB3691-C869-E7F8-01CC-EDF3F8BF1B3E}"/>
                </a:ext>
              </a:extLst>
            </p:cNvPr>
            <p:cNvSpPr/>
            <p:nvPr/>
          </p:nvSpPr>
          <p:spPr>
            <a:xfrm>
              <a:off x="921014" y="3657583"/>
              <a:ext cx="94356" cy="186993"/>
            </a:xfrm>
            <a:custGeom>
              <a:avLst/>
              <a:gdLst/>
              <a:ahLst/>
              <a:cxnLst/>
              <a:rect l="l" t="t" r="r" b="b"/>
              <a:pathLst>
                <a:path w="3128" h="6199" extrusionOk="0">
                  <a:moveTo>
                    <a:pt x="92" y="0"/>
                  </a:moveTo>
                  <a:cubicBezTo>
                    <a:pt x="371" y="2065"/>
                    <a:pt x="342" y="4132"/>
                    <a:pt x="0" y="6198"/>
                  </a:cubicBezTo>
                  <a:lnTo>
                    <a:pt x="3127" y="6198"/>
                  </a:lnTo>
                  <a:cubicBezTo>
                    <a:pt x="2377" y="5454"/>
                    <a:pt x="1911" y="4425"/>
                    <a:pt x="1911" y="3293"/>
                  </a:cubicBezTo>
                  <a:lnTo>
                    <a:pt x="1911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175;p74">
              <a:extLst>
                <a:ext uri="{FF2B5EF4-FFF2-40B4-BE49-F238E27FC236}">
                  <a16:creationId xmlns:a16="http://schemas.microsoft.com/office/drawing/2014/main" id="{76F7B0E9-7981-D7AA-1E41-30B9B94D31F5}"/>
                </a:ext>
              </a:extLst>
            </p:cNvPr>
            <p:cNvSpPr/>
            <p:nvPr/>
          </p:nvSpPr>
          <p:spPr>
            <a:xfrm>
              <a:off x="765548" y="3657583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0"/>
                  </a:moveTo>
                  <a:cubicBezTo>
                    <a:pt x="375" y="2065"/>
                    <a:pt x="343" y="4133"/>
                    <a:pt x="1" y="6198"/>
                  </a:cubicBezTo>
                  <a:lnTo>
                    <a:pt x="4314" y="6198"/>
                  </a:lnTo>
                  <a:cubicBezTo>
                    <a:pt x="3972" y="4130"/>
                    <a:pt x="3941" y="2065"/>
                    <a:pt x="4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176;p74">
              <a:extLst>
                <a:ext uri="{FF2B5EF4-FFF2-40B4-BE49-F238E27FC236}">
                  <a16:creationId xmlns:a16="http://schemas.microsoft.com/office/drawing/2014/main" id="{76A62319-CFB2-609C-552C-192EF5EFB7FF}"/>
                </a:ext>
              </a:extLst>
            </p:cNvPr>
            <p:cNvSpPr/>
            <p:nvPr/>
          </p:nvSpPr>
          <p:spPr>
            <a:xfrm>
              <a:off x="857971" y="3707294"/>
              <a:ext cx="86181" cy="80631"/>
            </a:xfrm>
            <a:custGeom>
              <a:avLst/>
              <a:gdLst/>
              <a:ahLst/>
              <a:cxnLst/>
              <a:rect l="l" t="t" r="r" b="b"/>
              <a:pathLst>
                <a:path w="2857" h="2673" extrusionOk="0">
                  <a:moveTo>
                    <a:pt x="763" y="0"/>
                  </a:moveTo>
                  <a:cubicBezTo>
                    <a:pt x="682" y="0"/>
                    <a:pt x="603" y="8"/>
                    <a:pt x="527" y="22"/>
                  </a:cubicBezTo>
                  <a:cubicBezTo>
                    <a:pt x="402" y="46"/>
                    <a:pt x="286" y="92"/>
                    <a:pt x="184" y="157"/>
                  </a:cubicBezTo>
                  <a:cubicBezTo>
                    <a:pt x="123" y="262"/>
                    <a:pt x="83" y="382"/>
                    <a:pt x="67" y="508"/>
                  </a:cubicBezTo>
                  <a:cubicBezTo>
                    <a:pt x="0" y="993"/>
                    <a:pt x="241" y="1598"/>
                    <a:pt x="737" y="2067"/>
                  </a:cubicBezTo>
                  <a:cubicBezTo>
                    <a:pt x="1155" y="2463"/>
                    <a:pt x="1658" y="2673"/>
                    <a:pt x="2093" y="2673"/>
                  </a:cubicBezTo>
                  <a:cubicBezTo>
                    <a:pt x="2174" y="2673"/>
                    <a:pt x="2253" y="2665"/>
                    <a:pt x="2328" y="2651"/>
                  </a:cubicBezTo>
                  <a:cubicBezTo>
                    <a:pt x="2454" y="2627"/>
                    <a:pt x="2571" y="2583"/>
                    <a:pt x="2674" y="2516"/>
                  </a:cubicBezTo>
                  <a:cubicBezTo>
                    <a:pt x="2735" y="2411"/>
                    <a:pt x="2772" y="2293"/>
                    <a:pt x="2791" y="2164"/>
                  </a:cubicBezTo>
                  <a:cubicBezTo>
                    <a:pt x="2856" y="1681"/>
                    <a:pt x="2617" y="1076"/>
                    <a:pt x="2121" y="607"/>
                  </a:cubicBezTo>
                  <a:cubicBezTo>
                    <a:pt x="1703" y="211"/>
                    <a:pt x="1199" y="0"/>
                    <a:pt x="7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177;p74">
              <a:extLst>
                <a:ext uri="{FF2B5EF4-FFF2-40B4-BE49-F238E27FC236}">
                  <a16:creationId xmlns:a16="http://schemas.microsoft.com/office/drawing/2014/main" id="{A68A8BE3-A851-278F-4CAA-AD133E98E62A}"/>
                </a:ext>
              </a:extLst>
            </p:cNvPr>
            <p:cNvSpPr/>
            <p:nvPr/>
          </p:nvSpPr>
          <p:spPr>
            <a:xfrm>
              <a:off x="765548" y="3470444"/>
              <a:ext cx="130162" cy="186993"/>
            </a:xfrm>
            <a:custGeom>
              <a:avLst/>
              <a:gdLst/>
              <a:ahLst/>
              <a:cxnLst/>
              <a:rect l="l" t="t" r="r" b="b"/>
              <a:pathLst>
                <a:path w="4315" h="6199" extrusionOk="0">
                  <a:moveTo>
                    <a:pt x="96" y="1"/>
                  </a:moveTo>
                  <a:cubicBezTo>
                    <a:pt x="375" y="2066"/>
                    <a:pt x="343" y="4134"/>
                    <a:pt x="1" y="6199"/>
                  </a:cubicBezTo>
                  <a:lnTo>
                    <a:pt x="4314" y="6199"/>
                  </a:lnTo>
                  <a:cubicBezTo>
                    <a:pt x="3972" y="4134"/>
                    <a:pt x="3941" y="2066"/>
                    <a:pt x="4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178;p74">
              <a:extLst>
                <a:ext uri="{FF2B5EF4-FFF2-40B4-BE49-F238E27FC236}">
                  <a16:creationId xmlns:a16="http://schemas.microsoft.com/office/drawing/2014/main" id="{CE149119-2BA1-C910-20A9-0E03E536D1AB}"/>
                </a:ext>
              </a:extLst>
            </p:cNvPr>
            <p:cNvSpPr/>
            <p:nvPr/>
          </p:nvSpPr>
          <p:spPr>
            <a:xfrm>
              <a:off x="915705" y="3644251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179;p74">
              <a:extLst>
                <a:ext uri="{FF2B5EF4-FFF2-40B4-BE49-F238E27FC236}">
                  <a16:creationId xmlns:a16="http://schemas.microsoft.com/office/drawing/2014/main" id="{517E9D0E-2C86-C642-5332-88D4AC7343B2}"/>
                </a:ext>
              </a:extLst>
            </p:cNvPr>
            <p:cNvSpPr/>
            <p:nvPr/>
          </p:nvSpPr>
          <p:spPr>
            <a:xfrm>
              <a:off x="915645" y="3644251"/>
              <a:ext cx="63045" cy="31884"/>
            </a:xfrm>
            <a:custGeom>
              <a:avLst/>
              <a:gdLst/>
              <a:ahLst/>
              <a:cxnLst/>
              <a:rect l="l" t="t" r="r" b="b"/>
              <a:pathLst>
                <a:path w="2090" h="1057" extrusionOk="0">
                  <a:moveTo>
                    <a:pt x="459" y="0"/>
                  </a:moveTo>
                  <a:cubicBezTo>
                    <a:pt x="208" y="0"/>
                    <a:pt x="1" y="206"/>
                    <a:pt x="1" y="459"/>
                  </a:cubicBezTo>
                  <a:lnTo>
                    <a:pt x="1" y="598"/>
                  </a:lnTo>
                  <a:cubicBezTo>
                    <a:pt x="1" y="849"/>
                    <a:pt x="205" y="1056"/>
                    <a:pt x="459" y="1056"/>
                  </a:cubicBezTo>
                  <a:lnTo>
                    <a:pt x="2089" y="1056"/>
                  </a:lnTo>
                  <a:lnTo>
                    <a:pt x="2089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180;p74">
              <a:extLst>
                <a:ext uri="{FF2B5EF4-FFF2-40B4-BE49-F238E27FC236}">
                  <a16:creationId xmlns:a16="http://schemas.microsoft.com/office/drawing/2014/main" id="{5EDE1755-AFC6-0C72-0F91-BBC9EF14B935}"/>
                </a:ext>
              </a:extLst>
            </p:cNvPr>
            <p:cNvSpPr/>
            <p:nvPr/>
          </p:nvSpPr>
          <p:spPr>
            <a:xfrm>
              <a:off x="915705" y="3451773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0"/>
                  </a:moveTo>
                  <a:cubicBezTo>
                    <a:pt x="206" y="0"/>
                    <a:pt x="0" y="207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6"/>
                    <a:pt x="459" y="1056"/>
                  </a:cubicBezTo>
                  <a:lnTo>
                    <a:pt x="4208" y="1056"/>
                  </a:lnTo>
                  <a:cubicBezTo>
                    <a:pt x="4460" y="1056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0"/>
                    <a:pt x="4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181;p74">
              <a:extLst>
                <a:ext uri="{FF2B5EF4-FFF2-40B4-BE49-F238E27FC236}">
                  <a16:creationId xmlns:a16="http://schemas.microsoft.com/office/drawing/2014/main" id="{C95A81A6-C459-B682-1672-60D8720065FF}"/>
                </a:ext>
              </a:extLst>
            </p:cNvPr>
            <p:cNvSpPr/>
            <p:nvPr/>
          </p:nvSpPr>
          <p:spPr>
            <a:xfrm>
              <a:off x="915705" y="3451773"/>
              <a:ext cx="113933" cy="31884"/>
            </a:xfrm>
            <a:custGeom>
              <a:avLst/>
              <a:gdLst/>
              <a:ahLst/>
              <a:cxnLst/>
              <a:rect l="l" t="t" r="r" b="b"/>
              <a:pathLst>
                <a:path w="3777" h="1057" extrusionOk="0">
                  <a:moveTo>
                    <a:pt x="459" y="0"/>
                  </a:moveTo>
                  <a:cubicBezTo>
                    <a:pt x="207" y="0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49"/>
                    <a:pt x="207" y="1056"/>
                    <a:pt x="459" y="1056"/>
                  </a:cubicBezTo>
                  <a:lnTo>
                    <a:pt x="2768" y="1056"/>
                  </a:lnTo>
                  <a:cubicBezTo>
                    <a:pt x="3040" y="648"/>
                    <a:pt x="3380" y="289"/>
                    <a:pt x="3776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182;p74">
              <a:extLst>
                <a:ext uri="{FF2B5EF4-FFF2-40B4-BE49-F238E27FC236}">
                  <a16:creationId xmlns:a16="http://schemas.microsoft.com/office/drawing/2014/main" id="{ECFEBF6D-4BE8-07C0-3D1F-460E29D21962}"/>
                </a:ext>
              </a:extLst>
            </p:cNvPr>
            <p:cNvSpPr/>
            <p:nvPr/>
          </p:nvSpPr>
          <p:spPr>
            <a:xfrm>
              <a:off x="760239" y="3451773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183;p74">
              <a:extLst>
                <a:ext uri="{FF2B5EF4-FFF2-40B4-BE49-F238E27FC236}">
                  <a16:creationId xmlns:a16="http://schemas.microsoft.com/office/drawing/2014/main" id="{41A6D9D6-0BA2-9063-3C6B-66D655C7E448}"/>
                </a:ext>
              </a:extLst>
            </p:cNvPr>
            <p:cNvSpPr/>
            <p:nvPr/>
          </p:nvSpPr>
          <p:spPr>
            <a:xfrm>
              <a:off x="915705" y="3831359"/>
              <a:ext cx="140780" cy="31884"/>
            </a:xfrm>
            <a:custGeom>
              <a:avLst/>
              <a:gdLst/>
              <a:ahLst/>
              <a:cxnLst/>
              <a:rect l="l" t="t" r="r" b="b"/>
              <a:pathLst>
                <a:path w="4667" h="1057" extrusionOk="0">
                  <a:moveTo>
                    <a:pt x="459" y="1"/>
                  </a:moveTo>
                  <a:cubicBezTo>
                    <a:pt x="206" y="1"/>
                    <a:pt x="0" y="208"/>
                    <a:pt x="0" y="459"/>
                  </a:cubicBezTo>
                  <a:lnTo>
                    <a:pt x="0" y="598"/>
                  </a:lnTo>
                  <a:cubicBezTo>
                    <a:pt x="0" y="851"/>
                    <a:pt x="207" y="1057"/>
                    <a:pt x="459" y="1057"/>
                  </a:cubicBezTo>
                  <a:lnTo>
                    <a:pt x="4208" y="1057"/>
                  </a:lnTo>
                  <a:cubicBezTo>
                    <a:pt x="4460" y="1057"/>
                    <a:pt x="4665" y="851"/>
                    <a:pt x="4667" y="598"/>
                  </a:cubicBezTo>
                  <a:lnTo>
                    <a:pt x="4667" y="459"/>
                  </a:lnTo>
                  <a:cubicBezTo>
                    <a:pt x="4667" y="206"/>
                    <a:pt x="4460" y="1"/>
                    <a:pt x="4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184;p74">
              <a:extLst>
                <a:ext uri="{FF2B5EF4-FFF2-40B4-BE49-F238E27FC236}">
                  <a16:creationId xmlns:a16="http://schemas.microsoft.com/office/drawing/2014/main" id="{7CA8FF16-A09B-4DD9-F8DF-1904DB10AC85}"/>
                </a:ext>
              </a:extLst>
            </p:cNvPr>
            <p:cNvSpPr/>
            <p:nvPr/>
          </p:nvSpPr>
          <p:spPr>
            <a:xfrm>
              <a:off x="915705" y="3831359"/>
              <a:ext cx="123737" cy="31884"/>
            </a:xfrm>
            <a:custGeom>
              <a:avLst/>
              <a:gdLst/>
              <a:ahLst/>
              <a:cxnLst/>
              <a:rect l="l" t="t" r="r" b="b"/>
              <a:pathLst>
                <a:path w="4102" h="1057" extrusionOk="0">
                  <a:moveTo>
                    <a:pt x="459" y="1"/>
                  </a:moveTo>
                  <a:cubicBezTo>
                    <a:pt x="207" y="1"/>
                    <a:pt x="0" y="206"/>
                    <a:pt x="0" y="459"/>
                  </a:cubicBezTo>
                  <a:lnTo>
                    <a:pt x="0" y="598"/>
                  </a:lnTo>
                  <a:cubicBezTo>
                    <a:pt x="0" y="850"/>
                    <a:pt x="206" y="1057"/>
                    <a:pt x="459" y="1057"/>
                  </a:cubicBezTo>
                  <a:lnTo>
                    <a:pt x="4102" y="1057"/>
                  </a:lnTo>
                  <a:cubicBezTo>
                    <a:pt x="3643" y="785"/>
                    <a:pt x="3241" y="424"/>
                    <a:pt x="2922" y="1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185;p74">
              <a:extLst>
                <a:ext uri="{FF2B5EF4-FFF2-40B4-BE49-F238E27FC236}">
                  <a16:creationId xmlns:a16="http://schemas.microsoft.com/office/drawing/2014/main" id="{1399D770-4020-D4CD-3391-C71F03288DFE}"/>
                </a:ext>
              </a:extLst>
            </p:cNvPr>
            <p:cNvSpPr/>
            <p:nvPr/>
          </p:nvSpPr>
          <p:spPr>
            <a:xfrm>
              <a:off x="760239" y="3644251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0"/>
                  </a:moveTo>
                  <a:cubicBezTo>
                    <a:pt x="208" y="0"/>
                    <a:pt x="1" y="207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6"/>
                    <a:pt x="459" y="1056"/>
                  </a:cubicBezTo>
                  <a:lnTo>
                    <a:pt x="4209" y="1056"/>
                  </a:lnTo>
                  <a:cubicBezTo>
                    <a:pt x="4460" y="1056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0"/>
                    <a:pt x="42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186;p74">
              <a:extLst>
                <a:ext uri="{FF2B5EF4-FFF2-40B4-BE49-F238E27FC236}">
                  <a16:creationId xmlns:a16="http://schemas.microsoft.com/office/drawing/2014/main" id="{38C11A44-E5B6-70B3-7F9C-825824B65E8F}"/>
                </a:ext>
              </a:extLst>
            </p:cNvPr>
            <p:cNvSpPr/>
            <p:nvPr/>
          </p:nvSpPr>
          <p:spPr>
            <a:xfrm>
              <a:off x="760239" y="3831359"/>
              <a:ext cx="140810" cy="31884"/>
            </a:xfrm>
            <a:custGeom>
              <a:avLst/>
              <a:gdLst/>
              <a:ahLst/>
              <a:cxnLst/>
              <a:rect l="l" t="t" r="r" b="b"/>
              <a:pathLst>
                <a:path w="4668" h="1057" extrusionOk="0">
                  <a:moveTo>
                    <a:pt x="459" y="1"/>
                  </a:moveTo>
                  <a:cubicBezTo>
                    <a:pt x="208" y="1"/>
                    <a:pt x="1" y="208"/>
                    <a:pt x="1" y="459"/>
                  </a:cubicBezTo>
                  <a:lnTo>
                    <a:pt x="1" y="598"/>
                  </a:lnTo>
                  <a:cubicBezTo>
                    <a:pt x="1" y="851"/>
                    <a:pt x="208" y="1057"/>
                    <a:pt x="459" y="1057"/>
                  </a:cubicBezTo>
                  <a:lnTo>
                    <a:pt x="4209" y="1057"/>
                  </a:lnTo>
                  <a:cubicBezTo>
                    <a:pt x="4460" y="1057"/>
                    <a:pt x="4666" y="851"/>
                    <a:pt x="4668" y="598"/>
                  </a:cubicBezTo>
                  <a:lnTo>
                    <a:pt x="4668" y="459"/>
                  </a:lnTo>
                  <a:cubicBezTo>
                    <a:pt x="4668" y="206"/>
                    <a:pt x="4460" y="1"/>
                    <a:pt x="42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187;p74">
              <a:extLst>
                <a:ext uri="{FF2B5EF4-FFF2-40B4-BE49-F238E27FC236}">
                  <a16:creationId xmlns:a16="http://schemas.microsoft.com/office/drawing/2014/main" id="{59EEA715-FAA7-A382-838C-8EA33B1D5B22}"/>
                </a:ext>
              </a:extLst>
            </p:cNvPr>
            <p:cNvSpPr/>
            <p:nvPr/>
          </p:nvSpPr>
          <p:spPr>
            <a:xfrm>
              <a:off x="946744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1" y="92"/>
                    <a:pt x="1" y="204"/>
                  </a:cubicBezTo>
                  <a:lnTo>
                    <a:pt x="1" y="416"/>
                  </a:lnTo>
                  <a:cubicBezTo>
                    <a:pt x="1" y="528"/>
                    <a:pt x="94" y="621"/>
                    <a:pt x="206" y="621"/>
                  </a:cubicBezTo>
                  <a:cubicBezTo>
                    <a:pt x="207" y="621"/>
                    <a:pt x="208" y="621"/>
                    <a:pt x="209" y="621"/>
                  </a:cubicBezTo>
                  <a:cubicBezTo>
                    <a:pt x="320" y="621"/>
                    <a:pt x="412" y="529"/>
                    <a:pt x="412" y="416"/>
                  </a:cubicBezTo>
                  <a:lnTo>
                    <a:pt x="412" y="204"/>
                  </a:lnTo>
                  <a:cubicBezTo>
                    <a:pt x="412" y="90"/>
                    <a:pt x="319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188;p74">
              <a:extLst>
                <a:ext uri="{FF2B5EF4-FFF2-40B4-BE49-F238E27FC236}">
                  <a16:creationId xmlns:a16="http://schemas.microsoft.com/office/drawing/2014/main" id="{7A0D70E4-DE8E-E9D9-1F9E-B16BE3670208}"/>
                </a:ext>
              </a:extLst>
            </p:cNvPr>
            <p:cNvSpPr/>
            <p:nvPr/>
          </p:nvSpPr>
          <p:spPr>
            <a:xfrm>
              <a:off x="1013015" y="3593303"/>
              <a:ext cx="12428" cy="18763"/>
            </a:xfrm>
            <a:custGeom>
              <a:avLst/>
              <a:gdLst/>
              <a:ahLst/>
              <a:cxnLst/>
              <a:rect l="l" t="t" r="r" b="b"/>
              <a:pathLst>
                <a:path w="412" h="622" extrusionOk="0">
                  <a:moveTo>
                    <a:pt x="206" y="0"/>
                  </a:moveTo>
                  <a:cubicBezTo>
                    <a:pt x="92" y="0"/>
                    <a:pt x="0" y="92"/>
                    <a:pt x="0" y="204"/>
                  </a:cubicBezTo>
                  <a:lnTo>
                    <a:pt x="0" y="416"/>
                  </a:lnTo>
                  <a:cubicBezTo>
                    <a:pt x="0" y="528"/>
                    <a:pt x="93" y="621"/>
                    <a:pt x="206" y="621"/>
                  </a:cubicBezTo>
                  <a:cubicBezTo>
                    <a:pt x="207" y="621"/>
                    <a:pt x="208" y="621"/>
                    <a:pt x="208" y="621"/>
                  </a:cubicBezTo>
                  <a:cubicBezTo>
                    <a:pt x="320" y="621"/>
                    <a:pt x="411" y="529"/>
                    <a:pt x="411" y="416"/>
                  </a:cubicBezTo>
                  <a:lnTo>
                    <a:pt x="411" y="204"/>
                  </a:lnTo>
                  <a:cubicBezTo>
                    <a:pt x="411" y="90"/>
                    <a:pt x="318" y="0"/>
                    <a:pt x="206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189;p74">
              <a:extLst>
                <a:ext uri="{FF2B5EF4-FFF2-40B4-BE49-F238E27FC236}">
                  <a16:creationId xmlns:a16="http://schemas.microsoft.com/office/drawing/2014/main" id="{DFE754E7-B44D-8F67-5E67-ABBE81CD34B6}"/>
                </a:ext>
              </a:extLst>
            </p:cNvPr>
            <p:cNvSpPr/>
            <p:nvPr/>
          </p:nvSpPr>
          <p:spPr>
            <a:xfrm>
              <a:off x="970363" y="3599487"/>
              <a:ext cx="31372" cy="16410"/>
            </a:xfrm>
            <a:custGeom>
              <a:avLst/>
              <a:gdLst/>
              <a:ahLst/>
              <a:cxnLst/>
              <a:rect l="l" t="t" r="r" b="b"/>
              <a:pathLst>
                <a:path w="1040" h="544" extrusionOk="0">
                  <a:moveTo>
                    <a:pt x="810" y="0"/>
                  </a:moveTo>
                  <a:cubicBezTo>
                    <a:pt x="752" y="0"/>
                    <a:pt x="696" y="24"/>
                    <a:pt x="655" y="72"/>
                  </a:cubicBezTo>
                  <a:cubicBezTo>
                    <a:pt x="621" y="110"/>
                    <a:pt x="571" y="132"/>
                    <a:pt x="519" y="132"/>
                  </a:cubicBezTo>
                  <a:cubicBezTo>
                    <a:pt x="468" y="132"/>
                    <a:pt x="420" y="110"/>
                    <a:pt x="385" y="72"/>
                  </a:cubicBezTo>
                  <a:cubicBezTo>
                    <a:pt x="344" y="25"/>
                    <a:pt x="286" y="1"/>
                    <a:pt x="228" y="1"/>
                  </a:cubicBezTo>
                  <a:cubicBezTo>
                    <a:pt x="181" y="1"/>
                    <a:pt x="133" y="18"/>
                    <a:pt x="95" y="51"/>
                  </a:cubicBezTo>
                  <a:cubicBezTo>
                    <a:pt x="9" y="125"/>
                    <a:pt x="0" y="257"/>
                    <a:pt x="74" y="342"/>
                  </a:cubicBezTo>
                  <a:cubicBezTo>
                    <a:pt x="189" y="470"/>
                    <a:pt x="349" y="543"/>
                    <a:pt x="522" y="543"/>
                  </a:cubicBezTo>
                  <a:cubicBezTo>
                    <a:pt x="692" y="543"/>
                    <a:pt x="855" y="470"/>
                    <a:pt x="966" y="342"/>
                  </a:cubicBezTo>
                  <a:cubicBezTo>
                    <a:pt x="1040" y="257"/>
                    <a:pt x="1033" y="125"/>
                    <a:pt x="945" y="51"/>
                  </a:cubicBezTo>
                  <a:cubicBezTo>
                    <a:pt x="906" y="17"/>
                    <a:pt x="858" y="0"/>
                    <a:pt x="810" y="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190;p74">
              <a:extLst>
                <a:ext uri="{FF2B5EF4-FFF2-40B4-BE49-F238E27FC236}">
                  <a16:creationId xmlns:a16="http://schemas.microsoft.com/office/drawing/2014/main" id="{E7A90A5D-FFBC-6F97-5CB3-58D2F466C929}"/>
                </a:ext>
              </a:extLst>
            </p:cNvPr>
            <p:cNvSpPr/>
            <p:nvPr/>
          </p:nvSpPr>
          <p:spPr>
            <a:xfrm>
              <a:off x="754086" y="3445649"/>
              <a:ext cx="368134" cy="423848"/>
            </a:xfrm>
            <a:custGeom>
              <a:avLst/>
              <a:gdLst/>
              <a:ahLst/>
              <a:cxnLst/>
              <a:rect l="l" t="t" r="r" b="b"/>
              <a:pathLst>
                <a:path w="12204" h="14051" extrusionOk="0">
                  <a:moveTo>
                    <a:pt x="4412" y="410"/>
                  </a:moveTo>
                  <a:cubicBezTo>
                    <a:pt x="4551" y="410"/>
                    <a:pt x="4663" y="524"/>
                    <a:pt x="4663" y="662"/>
                  </a:cubicBezTo>
                  <a:lnTo>
                    <a:pt x="4663" y="801"/>
                  </a:lnTo>
                  <a:cubicBezTo>
                    <a:pt x="4663" y="940"/>
                    <a:pt x="4551" y="1052"/>
                    <a:pt x="4412" y="1052"/>
                  </a:cubicBezTo>
                  <a:lnTo>
                    <a:pt x="663" y="1052"/>
                  </a:lnTo>
                  <a:cubicBezTo>
                    <a:pt x="638" y="1052"/>
                    <a:pt x="615" y="1049"/>
                    <a:pt x="589" y="1042"/>
                  </a:cubicBezTo>
                  <a:cubicBezTo>
                    <a:pt x="588" y="1042"/>
                    <a:pt x="586" y="1039"/>
                    <a:pt x="582" y="1039"/>
                  </a:cubicBezTo>
                  <a:cubicBezTo>
                    <a:pt x="483" y="1006"/>
                    <a:pt x="410" y="912"/>
                    <a:pt x="410" y="801"/>
                  </a:cubicBezTo>
                  <a:lnTo>
                    <a:pt x="410" y="662"/>
                  </a:lnTo>
                  <a:cubicBezTo>
                    <a:pt x="410" y="524"/>
                    <a:pt x="523" y="410"/>
                    <a:pt x="662" y="410"/>
                  </a:cubicBezTo>
                  <a:close/>
                  <a:moveTo>
                    <a:pt x="9565" y="410"/>
                  </a:moveTo>
                  <a:cubicBezTo>
                    <a:pt x="9704" y="410"/>
                    <a:pt x="9816" y="524"/>
                    <a:pt x="9816" y="662"/>
                  </a:cubicBezTo>
                  <a:lnTo>
                    <a:pt x="9816" y="801"/>
                  </a:lnTo>
                  <a:cubicBezTo>
                    <a:pt x="9816" y="940"/>
                    <a:pt x="9704" y="1052"/>
                    <a:pt x="9565" y="1052"/>
                  </a:cubicBezTo>
                  <a:lnTo>
                    <a:pt x="5815" y="1052"/>
                  </a:lnTo>
                  <a:cubicBezTo>
                    <a:pt x="5789" y="1052"/>
                    <a:pt x="5765" y="1049"/>
                    <a:pt x="5741" y="1042"/>
                  </a:cubicBezTo>
                  <a:cubicBezTo>
                    <a:pt x="5740" y="1042"/>
                    <a:pt x="5737" y="1039"/>
                    <a:pt x="5735" y="1039"/>
                  </a:cubicBezTo>
                  <a:cubicBezTo>
                    <a:pt x="5635" y="1006"/>
                    <a:pt x="5564" y="912"/>
                    <a:pt x="5564" y="801"/>
                  </a:cubicBezTo>
                  <a:lnTo>
                    <a:pt x="5564" y="662"/>
                  </a:lnTo>
                  <a:cubicBezTo>
                    <a:pt x="5564" y="524"/>
                    <a:pt x="5676" y="410"/>
                    <a:pt x="5815" y="410"/>
                  </a:cubicBezTo>
                  <a:close/>
                  <a:moveTo>
                    <a:pt x="11236" y="3672"/>
                  </a:moveTo>
                  <a:cubicBezTo>
                    <a:pt x="11289" y="3672"/>
                    <a:pt x="11341" y="3676"/>
                    <a:pt x="11392" y="3684"/>
                  </a:cubicBezTo>
                  <a:cubicBezTo>
                    <a:pt x="11476" y="3697"/>
                    <a:pt x="11554" y="3721"/>
                    <a:pt x="11622" y="3755"/>
                  </a:cubicBezTo>
                  <a:cubicBezTo>
                    <a:pt x="11658" y="3824"/>
                    <a:pt x="11683" y="3901"/>
                    <a:pt x="11698" y="3984"/>
                  </a:cubicBezTo>
                  <a:cubicBezTo>
                    <a:pt x="11775" y="4416"/>
                    <a:pt x="11554" y="4965"/>
                    <a:pt x="11140" y="5386"/>
                  </a:cubicBezTo>
                  <a:cubicBezTo>
                    <a:pt x="10776" y="5756"/>
                    <a:pt x="10307" y="5978"/>
                    <a:pt x="9907" y="5978"/>
                  </a:cubicBezTo>
                  <a:cubicBezTo>
                    <a:pt x="9899" y="5922"/>
                    <a:pt x="9893" y="5865"/>
                    <a:pt x="9889" y="5809"/>
                  </a:cubicBezTo>
                  <a:lnTo>
                    <a:pt x="11046" y="4632"/>
                  </a:lnTo>
                  <a:cubicBezTo>
                    <a:pt x="11125" y="4550"/>
                    <a:pt x="11125" y="4420"/>
                    <a:pt x="11044" y="4342"/>
                  </a:cubicBezTo>
                  <a:cubicBezTo>
                    <a:pt x="11004" y="4302"/>
                    <a:pt x="10951" y="4282"/>
                    <a:pt x="10899" y="4282"/>
                  </a:cubicBezTo>
                  <a:cubicBezTo>
                    <a:pt x="10846" y="4282"/>
                    <a:pt x="10794" y="4302"/>
                    <a:pt x="10754" y="4343"/>
                  </a:cubicBezTo>
                  <a:lnTo>
                    <a:pt x="9840" y="5275"/>
                  </a:lnTo>
                  <a:cubicBezTo>
                    <a:pt x="9819" y="5021"/>
                    <a:pt x="9803" y="4763"/>
                    <a:pt x="9793" y="4508"/>
                  </a:cubicBezTo>
                  <a:cubicBezTo>
                    <a:pt x="9855" y="4423"/>
                    <a:pt x="9926" y="4340"/>
                    <a:pt x="10001" y="4263"/>
                  </a:cubicBezTo>
                  <a:cubicBezTo>
                    <a:pt x="10366" y="3894"/>
                    <a:pt x="10835" y="3672"/>
                    <a:pt x="11236" y="3672"/>
                  </a:cubicBezTo>
                  <a:close/>
                  <a:moveTo>
                    <a:pt x="4318" y="1465"/>
                  </a:moveTo>
                  <a:cubicBezTo>
                    <a:pt x="4151" y="3095"/>
                    <a:pt x="4175" y="4744"/>
                    <a:pt x="4391" y="6379"/>
                  </a:cubicBezTo>
                  <a:lnTo>
                    <a:pt x="686" y="6379"/>
                  </a:lnTo>
                  <a:cubicBezTo>
                    <a:pt x="903" y="4747"/>
                    <a:pt x="927" y="3095"/>
                    <a:pt x="758" y="1465"/>
                  </a:cubicBezTo>
                  <a:close/>
                  <a:moveTo>
                    <a:pt x="9566" y="6791"/>
                  </a:moveTo>
                  <a:cubicBezTo>
                    <a:pt x="9609" y="6791"/>
                    <a:pt x="9648" y="6803"/>
                    <a:pt x="9683" y="6821"/>
                  </a:cubicBezTo>
                  <a:cubicBezTo>
                    <a:pt x="9685" y="6821"/>
                    <a:pt x="9689" y="6822"/>
                    <a:pt x="9691" y="6825"/>
                  </a:cubicBezTo>
                  <a:cubicBezTo>
                    <a:pt x="9766" y="6870"/>
                    <a:pt x="9818" y="6951"/>
                    <a:pt x="9818" y="7043"/>
                  </a:cubicBezTo>
                  <a:lnTo>
                    <a:pt x="9818" y="7182"/>
                  </a:lnTo>
                  <a:cubicBezTo>
                    <a:pt x="9818" y="7321"/>
                    <a:pt x="9705" y="7433"/>
                    <a:pt x="9566" y="7433"/>
                  </a:cubicBezTo>
                  <a:lnTo>
                    <a:pt x="5817" y="7433"/>
                  </a:lnTo>
                  <a:cubicBezTo>
                    <a:pt x="5678" y="7433"/>
                    <a:pt x="5565" y="7321"/>
                    <a:pt x="5565" y="7182"/>
                  </a:cubicBezTo>
                  <a:lnTo>
                    <a:pt x="5565" y="7043"/>
                  </a:lnTo>
                  <a:cubicBezTo>
                    <a:pt x="5565" y="6951"/>
                    <a:pt x="5617" y="6870"/>
                    <a:pt x="5691" y="6825"/>
                  </a:cubicBezTo>
                  <a:cubicBezTo>
                    <a:pt x="5695" y="6822"/>
                    <a:pt x="5698" y="6821"/>
                    <a:pt x="5700" y="6819"/>
                  </a:cubicBezTo>
                  <a:cubicBezTo>
                    <a:pt x="5735" y="6800"/>
                    <a:pt x="5774" y="6791"/>
                    <a:pt x="5817" y="6791"/>
                  </a:cubicBezTo>
                  <a:close/>
                  <a:moveTo>
                    <a:pt x="4413" y="6793"/>
                  </a:moveTo>
                  <a:cubicBezTo>
                    <a:pt x="4456" y="6793"/>
                    <a:pt x="4494" y="6805"/>
                    <a:pt x="4530" y="6822"/>
                  </a:cubicBezTo>
                  <a:cubicBezTo>
                    <a:pt x="4531" y="6825"/>
                    <a:pt x="4536" y="6827"/>
                    <a:pt x="4539" y="6828"/>
                  </a:cubicBezTo>
                  <a:cubicBezTo>
                    <a:pt x="4614" y="6873"/>
                    <a:pt x="4667" y="6954"/>
                    <a:pt x="4667" y="7047"/>
                  </a:cubicBezTo>
                  <a:lnTo>
                    <a:pt x="4667" y="7185"/>
                  </a:lnTo>
                  <a:cubicBezTo>
                    <a:pt x="4667" y="7324"/>
                    <a:pt x="4554" y="7436"/>
                    <a:pt x="4416" y="7436"/>
                  </a:cubicBezTo>
                  <a:lnTo>
                    <a:pt x="663" y="7436"/>
                  </a:lnTo>
                  <a:lnTo>
                    <a:pt x="663" y="7435"/>
                  </a:lnTo>
                  <a:cubicBezTo>
                    <a:pt x="526" y="7435"/>
                    <a:pt x="412" y="7322"/>
                    <a:pt x="412" y="7183"/>
                  </a:cubicBezTo>
                  <a:lnTo>
                    <a:pt x="412" y="7044"/>
                  </a:lnTo>
                  <a:cubicBezTo>
                    <a:pt x="412" y="6953"/>
                    <a:pt x="464" y="6871"/>
                    <a:pt x="538" y="6827"/>
                  </a:cubicBezTo>
                  <a:cubicBezTo>
                    <a:pt x="542" y="6824"/>
                    <a:pt x="545" y="6822"/>
                    <a:pt x="548" y="6821"/>
                  </a:cubicBezTo>
                  <a:cubicBezTo>
                    <a:pt x="582" y="6803"/>
                    <a:pt x="622" y="6793"/>
                    <a:pt x="663" y="6793"/>
                  </a:cubicBezTo>
                  <a:close/>
                  <a:moveTo>
                    <a:pt x="4207" y="8875"/>
                  </a:moveTo>
                  <a:cubicBezTo>
                    <a:pt x="4600" y="8875"/>
                    <a:pt x="5058" y="9078"/>
                    <a:pt x="5423" y="9424"/>
                  </a:cubicBezTo>
                  <a:cubicBezTo>
                    <a:pt x="5851" y="9832"/>
                    <a:pt x="6089" y="10375"/>
                    <a:pt x="6028" y="10809"/>
                  </a:cubicBezTo>
                  <a:cubicBezTo>
                    <a:pt x="6028" y="10813"/>
                    <a:pt x="6025" y="10816"/>
                    <a:pt x="6025" y="10821"/>
                  </a:cubicBezTo>
                  <a:lnTo>
                    <a:pt x="4670" y="9535"/>
                  </a:lnTo>
                  <a:cubicBezTo>
                    <a:pt x="4630" y="9498"/>
                    <a:pt x="4579" y="9479"/>
                    <a:pt x="4528" y="9479"/>
                  </a:cubicBezTo>
                  <a:cubicBezTo>
                    <a:pt x="4474" y="9479"/>
                    <a:pt x="4420" y="9501"/>
                    <a:pt x="4380" y="9543"/>
                  </a:cubicBezTo>
                  <a:cubicBezTo>
                    <a:pt x="4302" y="9625"/>
                    <a:pt x="4307" y="9756"/>
                    <a:pt x="4388" y="9832"/>
                  </a:cubicBezTo>
                  <a:lnTo>
                    <a:pt x="5743" y="11118"/>
                  </a:lnTo>
                  <a:cubicBezTo>
                    <a:pt x="5740" y="11118"/>
                    <a:pt x="5735" y="11119"/>
                    <a:pt x="5732" y="11119"/>
                  </a:cubicBezTo>
                  <a:cubicBezTo>
                    <a:pt x="5669" y="11132"/>
                    <a:pt x="5604" y="11138"/>
                    <a:pt x="5536" y="11138"/>
                  </a:cubicBezTo>
                  <a:cubicBezTo>
                    <a:pt x="5143" y="11138"/>
                    <a:pt x="4686" y="10934"/>
                    <a:pt x="4321" y="10590"/>
                  </a:cubicBezTo>
                  <a:cubicBezTo>
                    <a:pt x="3892" y="10184"/>
                    <a:pt x="3656" y="9643"/>
                    <a:pt x="3715" y="9208"/>
                  </a:cubicBezTo>
                  <a:cubicBezTo>
                    <a:pt x="3725" y="9122"/>
                    <a:pt x="3750" y="9046"/>
                    <a:pt x="3783" y="8975"/>
                  </a:cubicBezTo>
                  <a:cubicBezTo>
                    <a:pt x="3851" y="8938"/>
                    <a:pt x="3928" y="8911"/>
                    <a:pt x="4012" y="8893"/>
                  </a:cubicBezTo>
                  <a:cubicBezTo>
                    <a:pt x="4075" y="8881"/>
                    <a:pt x="4140" y="8875"/>
                    <a:pt x="4207" y="8875"/>
                  </a:cubicBezTo>
                  <a:close/>
                  <a:moveTo>
                    <a:pt x="4302" y="7847"/>
                  </a:moveTo>
                  <a:cubicBezTo>
                    <a:pt x="4283" y="8056"/>
                    <a:pt x="4265" y="8263"/>
                    <a:pt x="4253" y="8469"/>
                  </a:cubicBezTo>
                  <a:cubicBezTo>
                    <a:pt x="4236" y="8468"/>
                    <a:pt x="4219" y="8468"/>
                    <a:pt x="4202" y="8468"/>
                  </a:cubicBezTo>
                  <a:cubicBezTo>
                    <a:pt x="4110" y="8468"/>
                    <a:pt x="4020" y="8477"/>
                    <a:pt x="3932" y="8492"/>
                  </a:cubicBezTo>
                  <a:cubicBezTo>
                    <a:pt x="3780" y="8522"/>
                    <a:pt x="3638" y="8578"/>
                    <a:pt x="3515" y="8657"/>
                  </a:cubicBezTo>
                  <a:cubicBezTo>
                    <a:pt x="3487" y="8676"/>
                    <a:pt x="3463" y="8699"/>
                    <a:pt x="3449" y="8728"/>
                  </a:cubicBezTo>
                  <a:cubicBezTo>
                    <a:pt x="3376" y="8855"/>
                    <a:pt x="3329" y="8997"/>
                    <a:pt x="3307" y="9152"/>
                  </a:cubicBezTo>
                  <a:cubicBezTo>
                    <a:pt x="3228" y="9721"/>
                    <a:pt x="3508" y="10386"/>
                    <a:pt x="4039" y="10889"/>
                  </a:cubicBezTo>
                  <a:cubicBezTo>
                    <a:pt x="4105" y="10951"/>
                    <a:pt x="4175" y="11011"/>
                    <a:pt x="4246" y="11066"/>
                  </a:cubicBezTo>
                  <a:cubicBezTo>
                    <a:pt x="4275" y="11570"/>
                    <a:pt x="4324" y="12079"/>
                    <a:pt x="4391" y="12582"/>
                  </a:cubicBezTo>
                  <a:lnTo>
                    <a:pt x="686" y="12582"/>
                  </a:lnTo>
                  <a:cubicBezTo>
                    <a:pt x="896" y="11008"/>
                    <a:pt x="925" y="9418"/>
                    <a:pt x="777" y="7847"/>
                  </a:cubicBezTo>
                  <a:close/>
                  <a:moveTo>
                    <a:pt x="4413" y="12995"/>
                  </a:moveTo>
                  <a:cubicBezTo>
                    <a:pt x="4456" y="12995"/>
                    <a:pt x="4494" y="13005"/>
                    <a:pt x="4530" y="13024"/>
                  </a:cubicBezTo>
                  <a:cubicBezTo>
                    <a:pt x="4531" y="13026"/>
                    <a:pt x="4536" y="13027"/>
                    <a:pt x="4539" y="13030"/>
                  </a:cubicBezTo>
                  <a:cubicBezTo>
                    <a:pt x="4614" y="13075"/>
                    <a:pt x="4667" y="13156"/>
                    <a:pt x="4667" y="13248"/>
                  </a:cubicBezTo>
                  <a:lnTo>
                    <a:pt x="4667" y="13385"/>
                  </a:lnTo>
                  <a:lnTo>
                    <a:pt x="4664" y="13385"/>
                  </a:lnTo>
                  <a:cubicBezTo>
                    <a:pt x="4664" y="13523"/>
                    <a:pt x="4552" y="13637"/>
                    <a:pt x="4413" y="13637"/>
                  </a:cubicBezTo>
                  <a:lnTo>
                    <a:pt x="663" y="13637"/>
                  </a:lnTo>
                  <a:cubicBezTo>
                    <a:pt x="526" y="13637"/>
                    <a:pt x="412" y="13523"/>
                    <a:pt x="412" y="13385"/>
                  </a:cubicBezTo>
                  <a:lnTo>
                    <a:pt x="412" y="13246"/>
                  </a:lnTo>
                  <a:cubicBezTo>
                    <a:pt x="412" y="13153"/>
                    <a:pt x="464" y="13072"/>
                    <a:pt x="538" y="13027"/>
                  </a:cubicBezTo>
                  <a:cubicBezTo>
                    <a:pt x="542" y="13026"/>
                    <a:pt x="545" y="13024"/>
                    <a:pt x="548" y="13023"/>
                  </a:cubicBezTo>
                  <a:cubicBezTo>
                    <a:pt x="582" y="13004"/>
                    <a:pt x="622" y="12995"/>
                    <a:pt x="663" y="12995"/>
                  </a:cubicBezTo>
                  <a:close/>
                  <a:moveTo>
                    <a:pt x="9565" y="12995"/>
                  </a:moveTo>
                  <a:cubicBezTo>
                    <a:pt x="9608" y="12995"/>
                    <a:pt x="9646" y="13005"/>
                    <a:pt x="9682" y="13024"/>
                  </a:cubicBezTo>
                  <a:cubicBezTo>
                    <a:pt x="9685" y="13026"/>
                    <a:pt x="9686" y="13027"/>
                    <a:pt x="9691" y="13030"/>
                  </a:cubicBezTo>
                  <a:cubicBezTo>
                    <a:pt x="9766" y="13075"/>
                    <a:pt x="9818" y="13156"/>
                    <a:pt x="9818" y="13248"/>
                  </a:cubicBezTo>
                  <a:lnTo>
                    <a:pt x="9818" y="13385"/>
                  </a:lnTo>
                  <a:cubicBezTo>
                    <a:pt x="9818" y="13523"/>
                    <a:pt x="9705" y="13637"/>
                    <a:pt x="9565" y="13637"/>
                  </a:cubicBezTo>
                  <a:lnTo>
                    <a:pt x="5815" y="13637"/>
                  </a:lnTo>
                  <a:cubicBezTo>
                    <a:pt x="5676" y="13637"/>
                    <a:pt x="5564" y="13523"/>
                    <a:pt x="5564" y="13385"/>
                  </a:cubicBezTo>
                  <a:lnTo>
                    <a:pt x="5564" y="13246"/>
                  </a:lnTo>
                  <a:cubicBezTo>
                    <a:pt x="5564" y="13153"/>
                    <a:pt x="5616" y="13072"/>
                    <a:pt x="5690" y="13027"/>
                  </a:cubicBezTo>
                  <a:cubicBezTo>
                    <a:pt x="5692" y="13026"/>
                    <a:pt x="5697" y="13024"/>
                    <a:pt x="5698" y="13023"/>
                  </a:cubicBezTo>
                  <a:cubicBezTo>
                    <a:pt x="5734" y="13004"/>
                    <a:pt x="5772" y="12995"/>
                    <a:pt x="5815" y="12995"/>
                  </a:cubicBezTo>
                  <a:close/>
                  <a:moveTo>
                    <a:pt x="663" y="1"/>
                  </a:moveTo>
                  <a:cubicBezTo>
                    <a:pt x="298" y="1"/>
                    <a:pt x="1" y="298"/>
                    <a:pt x="1" y="665"/>
                  </a:cubicBezTo>
                  <a:lnTo>
                    <a:pt x="1" y="802"/>
                  </a:lnTo>
                  <a:cubicBezTo>
                    <a:pt x="1" y="1049"/>
                    <a:pt x="135" y="1265"/>
                    <a:pt x="335" y="1379"/>
                  </a:cubicBezTo>
                  <a:cubicBezTo>
                    <a:pt x="521" y="3088"/>
                    <a:pt x="493" y="4817"/>
                    <a:pt x="249" y="6527"/>
                  </a:cubicBezTo>
                  <a:cubicBezTo>
                    <a:pt x="98" y="6649"/>
                    <a:pt x="1" y="6836"/>
                    <a:pt x="1" y="7044"/>
                  </a:cubicBezTo>
                  <a:lnTo>
                    <a:pt x="1" y="7183"/>
                  </a:lnTo>
                  <a:cubicBezTo>
                    <a:pt x="1" y="7438"/>
                    <a:pt x="144" y="7658"/>
                    <a:pt x="356" y="7771"/>
                  </a:cubicBezTo>
                  <a:cubicBezTo>
                    <a:pt x="520" y="9417"/>
                    <a:pt x="484" y="11084"/>
                    <a:pt x="249" y="12730"/>
                  </a:cubicBezTo>
                  <a:cubicBezTo>
                    <a:pt x="98" y="12851"/>
                    <a:pt x="1" y="13039"/>
                    <a:pt x="1" y="13248"/>
                  </a:cubicBezTo>
                  <a:lnTo>
                    <a:pt x="1" y="13387"/>
                  </a:lnTo>
                  <a:cubicBezTo>
                    <a:pt x="1" y="13752"/>
                    <a:pt x="298" y="14049"/>
                    <a:pt x="663" y="14049"/>
                  </a:cubicBezTo>
                  <a:lnTo>
                    <a:pt x="4413" y="14049"/>
                  </a:lnTo>
                  <a:cubicBezTo>
                    <a:pt x="4780" y="14049"/>
                    <a:pt x="5077" y="13752"/>
                    <a:pt x="5077" y="13387"/>
                  </a:cubicBezTo>
                  <a:lnTo>
                    <a:pt x="5077" y="13248"/>
                  </a:lnTo>
                  <a:cubicBezTo>
                    <a:pt x="5077" y="13039"/>
                    <a:pt x="4980" y="12850"/>
                    <a:pt x="4827" y="12730"/>
                  </a:cubicBezTo>
                  <a:cubicBezTo>
                    <a:pt x="4761" y="12270"/>
                    <a:pt x="4712" y="11804"/>
                    <a:pt x="4676" y="11340"/>
                  </a:cubicBezTo>
                  <a:lnTo>
                    <a:pt x="4676" y="11340"/>
                  </a:lnTo>
                  <a:cubicBezTo>
                    <a:pt x="4960" y="11480"/>
                    <a:pt x="5256" y="11554"/>
                    <a:pt x="5536" y="11554"/>
                  </a:cubicBezTo>
                  <a:cubicBezTo>
                    <a:pt x="5503" y="11945"/>
                    <a:pt x="5459" y="12338"/>
                    <a:pt x="5403" y="12730"/>
                  </a:cubicBezTo>
                  <a:cubicBezTo>
                    <a:pt x="5252" y="12853"/>
                    <a:pt x="5153" y="13039"/>
                    <a:pt x="5153" y="13248"/>
                  </a:cubicBezTo>
                  <a:lnTo>
                    <a:pt x="5153" y="13387"/>
                  </a:lnTo>
                  <a:cubicBezTo>
                    <a:pt x="5153" y="13752"/>
                    <a:pt x="5450" y="14051"/>
                    <a:pt x="5817" y="14051"/>
                  </a:cubicBezTo>
                  <a:lnTo>
                    <a:pt x="9566" y="14051"/>
                  </a:lnTo>
                  <a:cubicBezTo>
                    <a:pt x="9933" y="14051"/>
                    <a:pt x="10231" y="13752"/>
                    <a:pt x="10231" y="13387"/>
                  </a:cubicBezTo>
                  <a:lnTo>
                    <a:pt x="10231" y="13248"/>
                  </a:lnTo>
                  <a:cubicBezTo>
                    <a:pt x="10231" y="13039"/>
                    <a:pt x="10133" y="12853"/>
                    <a:pt x="9981" y="12730"/>
                  </a:cubicBezTo>
                  <a:cubicBezTo>
                    <a:pt x="9920" y="12300"/>
                    <a:pt x="9870" y="11863"/>
                    <a:pt x="9837" y="11433"/>
                  </a:cubicBezTo>
                  <a:cubicBezTo>
                    <a:pt x="9827" y="11324"/>
                    <a:pt x="9738" y="11243"/>
                    <a:pt x="9632" y="11243"/>
                  </a:cubicBezTo>
                  <a:cubicBezTo>
                    <a:pt x="9626" y="11243"/>
                    <a:pt x="9621" y="11243"/>
                    <a:pt x="9615" y="11244"/>
                  </a:cubicBezTo>
                  <a:cubicBezTo>
                    <a:pt x="9501" y="11252"/>
                    <a:pt x="9417" y="11352"/>
                    <a:pt x="9426" y="11465"/>
                  </a:cubicBezTo>
                  <a:cubicBezTo>
                    <a:pt x="9455" y="11837"/>
                    <a:pt x="9497" y="12212"/>
                    <a:pt x="9544" y="12584"/>
                  </a:cubicBezTo>
                  <a:lnTo>
                    <a:pt x="5839" y="12584"/>
                  </a:lnTo>
                  <a:cubicBezTo>
                    <a:pt x="5888" y="12218"/>
                    <a:pt x="5926" y="11851"/>
                    <a:pt x="5956" y="11492"/>
                  </a:cubicBezTo>
                  <a:cubicBezTo>
                    <a:pt x="6053" y="11459"/>
                    <a:pt x="6147" y="11418"/>
                    <a:pt x="6229" y="11363"/>
                  </a:cubicBezTo>
                  <a:cubicBezTo>
                    <a:pt x="6250" y="11352"/>
                    <a:pt x="6268" y="11334"/>
                    <a:pt x="6281" y="11316"/>
                  </a:cubicBezTo>
                  <a:cubicBezTo>
                    <a:pt x="6287" y="11309"/>
                    <a:pt x="6290" y="11301"/>
                    <a:pt x="6296" y="11294"/>
                  </a:cubicBezTo>
                  <a:cubicBezTo>
                    <a:pt x="6368" y="11167"/>
                    <a:pt x="6416" y="11023"/>
                    <a:pt x="6438" y="10868"/>
                  </a:cubicBezTo>
                  <a:cubicBezTo>
                    <a:pt x="6499" y="10424"/>
                    <a:pt x="6342" y="9924"/>
                    <a:pt x="6021" y="9488"/>
                  </a:cubicBezTo>
                  <a:cubicBezTo>
                    <a:pt x="6010" y="8943"/>
                    <a:pt x="5981" y="8395"/>
                    <a:pt x="5929" y="7849"/>
                  </a:cubicBezTo>
                  <a:lnTo>
                    <a:pt x="9455" y="7849"/>
                  </a:lnTo>
                  <a:cubicBezTo>
                    <a:pt x="9373" y="8723"/>
                    <a:pt x="9344" y="9609"/>
                    <a:pt x="9373" y="10482"/>
                  </a:cubicBezTo>
                  <a:cubicBezTo>
                    <a:pt x="9376" y="10593"/>
                    <a:pt x="9467" y="10681"/>
                    <a:pt x="9578" y="10681"/>
                  </a:cubicBezTo>
                  <a:lnTo>
                    <a:pt x="9586" y="10681"/>
                  </a:lnTo>
                  <a:cubicBezTo>
                    <a:pt x="9698" y="10679"/>
                    <a:pt x="9788" y="10584"/>
                    <a:pt x="9785" y="10468"/>
                  </a:cubicBezTo>
                  <a:cubicBezTo>
                    <a:pt x="9757" y="9574"/>
                    <a:pt x="9788" y="8668"/>
                    <a:pt x="9877" y="7772"/>
                  </a:cubicBezTo>
                  <a:cubicBezTo>
                    <a:pt x="10089" y="7661"/>
                    <a:pt x="10232" y="7439"/>
                    <a:pt x="10232" y="7183"/>
                  </a:cubicBezTo>
                  <a:lnTo>
                    <a:pt x="10232" y="7044"/>
                  </a:lnTo>
                  <a:cubicBezTo>
                    <a:pt x="10232" y="6836"/>
                    <a:pt x="10134" y="6648"/>
                    <a:pt x="9982" y="6527"/>
                  </a:cubicBezTo>
                  <a:cubicBezTo>
                    <a:pt x="9975" y="6482"/>
                    <a:pt x="9970" y="6436"/>
                    <a:pt x="9964" y="6392"/>
                  </a:cubicBezTo>
                  <a:cubicBezTo>
                    <a:pt x="10461" y="6371"/>
                    <a:pt x="11006" y="6112"/>
                    <a:pt x="11436" y="5676"/>
                  </a:cubicBezTo>
                  <a:cubicBezTo>
                    <a:pt x="11948" y="5157"/>
                    <a:pt x="12204" y="4482"/>
                    <a:pt x="12105" y="3916"/>
                  </a:cubicBezTo>
                  <a:cubicBezTo>
                    <a:pt x="12079" y="3763"/>
                    <a:pt x="12026" y="3620"/>
                    <a:pt x="11948" y="3497"/>
                  </a:cubicBezTo>
                  <a:cubicBezTo>
                    <a:pt x="11932" y="3469"/>
                    <a:pt x="11908" y="3445"/>
                    <a:pt x="11878" y="3428"/>
                  </a:cubicBezTo>
                  <a:cubicBezTo>
                    <a:pt x="11753" y="3352"/>
                    <a:pt x="11609" y="3302"/>
                    <a:pt x="11454" y="3278"/>
                  </a:cubicBezTo>
                  <a:cubicBezTo>
                    <a:pt x="11382" y="3267"/>
                    <a:pt x="11309" y="3262"/>
                    <a:pt x="11235" y="3262"/>
                  </a:cubicBezTo>
                  <a:cubicBezTo>
                    <a:pt x="10745" y="3262"/>
                    <a:pt x="10209" y="3498"/>
                    <a:pt x="9773" y="3911"/>
                  </a:cubicBezTo>
                  <a:cubicBezTo>
                    <a:pt x="9763" y="3065"/>
                    <a:pt x="9802" y="2218"/>
                    <a:pt x="9893" y="1379"/>
                  </a:cubicBezTo>
                  <a:cubicBezTo>
                    <a:pt x="10093" y="1265"/>
                    <a:pt x="10228" y="1051"/>
                    <a:pt x="10228" y="802"/>
                  </a:cubicBezTo>
                  <a:lnTo>
                    <a:pt x="10228" y="665"/>
                  </a:lnTo>
                  <a:cubicBezTo>
                    <a:pt x="10228" y="298"/>
                    <a:pt x="9930" y="1"/>
                    <a:pt x="9565" y="1"/>
                  </a:cubicBezTo>
                  <a:lnTo>
                    <a:pt x="5815" y="1"/>
                  </a:lnTo>
                  <a:cubicBezTo>
                    <a:pt x="5448" y="1"/>
                    <a:pt x="5151" y="298"/>
                    <a:pt x="5151" y="665"/>
                  </a:cubicBezTo>
                  <a:lnTo>
                    <a:pt x="5151" y="802"/>
                  </a:lnTo>
                  <a:cubicBezTo>
                    <a:pt x="5151" y="1049"/>
                    <a:pt x="5286" y="1265"/>
                    <a:pt x="5485" y="1379"/>
                  </a:cubicBezTo>
                  <a:cubicBezTo>
                    <a:pt x="5516" y="1671"/>
                    <a:pt x="5545" y="1963"/>
                    <a:pt x="5564" y="2255"/>
                  </a:cubicBezTo>
                  <a:cubicBezTo>
                    <a:pt x="5571" y="2363"/>
                    <a:pt x="5661" y="2447"/>
                    <a:pt x="5768" y="2447"/>
                  </a:cubicBezTo>
                  <a:lnTo>
                    <a:pt x="5783" y="2447"/>
                  </a:lnTo>
                  <a:cubicBezTo>
                    <a:pt x="5897" y="2440"/>
                    <a:pt x="5982" y="2341"/>
                    <a:pt x="5975" y="2228"/>
                  </a:cubicBezTo>
                  <a:cubicBezTo>
                    <a:pt x="5959" y="1977"/>
                    <a:pt x="5937" y="1722"/>
                    <a:pt x="5911" y="1468"/>
                  </a:cubicBezTo>
                  <a:lnTo>
                    <a:pt x="9472" y="1468"/>
                  </a:lnTo>
                  <a:cubicBezTo>
                    <a:pt x="9370" y="2459"/>
                    <a:pt x="9337" y="3463"/>
                    <a:pt x="9377" y="4456"/>
                  </a:cubicBezTo>
                  <a:lnTo>
                    <a:pt x="9377" y="4459"/>
                  </a:lnTo>
                  <a:cubicBezTo>
                    <a:pt x="9396" y="4892"/>
                    <a:pt x="9427" y="5331"/>
                    <a:pt x="9470" y="5762"/>
                  </a:cubicBezTo>
                  <a:cubicBezTo>
                    <a:pt x="9485" y="5905"/>
                    <a:pt x="9501" y="6053"/>
                    <a:pt x="9521" y="6200"/>
                  </a:cubicBezTo>
                  <a:lnTo>
                    <a:pt x="9521" y="6206"/>
                  </a:lnTo>
                  <a:cubicBezTo>
                    <a:pt x="9528" y="6265"/>
                    <a:pt x="9535" y="6322"/>
                    <a:pt x="9543" y="6382"/>
                  </a:cubicBezTo>
                  <a:lnTo>
                    <a:pt x="5837" y="6382"/>
                  </a:lnTo>
                  <a:cubicBezTo>
                    <a:pt x="5978" y="5324"/>
                    <a:pt x="6039" y="4255"/>
                    <a:pt x="6016" y="3198"/>
                  </a:cubicBezTo>
                  <a:cubicBezTo>
                    <a:pt x="6015" y="3086"/>
                    <a:pt x="5922" y="2997"/>
                    <a:pt x="5811" y="2997"/>
                  </a:cubicBezTo>
                  <a:lnTo>
                    <a:pt x="5808" y="2997"/>
                  </a:lnTo>
                  <a:cubicBezTo>
                    <a:pt x="5694" y="2999"/>
                    <a:pt x="5604" y="3093"/>
                    <a:pt x="5605" y="3209"/>
                  </a:cubicBezTo>
                  <a:cubicBezTo>
                    <a:pt x="5627" y="4308"/>
                    <a:pt x="5559" y="5425"/>
                    <a:pt x="5403" y="6527"/>
                  </a:cubicBezTo>
                  <a:cubicBezTo>
                    <a:pt x="5250" y="6649"/>
                    <a:pt x="5153" y="6836"/>
                    <a:pt x="5153" y="7044"/>
                  </a:cubicBezTo>
                  <a:lnTo>
                    <a:pt x="5153" y="7183"/>
                  </a:lnTo>
                  <a:cubicBezTo>
                    <a:pt x="5153" y="7439"/>
                    <a:pt x="5298" y="7658"/>
                    <a:pt x="5508" y="7772"/>
                  </a:cubicBezTo>
                  <a:cubicBezTo>
                    <a:pt x="5550" y="8191"/>
                    <a:pt x="5580" y="8612"/>
                    <a:pt x="5595" y="9032"/>
                  </a:cubicBezTo>
                  <a:cubicBezTo>
                    <a:pt x="5306" y="8788"/>
                    <a:pt x="4982" y="8617"/>
                    <a:pt x="4662" y="8531"/>
                  </a:cubicBezTo>
                  <a:cubicBezTo>
                    <a:pt x="4678" y="8279"/>
                    <a:pt x="4698" y="8026"/>
                    <a:pt x="4724" y="7771"/>
                  </a:cubicBezTo>
                  <a:cubicBezTo>
                    <a:pt x="4935" y="7660"/>
                    <a:pt x="5079" y="7438"/>
                    <a:pt x="5079" y="7183"/>
                  </a:cubicBezTo>
                  <a:lnTo>
                    <a:pt x="5079" y="7044"/>
                  </a:lnTo>
                  <a:cubicBezTo>
                    <a:pt x="5079" y="6836"/>
                    <a:pt x="4981" y="6649"/>
                    <a:pt x="4829" y="6527"/>
                  </a:cubicBezTo>
                  <a:cubicBezTo>
                    <a:pt x="4585" y="4817"/>
                    <a:pt x="4558" y="3086"/>
                    <a:pt x="4744" y="1379"/>
                  </a:cubicBezTo>
                  <a:cubicBezTo>
                    <a:pt x="4944" y="1265"/>
                    <a:pt x="5079" y="1051"/>
                    <a:pt x="5079" y="802"/>
                  </a:cubicBezTo>
                  <a:lnTo>
                    <a:pt x="5079" y="665"/>
                  </a:lnTo>
                  <a:cubicBezTo>
                    <a:pt x="5079" y="298"/>
                    <a:pt x="4781" y="1"/>
                    <a:pt x="4414" y="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8" name="Picture 13">
            <a:extLst>
              <a:ext uri="{FF2B5EF4-FFF2-40B4-BE49-F238E27FC236}">
                <a16:creationId xmlns:a16="http://schemas.microsoft.com/office/drawing/2014/main" id="{AFC6953A-0371-6FC9-D0DC-B8A4959AB4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4663040" y="385431"/>
            <a:ext cx="679352" cy="382908"/>
          </a:xfrm>
          <a:prstGeom prst="rect">
            <a:avLst/>
          </a:prstGeom>
        </p:spPr>
      </p:pic>
      <p:pic>
        <p:nvPicPr>
          <p:cNvPr id="79" name="Picture 13">
            <a:extLst>
              <a:ext uri="{FF2B5EF4-FFF2-40B4-BE49-F238E27FC236}">
                <a16:creationId xmlns:a16="http://schemas.microsoft.com/office/drawing/2014/main" id="{B90915C4-4547-20F0-958F-A58E5DFC29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7407559" y="5913739"/>
            <a:ext cx="679352" cy="382908"/>
          </a:xfrm>
          <a:prstGeom prst="rect">
            <a:avLst/>
          </a:prstGeom>
        </p:spPr>
      </p:pic>
      <p:pic>
        <p:nvPicPr>
          <p:cNvPr id="80" name="Picture 13">
            <a:extLst>
              <a:ext uri="{FF2B5EF4-FFF2-40B4-BE49-F238E27FC236}">
                <a16:creationId xmlns:a16="http://schemas.microsoft.com/office/drawing/2014/main" id="{0E6A1A85-0C0A-1686-4335-401513EDB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473704" y="2602539"/>
            <a:ext cx="679352" cy="382908"/>
          </a:xfrm>
          <a:prstGeom prst="rect">
            <a:avLst/>
          </a:prstGeom>
        </p:spPr>
      </p:pic>
      <p:pic>
        <p:nvPicPr>
          <p:cNvPr id="81" name="Picture 13">
            <a:extLst>
              <a:ext uri="{FF2B5EF4-FFF2-40B4-BE49-F238E27FC236}">
                <a16:creationId xmlns:a16="http://schemas.microsoft.com/office/drawing/2014/main" id="{C7059879-7BDF-A3EF-F5E3-82AB8844DF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0704129" y="2836039"/>
            <a:ext cx="679352" cy="3829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0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0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7" grpId="0" animBg="1"/>
      <p:bldP spid="2019" grpId="0" animBg="1"/>
      <p:bldP spid="2021" grpId="0" animBg="1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48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10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888F-2C8E-4FF7-937A-8C56AD299F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3254" y="3885284"/>
            <a:ext cx="2969009" cy="96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76551D-07FD-40EF-B4AA-859A9E2B38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17147" y="2465748"/>
            <a:ext cx="868145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694" y="2155797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cience Subject for Pre-K: Planet Earth by Slidesgo">
  <a:themeElements>
    <a:clrScheme name="Simple Light">
      <a:dk1>
        <a:srgbClr val="191919"/>
      </a:dk1>
      <a:lt1>
        <a:srgbClr val="C2E5F3"/>
      </a:lt1>
      <a:dk2>
        <a:srgbClr val="23A84A"/>
      </a:dk2>
      <a:lt2>
        <a:srgbClr val="24915E"/>
      </a:lt2>
      <a:accent1>
        <a:srgbClr val="9ACF27"/>
      </a:accent1>
      <a:accent2>
        <a:srgbClr val="FFB842"/>
      </a:accent2>
      <a:accent3>
        <a:srgbClr val="FF950E"/>
      </a:accent3>
      <a:accent4>
        <a:srgbClr val="FF6935"/>
      </a:accent4>
      <a:accent5>
        <a:srgbClr val="FA5400"/>
      </a:accent5>
      <a:accent6>
        <a:srgbClr val="FFE02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295</Words>
  <Application>Microsoft Office PowerPoint</Application>
  <PresentationFormat>Widescreen</PresentationFormat>
  <Paragraphs>66</Paragraphs>
  <Slides>17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等线</vt:lpstr>
      <vt:lpstr>等线 Light</vt:lpstr>
      <vt:lpstr>Anton</vt:lpstr>
      <vt:lpstr>Arial</vt:lpstr>
      <vt:lpstr>Baloo 2</vt:lpstr>
      <vt:lpstr>Bebas Neue</vt:lpstr>
      <vt:lpstr>Calibri</vt:lpstr>
      <vt:lpstr>Calibri Light</vt:lpstr>
      <vt:lpstr>Cambria Math</vt:lpstr>
      <vt:lpstr>Fredoka One</vt:lpstr>
      <vt:lpstr>Open Sans</vt:lpstr>
      <vt:lpstr>Roboto</vt:lpstr>
      <vt:lpstr>Shrikhand</vt:lpstr>
      <vt:lpstr>Tahoma</vt:lpstr>
      <vt:lpstr>Times New Roman</vt:lpstr>
      <vt:lpstr>UTM Showcard</vt:lpstr>
      <vt:lpstr>1_Office Theme</vt:lpstr>
      <vt:lpstr>Office 主题​​</vt:lpstr>
      <vt:lpstr>Office 主题</vt:lpstr>
      <vt:lpstr>Science Subject for Pre-K: Planet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21</cp:revision>
  <dcterms:created xsi:type="dcterms:W3CDTF">2022-09-15T12:06:32Z</dcterms:created>
  <dcterms:modified xsi:type="dcterms:W3CDTF">2022-09-25T04:38:22Z</dcterms:modified>
</cp:coreProperties>
</file>