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19"/>
  </p:notesMasterIdLst>
  <p:sldIdLst>
    <p:sldId id="2661" r:id="rId4"/>
    <p:sldId id="294" r:id="rId5"/>
    <p:sldId id="278" r:id="rId6"/>
    <p:sldId id="276" r:id="rId7"/>
    <p:sldId id="299" r:id="rId8"/>
    <p:sldId id="300" r:id="rId9"/>
    <p:sldId id="301" r:id="rId10"/>
    <p:sldId id="302" r:id="rId11"/>
    <p:sldId id="303" r:id="rId12"/>
    <p:sldId id="328" r:id="rId13"/>
    <p:sldId id="329" r:id="rId14"/>
    <p:sldId id="330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15730-A2FA-4E6A-AB5B-D09455F0EAD4}" v="7" dt="2022-09-27T07:02:03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E1515730-A2FA-4E6A-AB5B-D09455F0EAD4}"/>
    <pc:docChg chg="custSel modSld">
      <pc:chgData name="Phuong Luong Y" userId="dda31959b45852e4" providerId="LiveId" clId="{E1515730-A2FA-4E6A-AB5B-D09455F0EAD4}" dt="2022-09-27T07:02:03.929" v="13" actId="20577"/>
      <pc:docMkLst>
        <pc:docMk/>
      </pc:docMkLst>
      <pc:sldChg chg="delSp modSp mod delAnim modAnim">
        <pc:chgData name="Phuong Luong Y" userId="dda31959b45852e4" providerId="LiveId" clId="{E1515730-A2FA-4E6A-AB5B-D09455F0EAD4}" dt="2022-09-27T07:02:03.929" v="13" actId="20577"/>
        <pc:sldMkLst>
          <pc:docMk/>
          <pc:sldMk cId="862282842" sldId="329"/>
        </pc:sldMkLst>
        <pc:spChg chg="mod">
          <ac:chgData name="Phuong Luong Y" userId="dda31959b45852e4" providerId="LiveId" clId="{E1515730-A2FA-4E6A-AB5B-D09455F0EAD4}" dt="2022-09-27T07:01:46.698" v="9" actId="1076"/>
          <ac:spMkLst>
            <pc:docMk/>
            <pc:sldMk cId="862282842" sldId="329"/>
            <ac:spMk id="4" creationId="{20046AAB-C782-42BE-B8E4-CBFA045E8985}"/>
          </ac:spMkLst>
        </pc:spChg>
        <pc:spChg chg="mod">
          <ac:chgData name="Phuong Luong Y" userId="dda31959b45852e4" providerId="LiveId" clId="{E1515730-A2FA-4E6A-AB5B-D09455F0EAD4}" dt="2022-09-27T07:02:03.929" v="13" actId="20577"/>
          <ac:spMkLst>
            <pc:docMk/>
            <pc:sldMk cId="862282842" sldId="329"/>
            <ac:spMk id="32" creationId="{A539438F-B322-447F-B5F3-EDB32093C84A}"/>
          </ac:spMkLst>
        </pc:spChg>
        <pc:spChg chg="del mod">
          <ac:chgData name="Phuong Luong Y" userId="dda31959b45852e4" providerId="LiveId" clId="{E1515730-A2FA-4E6A-AB5B-D09455F0EAD4}" dt="2022-09-27T07:01:45.710" v="8"/>
          <ac:spMkLst>
            <pc:docMk/>
            <pc:sldMk cId="862282842" sldId="329"/>
            <ac:spMk id="122" creationId="{0B0DE657-8A9E-4A91-84B8-AB69E0D727D4}"/>
          </ac:spMkLst>
        </pc:spChg>
        <pc:spChg chg="del">
          <ac:chgData name="Phuong Luong Y" userId="dda31959b45852e4" providerId="LiveId" clId="{E1515730-A2FA-4E6A-AB5B-D09455F0EAD4}" dt="2022-09-27T07:01:45.695" v="6" actId="478"/>
          <ac:spMkLst>
            <pc:docMk/>
            <pc:sldMk cId="862282842" sldId="329"/>
            <ac:spMk id="123" creationId="{C894E170-FDF4-4CFA-B06D-986F0A1D245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Trang_tính1!$B$1</c:f>
              <c:strCache>
                <c:ptCount val="1"/>
                <c:pt idx="0">
                  <c:v>Cột1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08-4556-B678-1E5662BFFB7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08-4556-B678-1E5662BFFB7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8-4556-B678-1E5662BFFB7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08-4556-B678-1E5662BFFB7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08-4556-B678-1E5662BFFB7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08-4556-B678-1E5662BFFB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08-4556-B678-1E5662BFFB75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08-4556-B678-1E5662BFFB75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08-4556-B678-1E5662BFFB75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08-4556-B678-1E5662BFFB7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08-4556-B678-1E5662BFFB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08-4556-B678-1E5662BFFB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08-4556-B678-1E5662BFFB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08-4556-B678-1E5662BFFB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608-4556-B678-1E5662BFFB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608-4556-B678-1E5662BFFB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608-4556-B678-1E5662BFFB7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608-4556-B678-1E5662BFFB7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0232B0-152E-4FFE-9753-F8A4A2F9A150}" type="VALUE">
                      <a:rPr lang="en-US" smtClean="0"/>
                      <a:pPr/>
                      <a:t>[VALUE]</a:t>
                    </a:fld>
                    <a:r>
                      <a:rPr lang="en-US"/>
                      <a:t>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608-4556-B678-1E5662BFF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Trang_tính1!$A$2:$A$11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Trang_tính1!$B$2:$B$11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608-4556-B678-1E5662BFFB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52934-7B06-461F-86D9-D2BEA08A8BAF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41527-6524-4EE0-B1E0-FD1C43A0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0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4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6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gif"/><Relationship Id="rId12" Type="http://schemas.openxmlformats.org/officeDocument/2006/relationships/image" Target="../media/image2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1.gif"/><Relationship Id="rId11" Type="http://schemas.openxmlformats.org/officeDocument/2006/relationships/image" Target="../media/image27.png"/><Relationship Id="rId5" Type="http://schemas.openxmlformats.org/officeDocument/2006/relationships/chart" Target="../charts/chart1.xml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327" y="732241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9556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1981199" y="2635458"/>
            <a:ext cx="8229599" cy="372439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3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THẦY, CÔ TỚI DỰ GIỜ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167954" y="3070817"/>
            <a:ext cx="5856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MÔN: TIẾNG VIỆT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1">
            <a:extLst>
              <a:ext uri="{FF2B5EF4-FFF2-40B4-BE49-F238E27FC236}">
                <a16:creationId xmlns:a16="http://schemas.microsoft.com/office/drawing/2014/main" id="{BA419788-9681-51B3-9EB0-82AC1D37A955}"/>
              </a:ext>
            </a:extLst>
          </p:cNvPr>
          <p:cNvSpPr/>
          <p:nvPr/>
        </p:nvSpPr>
        <p:spPr>
          <a:xfrm>
            <a:off x="2780882" y="4231888"/>
            <a:ext cx="63466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Lớp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: 3A6</a:t>
            </a:r>
          </a:p>
          <a:p>
            <a:pPr algn="ctr"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GVCN: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Nguyễn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Ngọc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Diệp</a:t>
            </a:r>
            <a:endParaRPr lang="vi-VN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34C59261-6D59-4A0E-90A3-8B1645924C51}"/>
              </a:ext>
            </a:extLst>
          </p:cNvPr>
          <p:cNvSpPr txBox="1"/>
          <p:nvPr/>
        </p:nvSpPr>
        <p:spPr>
          <a:xfrm>
            <a:off x="755250" y="1485326"/>
            <a:ext cx="4147289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7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…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/>
              <p:nvPr/>
            </p:nvSpPr>
            <p:spPr>
              <a:xfrm>
                <a:off x="5327257" y="1325839"/>
                <a:ext cx="6109493" cy="333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Bài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giải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đội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tất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cả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7</m:t>
                    </m:r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×5=35</m:t>
                    </m:r>
                  </m:oMath>
                </a14:m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lang="en-US" sz="3600" ker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   Đáp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35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257" y="1325839"/>
                <a:ext cx="6109493" cy="3330464"/>
              </a:xfrm>
              <a:prstGeom prst="rect">
                <a:avLst/>
              </a:prstGeom>
              <a:blipFill>
                <a:blip r:embed="rId3"/>
                <a:stretch>
                  <a:fillRect l="-3094" b="-5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>
            <a:extLst>
              <a:ext uri="{FF2B5EF4-FFF2-40B4-BE49-F238E27FC236}">
                <a16:creationId xmlns:a16="http://schemas.microsoft.com/office/drawing/2014/main" id="{329B5FB3-A720-49CB-AC01-F3F796D0B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187632" y="730028"/>
            <a:ext cx="227705" cy="285931"/>
          </a:xfrm>
          <a:prstGeom prst="rect">
            <a:avLst/>
          </a:prstGeom>
        </p:spPr>
      </p:pic>
      <p:pic>
        <p:nvPicPr>
          <p:cNvPr id="57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43479D7F-B00D-48D4-A915-7966AF76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8282DE51-A305-4474-830F-62DB3DA5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E790E98-5A7F-412A-A783-DBCD1ECB25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DE979BA-B8EC-4334-B2FF-77D3548AF7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262721" y="341936"/>
            <a:ext cx="11506200" cy="629689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Bong bóng Ý nghĩ: Hình đám mây 3">
            <a:extLst>
              <a:ext uri="{FF2B5EF4-FFF2-40B4-BE49-F238E27FC236}">
                <a16:creationId xmlns:a16="http://schemas.microsoft.com/office/drawing/2014/main" id="{95D81C43-C879-4F20-85BE-6E3FE36A8C68}"/>
              </a:ext>
            </a:extLst>
          </p:cNvPr>
          <p:cNvSpPr/>
          <p:nvPr/>
        </p:nvSpPr>
        <p:spPr>
          <a:xfrm>
            <a:off x="423079" y="733573"/>
            <a:ext cx="7511245" cy="2590800"/>
          </a:xfrm>
          <a:prstGeom prst="cloudCallout">
            <a:avLst>
              <a:gd name="adj1" fmla="val 17953"/>
              <a:gd name="adj2" fmla="val 54702"/>
            </a:avLst>
          </a:prstGeom>
          <a:solidFill>
            <a:srgbClr val="FFC000"/>
          </a:solidFill>
          <a:ln w="25400" cap="flat" cmpd="sng" algn="ctr">
            <a:solidFill>
              <a:srgbClr val="88C1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phép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7?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51">
                <a:extLst>
                  <a:ext uri="{FF2B5EF4-FFF2-40B4-BE49-F238E27FC236}">
                    <a16:creationId xmlns:a16="http://schemas.microsoft.com/office/drawing/2014/main" id="{A539438F-B322-447F-B5F3-EDB32093C84A}"/>
                  </a:ext>
                </a:extLst>
              </p:cNvPr>
              <p:cNvSpPr txBox="1"/>
              <p:nvPr/>
            </p:nvSpPr>
            <p:spPr>
              <a:xfrm>
                <a:off x="1858193" y="3348184"/>
                <a:ext cx="9796995" cy="165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333"/>
                  </a:spcAft>
                  <a:buClr>
                    <a:srgbClr val="000000"/>
                  </a:buClr>
                </a:pPr>
                <a:r>
                  <a:rPr lang="vi-VN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Mỗi chiếc hộp  có 7 chiếc bút. 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4</a:t>
                </a:r>
                <a:r>
                  <a:rPr lang="vi-VN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chiếc hộp như thế có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𝟕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𝟒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𝟐𝟖</m:t>
                    </m:r>
                  </m:oMath>
                </a14:m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chiếc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bút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</a:p>
            </p:txBody>
          </p:sp>
        </mc:Choice>
        <mc:Fallback xmlns="">
          <p:sp>
            <p:nvSpPr>
              <p:cNvPr id="32" name="Hộp Văn bản 51">
                <a:extLst>
                  <a:ext uri="{FF2B5EF4-FFF2-40B4-BE49-F238E27FC236}">
                    <a16:creationId xmlns:a16="http://schemas.microsoft.com/office/drawing/2014/main" id="{A539438F-B322-447F-B5F3-EDB32093C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93" y="3348184"/>
                <a:ext cx="9796995" cy="1654748"/>
              </a:xfrm>
              <a:prstGeom prst="rect">
                <a:avLst/>
              </a:prstGeom>
              <a:blipFill>
                <a:blip r:embed="rId3"/>
                <a:stretch>
                  <a:fillRect l="-1929" r="-18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1805;p56">
            <a:extLst>
              <a:ext uri="{FF2B5EF4-FFF2-40B4-BE49-F238E27FC236}">
                <a16:creationId xmlns:a16="http://schemas.microsoft.com/office/drawing/2014/main" id="{48363376-9869-47C1-8572-E90488EB9D73}"/>
              </a:ext>
            </a:extLst>
          </p:cNvPr>
          <p:cNvSpPr/>
          <p:nvPr/>
        </p:nvSpPr>
        <p:spPr>
          <a:xfrm rot="-5400000" flipH="1">
            <a:off x="758033" y="3682961"/>
            <a:ext cx="663596" cy="688996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rgbClr val="A4CE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4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3DB53D6-A76D-4BA5-BEC6-E3EFF53D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7" y="502674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14A6F96-A224-439D-A6E7-D9C91A02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22" y="500127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F4ACC88-1836-484E-8CAC-55C12324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" y="4776320"/>
            <a:ext cx="1860741" cy="186074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C05EE52-EC41-4453-BF5F-F6855830FB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45" y="4724365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648200" y="1514699"/>
            <a:ext cx="6639744" cy="38286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Woa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A5575-55C0-4F3C-81A3-50353EF19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676400"/>
            <a:ext cx="3780768" cy="471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09FE0-42C7-41BB-A0D5-4F39148F8C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10" y="5343300"/>
            <a:ext cx="564774" cy="951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1BB42-7C8B-48C5-9237-53A9BA68EA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43300"/>
            <a:ext cx="873485" cy="873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9D2D4-6421-4D47-9DC7-A77CC9AC83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84" y="6026684"/>
            <a:ext cx="842988" cy="831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4FC123-7F22-4B1D-ADFA-EFC0CBA1F7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4" y="5343300"/>
            <a:ext cx="564774" cy="951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F28B5A-F84B-43C2-9B37-6B375F7E69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4" y="5343300"/>
            <a:ext cx="873485" cy="873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6E6A9-6F13-4AFC-B7EC-EDE04C1A996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68" y="6026684"/>
            <a:ext cx="842988" cy="831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93C64A-B2CE-4E45-8ACF-5970F1F8DD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52" y="5362350"/>
            <a:ext cx="564774" cy="951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914100-7018-4B7D-BF99-4B2FEF364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42" y="5362350"/>
            <a:ext cx="873485" cy="873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89187-D1E3-4B69-ADDC-9A1FAF3271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6" y="6045734"/>
            <a:ext cx="842988" cy="831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C44A1-BEAB-4CA4-A8DC-76C8A6E70D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4" y="5740967"/>
            <a:ext cx="564774" cy="9516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2557AB-0D00-46BA-80E6-60DEF0D446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15" y="5362350"/>
            <a:ext cx="873485" cy="873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BAF7BA-4626-40EB-948E-4A5F87C723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99" y="6045734"/>
            <a:ext cx="842988" cy="8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066800" y="2590800"/>
            <a:ext cx="6934200" cy="32066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NHANH TAY THẾ!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hãy nhanh chóng chọn đáp án đúng hoặc sai nhé!</a:t>
            </a:r>
            <a:endParaRPr kumimoji="0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CỦNG CỐ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BDC02-C904-44F5-98E7-8872A594FA18}"/>
              </a:ext>
            </a:extLst>
          </p:cNvPr>
          <p:cNvSpPr/>
          <p:nvPr/>
        </p:nvSpPr>
        <p:spPr>
          <a:xfrm>
            <a:off x="1340426" y="800100"/>
            <a:ext cx="9803824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43C26-A67D-466B-A239-1F20B3C4D578}"/>
              </a:ext>
            </a:extLst>
          </p:cNvPr>
          <p:cNvSpPr txBox="1"/>
          <p:nvPr/>
        </p:nvSpPr>
        <p:spPr>
          <a:xfrm>
            <a:off x="1340426" y="12954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9BDA2-519D-4563-9ADE-0EB051879247}"/>
              </a:ext>
            </a:extLst>
          </p:cNvPr>
          <p:cNvSpPr txBox="1"/>
          <p:nvPr/>
        </p:nvSpPr>
        <p:spPr>
          <a:xfrm>
            <a:off x="358140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A1E9-2159-4340-974F-06ADDE4CF7D6}"/>
              </a:ext>
            </a:extLst>
          </p:cNvPr>
          <p:cNvSpPr txBox="1"/>
          <p:nvPr/>
        </p:nvSpPr>
        <p:spPr>
          <a:xfrm>
            <a:off x="633826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7BB4A-6413-4762-AD74-F584ABA7668B}"/>
              </a:ext>
            </a:extLst>
          </p:cNvPr>
          <p:cNvSpPr txBox="1"/>
          <p:nvPr/>
        </p:nvSpPr>
        <p:spPr>
          <a:xfrm>
            <a:off x="2609639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74253-86AE-487B-A63F-D4CF940C711B}"/>
              </a:ext>
            </a:extLst>
          </p:cNvPr>
          <p:cNvSpPr txBox="1"/>
          <p:nvPr/>
        </p:nvSpPr>
        <p:spPr>
          <a:xfrm>
            <a:off x="5223995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4FBAD9-5579-4260-9F2C-DD478A66CFAF}"/>
              </a:ext>
            </a:extLst>
          </p:cNvPr>
          <p:cNvSpPr/>
          <p:nvPr/>
        </p:nvSpPr>
        <p:spPr>
          <a:xfrm>
            <a:off x="1372289" y="3924300"/>
            <a:ext cx="9803825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7254D-425B-403F-B1B8-D02335D61CFD}"/>
              </a:ext>
            </a:extLst>
          </p:cNvPr>
          <p:cNvSpPr txBox="1"/>
          <p:nvPr/>
        </p:nvSpPr>
        <p:spPr>
          <a:xfrm>
            <a:off x="1340426" y="44196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F2E18-DF28-4640-B125-C4B83DA44605}"/>
              </a:ext>
            </a:extLst>
          </p:cNvPr>
          <p:cNvSpPr txBox="1"/>
          <p:nvPr/>
        </p:nvSpPr>
        <p:spPr>
          <a:xfrm>
            <a:off x="3727738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D1456-EEF5-4CD6-AE4E-FB583F4023CA}"/>
              </a:ext>
            </a:extLst>
          </p:cNvPr>
          <p:cNvSpPr txBox="1"/>
          <p:nvPr/>
        </p:nvSpPr>
        <p:spPr>
          <a:xfrm>
            <a:off x="6514197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9B89D-CB4C-4F99-8F95-9157AA013147}"/>
              </a:ext>
            </a:extLst>
          </p:cNvPr>
          <p:cNvSpPr txBox="1"/>
          <p:nvPr/>
        </p:nvSpPr>
        <p:spPr>
          <a:xfrm>
            <a:off x="2849633" y="441960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EFB71-DF74-4FE3-8582-5B574B9B04D0}"/>
              </a:ext>
            </a:extLst>
          </p:cNvPr>
          <p:cNvSpPr txBox="1"/>
          <p:nvPr/>
        </p:nvSpPr>
        <p:spPr>
          <a:xfrm>
            <a:off x="5384185" y="440055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8ED10FD3-4562-4DEE-BAA1-677284E5CE1A}"/>
              </a:ext>
            </a:extLst>
          </p:cNvPr>
          <p:cNvSpPr/>
          <p:nvPr/>
        </p:nvSpPr>
        <p:spPr>
          <a:xfrm>
            <a:off x="10099549" y="1792911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7C5C7E6F-548C-489E-BB3A-2AF5E9341BE1}"/>
              </a:ext>
            </a:extLst>
          </p:cNvPr>
          <p:cNvSpPr/>
          <p:nvPr/>
        </p:nvSpPr>
        <p:spPr>
          <a:xfrm>
            <a:off x="8852860" y="1731270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EF95441A-7D8E-45DD-A21E-82BB61F18B7F}"/>
              </a:ext>
            </a:extLst>
          </p:cNvPr>
          <p:cNvSpPr/>
          <p:nvPr/>
        </p:nvSpPr>
        <p:spPr>
          <a:xfrm>
            <a:off x="10042490" y="4887689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C">
            <a:extLst>
              <a:ext uri="{FF2B5EF4-FFF2-40B4-BE49-F238E27FC236}">
                <a16:creationId xmlns:a16="http://schemas.microsoft.com/office/drawing/2014/main" id="{C6295C4C-9630-4B1A-B417-B80D353D10B5}"/>
              </a:ext>
            </a:extLst>
          </p:cNvPr>
          <p:cNvSpPr/>
          <p:nvPr/>
        </p:nvSpPr>
        <p:spPr>
          <a:xfrm>
            <a:off x="8929988" y="4903562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3947932" y="3621042"/>
              <a:ext cx="4549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Chúc mừng bạn hoàn thành thử thách!</a:t>
              </a:r>
              <a:endParaRPr kumimoji="0" lang="zh-CN" altLang="en-US" sz="32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3657600" y="4696361"/>
              <a:ext cx="51298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TẠM BIỆT VÀ HẸN GẶP LẠI!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2570645" y="3962400"/>
              <a:ext cx="71694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Bài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10: BẢNG NHÂN 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(</a:t>
              </a: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tiết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2)</a:t>
              </a:r>
              <a:endParaRPr kumimoji="0" lang="zh-CN" alt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92D6C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64480"/>
            <a:ext cx="1888132" cy="230385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0B2E7FB3-FD79-44A0-A441-D94E6C4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84700"/>
            <a:ext cx="2589498" cy="230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B83F89-2707-4F88-A65B-F468C244E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93575"/>
            <a:ext cx="2589498" cy="23624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164496" y="667199"/>
            <a:ext cx="7318066" cy="2362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21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AE10C5-0152-4E44-AB77-6F90097043B2}"/>
              </a:ext>
            </a:extLst>
          </p:cNvPr>
          <p:cNvSpPr/>
          <p:nvPr/>
        </p:nvSpPr>
        <p:spPr>
          <a:xfrm>
            <a:off x="776177" y="329609"/>
            <a:ext cx="10643190" cy="59223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grpSp>
        <p:nvGrpSpPr>
          <p:cNvPr id="112" name="Graphic 105">
            <a:extLst>
              <a:ext uri="{FF2B5EF4-FFF2-40B4-BE49-F238E27FC236}">
                <a16:creationId xmlns:a16="http://schemas.microsoft.com/office/drawing/2014/main" id="{CF0FC313-30D1-4DC4-ACA2-28C9A0238B5E}"/>
              </a:ext>
            </a:extLst>
          </p:cNvPr>
          <p:cNvGrpSpPr/>
          <p:nvPr/>
        </p:nvGrpSpPr>
        <p:grpSpPr>
          <a:xfrm>
            <a:off x="1519111" y="4941070"/>
            <a:ext cx="111336" cy="111336"/>
            <a:chOff x="6705600" y="4571919"/>
            <a:chExt cx="340284" cy="34028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B39DF9B-B284-4023-AACE-23B6A0394D17}"/>
                </a:ext>
              </a:extLst>
            </p:cNvPr>
            <p:cNvSpPr/>
            <p:nvPr/>
          </p:nvSpPr>
          <p:spPr>
            <a:xfrm>
              <a:off x="6705600" y="4571919"/>
              <a:ext cx="340284" cy="340284"/>
            </a:xfrm>
            <a:custGeom>
              <a:avLst/>
              <a:gdLst>
                <a:gd name="connsiteX0" fmla="*/ 340285 w 340284"/>
                <a:gd name="connsiteY0" fmla="*/ 170143 h 340284"/>
                <a:gd name="connsiteX1" fmla="*/ 170142 w 340284"/>
                <a:gd name="connsiteY1" fmla="*/ 340285 h 340284"/>
                <a:gd name="connsiteX2" fmla="*/ 0 w 340284"/>
                <a:gd name="connsiteY2" fmla="*/ 170143 h 340284"/>
                <a:gd name="connsiteX3" fmla="*/ 170142 w 340284"/>
                <a:gd name="connsiteY3" fmla="*/ 0 h 340284"/>
                <a:gd name="connsiteX4" fmla="*/ 340285 w 340284"/>
                <a:gd name="connsiteY4" fmla="*/ 170143 h 3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84" h="340284">
                  <a:moveTo>
                    <a:pt x="340285" y="170143"/>
                  </a:moveTo>
                  <a:cubicBezTo>
                    <a:pt x="340285" y="264110"/>
                    <a:pt x="264110" y="340285"/>
                    <a:pt x="170142" y="340285"/>
                  </a:cubicBezTo>
                  <a:cubicBezTo>
                    <a:pt x="76175" y="340285"/>
                    <a:pt x="0" y="264110"/>
                    <a:pt x="0" y="170143"/>
                  </a:cubicBezTo>
                  <a:cubicBezTo>
                    <a:pt x="0" y="76175"/>
                    <a:pt x="76175" y="0"/>
                    <a:pt x="170142" y="0"/>
                  </a:cubicBezTo>
                  <a:cubicBezTo>
                    <a:pt x="264110" y="0"/>
                    <a:pt x="340285" y="76175"/>
                    <a:pt x="340285" y="1701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DBC995D-3D11-4639-BA5B-AB6BDAF5A17B}"/>
                </a:ext>
              </a:extLst>
            </p:cNvPr>
            <p:cNvSpPr/>
            <p:nvPr/>
          </p:nvSpPr>
          <p:spPr>
            <a:xfrm>
              <a:off x="6705600" y="4651801"/>
              <a:ext cx="338458" cy="260403"/>
            </a:xfrm>
            <a:custGeom>
              <a:avLst/>
              <a:gdLst>
                <a:gd name="connsiteX0" fmla="*/ 194140 w 338458"/>
                <a:gd name="connsiteY0" fmla="*/ 195469 h 260403"/>
                <a:gd name="connsiteX1" fmla="*/ 23998 w 338458"/>
                <a:gd name="connsiteY1" fmla="*/ 25326 h 260403"/>
                <a:gd name="connsiteX2" fmla="*/ 25907 w 338458"/>
                <a:gd name="connsiteY2" fmla="*/ 0 h 260403"/>
                <a:gd name="connsiteX3" fmla="*/ 0 w 338458"/>
                <a:gd name="connsiteY3" fmla="*/ 90261 h 260403"/>
                <a:gd name="connsiteX4" fmla="*/ 170142 w 338458"/>
                <a:gd name="connsiteY4" fmla="*/ 260403 h 260403"/>
                <a:gd name="connsiteX5" fmla="*/ 338458 w 338458"/>
                <a:gd name="connsiteY5" fmla="*/ 115504 h 260403"/>
                <a:gd name="connsiteX6" fmla="*/ 194140 w 338458"/>
                <a:gd name="connsiteY6" fmla="*/ 195469 h 2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58" h="260403">
                  <a:moveTo>
                    <a:pt x="194140" y="195469"/>
                  </a:moveTo>
                  <a:cubicBezTo>
                    <a:pt x="100142" y="195469"/>
                    <a:pt x="23998" y="119324"/>
                    <a:pt x="23998" y="25326"/>
                  </a:cubicBezTo>
                  <a:cubicBezTo>
                    <a:pt x="23998" y="16773"/>
                    <a:pt x="24662" y="8304"/>
                    <a:pt x="25907" y="0"/>
                  </a:cubicBezTo>
                  <a:cubicBezTo>
                    <a:pt x="9466" y="26157"/>
                    <a:pt x="0" y="57129"/>
                    <a:pt x="0" y="90261"/>
                  </a:cubicBezTo>
                  <a:cubicBezTo>
                    <a:pt x="0" y="184259"/>
                    <a:pt x="76145" y="260403"/>
                    <a:pt x="170142" y="260403"/>
                  </a:cubicBezTo>
                  <a:cubicBezTo>
                    <a:pt x="255504" y="260403"/>
                    <a:pt x="326169" y="197544"/>
                    <a:pt x="338458" y="115504"/>
                  </a:cubicBezTo>
                  <a:cubicBezTo>
                    <a:pt x="308399" y="163500"/>
                    <a:pt x="255006" y="195469"/>
                    <a:pt x="194140" y="195469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15C6E04-3EC6-46BD-9E81-C764D5026485}"/>
                </a:ext>
              </a:extLst>
            </p:cNvPr>
            <p:cNvSpPr/>
            <p:nvPr/>
          </p:nvSpPr>
          <p:spPr>
            <a:xfrm rot="-4495125">
              <a:off x="6790536" y="4578868"/>
              <a:ext cx="200459" cy="247958"/>
            </a:xfrm>
            <a:custGeom>
              <a:avLst/>
              <a:gdLst>
                <a:gd name="connsiteX0" fmla="*/ 200460 w 200459"/>
                <a:gd name="connsiteY0" fmla="*/ 123979 h 247958"/>
                <a:gd name="connsiteX1" fmla="*/ 100230 w 200459"/>
                <a:gd name="connsiteY1" fmla="*/ 247959 h 247958"/>
                <a:gd name="connsiteX2" fmla="*/ 0 w 200459"/>
                <a:gd name="connsiteY2" fmla="*/ 123979 h 247958"/>
                <a:gd name="connsiteX3" fmla="*/ 100230 w 200459"/>
                <a:gd name="connsiteY3" fmla="*/ 0 h 247958"/>
                <a:gd name="connsiteX4" fmla="*/ 200460 w 200459"/>
                <a:gd name="connsiteY4" fmla="*/ 123979 h 24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9" h="247958">
                  <a:moveTo>
                    <a:pt x="200460" y="123979"/>
                  </a:moveTo>
                  <a:cubicBezTo>
                    <a:pt x="200460" y="192451"/>
                    <a:pt x="155585" y="247959"/>
                    <a:pt x="100230" y="247959"/>
                  </a:cubicBezTo>
                  <a:cubicBezTo>
                    <a:pt x="44874" y="247959"/>
                    <a:pt x="0" y="192451"/>
                    <a:pt x="0" y="123979"/>
                  </a:cubicBezTo>
                  <a:cubicBezTo>
                    <a:pt x="0" y="55507"/>
                    <a:pt x="44874" y="0"/>
                    <a:pt x="100230" y="0"/>
                  </a:cubicBezTo>
                  <a:cubicBezTo>
                    <a:pt x="155585" y="0"/>
                    <a:pt x="200460" y="55507"/>
                    <a:pt x="200460" y="1239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16" name="Graphic 105">
            <a:extLst>
              <a:ext uri="{FF2B5EF4-FFF2-40B4-BE49-F238E27FC236}">
                <a16:creationId xmlns:a16="http://schemas.microsoft.com/office/drawing/2014/main" id="{A1A6DD0B-0DFA-43DE-9B10-8B0C3BEE6BC6}"/>
              </a:ext>
            </a:extLst>
          </p:cNvPr>
          <p:cNvGrpSpPr/>
          <p:nvPr/>
        </p:nvGrpSpPr>
        <p:grpSpPr>
          <a:xfrm>
            <a:off x="1627394" y="4687681"/>
            <a:ext cx="160214" cy="160214"/>
            <a:chOff x="6884876" y="3918004"/>
            <a:chExt cx="489668" cy="48966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598A3BC-D33E-48AC-B1B5-9A26E2066902}"/>
                </a:ext>
              </a:extLst>
            </p:cNvPr>
            <p:cNvSpPr/>
            <p:nvPr/>
          </p:nvSpPr>
          <p:spPr>
            <a:xfrm>
              <a:off x="6884959" y="3918004"/>
              <a:ext cx="489585" cy="489585"/>
            </a:xfrm>
            <a:custGeom>
              <a:avLst/>
              <a:gdLst>
                <a:gd name="connsiteX0" fmla="*/ 489585 w 489585"/>
                <a:gd name="connsiteY0" fmla="*/ 244793 h 489585"/>
                <a:gd name="connsiteX1" fmla="*/ 244793 w 489585"/>
                <a:gd name="connsiteY1" fmla="*/ 489585 h 489585"/>
                <a:gd name="connsiteX2" fmla="*/ 0 w 489585"/>
                <a:gd name="connsiteY2" fmla="*/ 244793 h 489585"/>
                <a:gd name="connsiteX3" fmla="*/ 244793 w 489585"/>
                <a:gd name="connsiteY3" fmla="*/ 0 h 489585"/>
                <a:gd name="connsiteX4" fmla="*/ 489585 w 489585"/>
                <a:gd name="connsiteY4" fmla="*/ 244793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5" h="489585">
                  <a:moveTo>
                    <a:pt x="489585" y="244793"/>
                  </a:moveTo>
                  <a:cubicBezTo>
                    <a:pt x="489585" y="379988"/>
                    <a:pt x="379988" y="489585"/>
                    <a:pt x="244793" y="489585"/>
                  </a:cubicBezTo>
                  <a:cubicBezTo>
                    <a:pt x="109597" y="489585"/>
                    <a:pt x="0" y="379988"/>
                    <a:pt x="0" y="244793"/>
                  </a:cubicBezTo>
                  <a:cubicBezTo>
                    <a:pt x="0" y="109597"/>
                    <a:pt x="109597" y="0"/>
                    <a:pt x="244793" y="0"/>
                  </a:cubicBezTo>
                  <a:cubicBezTo>
                    <a:pt x="379988" y="0"/>
                    <a:pt x="489585" y="109597"/>
                    <a:pt x="489585" y="2447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8E59721-D5C0-4D7D-B4DC-80C370DD5FE7}"/>
                </a:ext>
              </a:extLst>
            </p:cNvPr>
            <p:cNvSpPr/>
            <p:nvPr/>
          </p:nvSpPr>
          <p:spPr>
            <a:xfrm>
              <a:off x="6884876" y="4033010"/>
              <a:ext cx="486927" cy="374662"/>
            </a:xfrm>
            <a:custGeom>
              <a:avLst/>
              <a:gdLst>
                <a:gd name="connsiteX0" fmla="*/ 279419 w 486927"/>
                <a:gd name="connsiteY0" fmla="*/ 281246 h 374662"/>
                <a:gd name="connsiteX1" fmla="*/ 34543 w 486927"/>
                <a:gd name="connsiteY1" fmla="*/ 36370 h 374662"/>
                <a:gd name="connsiteX2" fmla="*/ 37200 w 486927"/>
                <a:gd name="connsiteY2" fmla="*/ 0 h 374662"/>
                <a:gd name="connsiteX3" fmla="*/ 0 w 486927"/>
                <a:gd name="connsiteY3" fmla="*/ 129786 h 374662"/>
                <a:gd name="connsiteX4" fmla="*/ 244793 w 486927"/>
                <a:gd name="connsiteY4" fmla="*/ 374662 h 374662"/>
                <a:gd name="connsiteX5" fmla="*/ 486928 w 486927"/>
                <a:gd name="connsiteY5" fmla="*/ 166240 h 374662"/>
                <a:gd name="connsiteX6" fmla="*/ 279419 w 486927"/>
                <a:gd name="connsiteY6" fmla="*/ 281246 h 3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27" h="374662">
                  <a:moveTo>
                    <a:pt x="279419" y="281246"/>
                  </a:moveTo>
                  <a:cubicBezTo>
                    <a:pt x="144235" y="281246"/>
                    <a:pt x="34543" y="171637"/>
                    <a:pt x="34543" y="36370"/>
                  </a:cubicBezTo>
                  <a:cubicBezTo>
                    <a:pt x="34543" y="23998"/>
                    <a:pt x="35457" y="11874"/>
                    <a:pt x="37200" y="0"/>
                  </a:cubicBezTo>
                  <a:cubicBezTo>
                    <a:pt x="13618" y="37616"/>
                    <a:pt x="0" y="82123"/>
                    <a:pt x="0" y="129786"/>
                  </a:cubicBezTo>
                  <a:cubicBezTo>
                    <a:pt x="0" y="264970"/>
                    <a:pt x="109609" y="374662"/>
                    <a:pt x="244793" y="374662"/>
                  </a:cubicBezTo>
                  <a:cubicBezTo>
                    <a:pt x="367604" y="374662"/>
                    <a:pt x="469324" y="284152"/>
                    <a:pt x="486928" y="166240"/>
                  </a:cubicBezTo>
                  <a:cubicBezTo>
                    <a:pt x="443749" y="235243"/>
                    <a:pt x="366940" y="281246"/>
                    <a:pt x="279419" y="281246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3911911-1A4D-4092-B754-9174C6294A5D}"/>
                </a:ext>
              </a:extLst>
            </p:cNvPr>
            <p:cNvSpPr/>
            <p:nvPr/>
          </p:nvSpPr>
          <p:spPr>
            <a:xfrm rot="-4495125">
              <a:off x="7007078" y="3927892"/>
              <a:ext cx="288482" cy="356907"/>
            </a:xfrm>
            <a:custGeom>
              <a:avLst/>
              <a:gdLst>
                <a:gd name="connsiteX0" fmla="*/ 288483 w 288482"/>
                <a:gd name="connsiteY0" fmla="*/ 178454 h 356907"/>
                <a:gd name="connsiteX1" fmla="*/ 144241 w 288482"/>
                <a:gd name="connsiteY1" fmla="*/ 356908 h 356907"/>
                <a:gd name="connsiteX2" fmla="*/ 0 w 288482"/>
                <a:gd name="connsiteY2" fmla="*/ 178454 h 356907"/>
                <a:gd name="connsiteX3" fmla="*/ 144241 w 288482"/>
                <a:gd name="connsiteY3" fmla="*/ 0 h 356907"/>
                <a:gd name="connsiteX4" fmla="*/ 288483 w 288482"/>
                <a:gd name="connsiteY4" fmla="*/ 178454 h 3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82" h="356907">
                  <a:moveTo>
                    <a:pt x="288483" y="178454"/>
                  </a:moveTo>
                  <a:cubicBezTo>
                    <a:pt x="288483" y="277011"/>
                    <a:pt x="223904" y="356908"/>
                    <a:pt x="144241" y="356908"/>
                  </a:cubicBezTo>
                  <a:cubicBezTo>
                    <a:pt x="64579" y="356908"/>
                    <a:pt x="0" y="277011"/>
                    <a:pt x="0" y="178454"/>
                  </a:cubicBezTo>
                  <a:cubicBezTo>
                    <a:pt x="0" y="79896"/>
                    <a:pt x="64579" y="0"/>
                    <a:pt x="144241" y="0"/>
                  </a:cubicBezTo>
                  <a:cubicBezTo>
                    <a:pt x="223904" y="0"/>
                    <a:pt x="288483" y="79896"/>
                    <a:pt x="288483" y="17845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0E5DC39-770F-4656-9685-BF203687483B}"/>
              </a:ext>
            </a:extLst>
          </p:cNvPr>
          <p:cNvGrpSpPr/>
          <p:nvPr/>
        </p:nvGrpSpPr>
        <p:grpSpPr>
          <a:xfrm>
            <a:off x="1714571" y="4184111"/>
            <a:ext cx="435774" cy="421888"/>
            <a:chOff x="4708175" y="867659"/>
            <a:chExt cx="2252290" cy="1938328"/>
          </a:xfrm>
        </p:grpSpPr>
        <p:grpSp>
          <p:nvGrpSpPr>
            <p:cNvPr id="108" name="Graphic 105">
              <a:extLst>
                <a:ext uri="{FF2B5EF4-FFF2-40B4-BE49-F238E27FC236}">
                  <a16:creationId xmlns:a16="http://schemas.microsoft.com/office/drawing/2014/main" id="{4636F2D3-1BD3-4D9A-8036-B038565002BD}"/>
                </a:ext>
              </a:extLst>
            </p:cNvPr>
            <p:cNvGrpSpPr/>
            <p:nvPr/>
          </p:nvGrpSpPr>
          <p:grpSpPr>
            <a:xfrm>
              <a:off x="4708175" y="867659"/>
              <a:ext cx="2252290" cy="1938328"/>
              <a:chOff x="6705600" y="2399593"/>
              <a:chExt cx="2252290" cy="1938328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59BE8E5-639B-4DF9-9CF6-3B96C7ECD832}"/>
                  </a:ext>
                </a:extLst>
              </p:cNvPr>
              <p:cNvSpPr/>
              <p:nvPr/>
            </p:nvSpPr>
            <p:spPr>
              <a:xfrm>
                <a:off x="6705600" y="2399593"/>
                <a:ext cx="2252290" cy="1938245"/>
              </a:xfrm>
              <a:custGeom>
                <a:avLst/>
                <a:gdLst>
                  <a:gd name="connsiteX0" fmla="*/ 2252291 w 2252290"/>
                  <a:gd name="connsiteY0" fmla="*/ 969123 h 1938245"/>
                  <a:gd name="connsiteX1" fmla="*/ 1126145 w 2252290"/>
                  <a:gd name="connsiteY1" fmla="*/ 1938246 h 1938245"/>
                  <a:gd name="connsiteX2" fmla="*/ 0 w 2252290"/>
                  <a:gd name="connsiteY2" fmla="*/ 969123 h 1938245"/>
                  <a:gd name="connsiteX3" fmla="*/ 1126145 w 2252290"/>
                  <a:gd name="connsiteY3" fmla="*/ 0 h 1938245"/>
                  <a:gd name="connsiteX4" fmla="*/ 2252291 w 2252290"/>
                  <a:gd name="connsiteY4" fmla="*/ 969123 h 193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2290" h="1938245">
                    <a:moveTo>
                      <a:pt x="2252291" y="969123"/>
                    </a:moveTo>
                    <a:cubicBezTo>
                      <a:pt x="2252291" y="1504355"/>
                      <a:pt x="1748098" y="1938246"/>
                      <a:pt x="1126145" y="1938246"/>
                    </a:cubicBezTo>
                    <a:cubicBezTo>
                      <a:pt x="504192" y="1938246"/>
                      <a:pt x="0" y="1504355"/>
                      <a:pt x="0" y="969123"/>
                    </a:cubicBezTo>
                    <a:cubicBezTo>
                      <a:pt x="0" y="433891"/>
                      <a:pt x="504192" y="0"/>
                      <a:pt x="1126145" y="0"/>
                    </a:cubicBezTo>
                    <a:cubicBezTo>
                      <a:pt x="1748098" y="0"/>
                      <a:pt x="2252291" y="433891"/>
                      <a:pt x="2252291" y="96912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1F6F518-A100-4EF5-8F9A-A66C0A6E9A2D}"/>
                  </a:ext>
                </a:extLst>
              </p:cNvPr>
              <p:cNvSpPr/>
              <p:nvPr/>
            </p:nvSpPr>
            <p:spPr>
              <a:xfrm>
                <a:off x="6705600" y="2855050"/>
                <a:ext cx="2239918" cy="1482871"/>
              </a:xfrm>
              <a:custGeom>
                <a:avLst/>
                <a:gdLst>
                  <a:gd name="connsiteX0" fmla="*/ 1284912 w 2239918"/>
                  <a:gd name="connsiteY0" fmla="*/ 1113192 h 1482871"/>
                  <a:gd name="connsiteX1" fmla="*/ 158766 w 2239918"/>
                  <a:gd name="connsiteY1" fmla="*/ 143986 h 1482871"/>
                  <a:gd name="connsiteX2" fmla="*/ 171139 w 2239918"/>
                  <a:gd name="connsiteY2" fmla="*/ 0 h 1482871"/>
                  <a:gd name="connsiteX3" fmla="*/ 0 w 2239918"/>
                  <a:gd name="connsiteY3" fmla="*/ 513666 h 1482871"/>
                  <a:gd name="connsiteX4" fmla="*/ 1126145 w 2239918"/>
                  <a:gd name="connsiteY4" fmla="*/ 1482872 h 1482871"/>
                  <a:gd name="connsiteX5" fmla="*/ 2239919 w 2239918"/>
                  <a:gd name="connsiteY5" fmla="*/ 657735 h 1482871"/>
                  <a:gd name="connsiteX6" fmla="*/ 1284912 w 2239918"/>
                  <a:gd name="connsiteY6" fmla="*/ 1113192 h 148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918" h="1482871">
                    <a:moveTo>
                      <a:pt x="1284912" y="1113192"/>
                    </a:moveTo>
                    <a:cubicBezTo>
                      <a:pt x="662966" y="1113192"/>
                      <a:pt x="158766" y="679241"/>
                      <a:pt x="158766" y="143986"/>
                    </a:cubicBezTo>
                    <a:cubicBezTo>
                      <a:pt x="158766" y="95077"/>
                      <a:pt x="163001" y="46999"/>
                      <a:pt x="171139" y="0"/>
                    </a:cubicBezTo>
                    <a:cubicBezTo>
                      <a:pt x="62776" y="148968"/>
                      <a:pt x="0" y="325006"/>
                      <a:pt x="0" y="513666"/>
                    </a:cubicBezTo>
                    <a:cubicBezTo>
                      <a:pt x="0" y="1048921"/>
                      <a:pt x="504200" y="1482872"/>
                      <a:pt x="1126145" y="1482872"/>
                    </a:cubicBezTo>
                    <a:cubicBezTo>
                      <a:pt x="1691211" y="1482872"/>
                      <a:pt x="2159041" y="1124651"/>
                      <a:pt x="2239919" y="657735"/>
                    </a:cubicBezTo>
                    <a:cubicBezTo>
                      <a:pt x="2040879" y="931258"/>
                      <a:pt x="1687641" y="1113192"/>
                      <a:pt x="1284912" y="111319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AC742FA-0694-4ADF-A99B-44B616A0A715}"/>
                  </a:ext>
                </a:extLst>
              </p:cNvPr>
              <p:cNvSpPr/>
              <p:nvPr/>
            </p:nvSpPr>
            <p:spPr>
              <a:xfrm rot="-4875099">
                <a:off x="7356239" y="2329480"/>
                <a:ext cx="1148604" cy="1631397"/>
              </a:xfrm>
              <a:custGeom>
                <a:avLst/>
                <a:gdLst>
                  <a:gd name="connsiteX0" fmla="*/ 1148605 w 1148604"/>
                  <a:gd name="connsiteY0" fmla="*/ 815699 h 1631397"/>
                  <a:gd name="connsiteX1" fmla="*/ 574302 w 1148604"/>
                  <a:gd name="connsiteY1" fmla="*/ 1631398 h 1631397"/>
                  <a:gd name="connsiteX2" fmla="*/ 0 w 1148604"/>
                  <a:gd name="connsiteY2" fmla="*/ 815699 h 1631397"/>
                  <a:gd name="connsiteX3" fmla="*/ 574302 w 1148604"/>
                  <a:gd name="connsiteY3" fmla="*/ 0 h 1631397"/>
                  <a:gd name="connsiteX4" fmla="*/ 1148605 w 1148604"/>
                  <a:gd name="connsiteY4" fmla="*/ 815699 h 163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604" h="1631397">
                    <a:moveTo>
                      <a:pt x="1148605" y="815699"/>
                    </a:moveTo>
                    <a:cubicBezTo>
                      <a:pt x="1148605" y="1266197"/>
                      <a:pt x="891481" y="1631398"/>
                      <a:pt x="574302" y="1631398"/>
                    </a:cubicBezTo>
                    <a:cubicBezTo>
                      <a:pt x="257124" y="1631398"/>
                      <a:pt x="0" y="1266197"/>
                      <a:pt x="0" y="815699"/>
                    </a:cubicBezTo>
                    <a:cubicBezTo>
                      <a:pt x="0" y="365201"/>
                      <a:pt x="257124" y="0"/>
                      <a:pt x="574302" y="0"/>
                    </a:cubicBezTo>
                    <a:cubicBezTo>
                      <a:pt x="891481" y="0"/>
                      <a:pt x="1148605" y="365201"/>
                      <a:pt x="1148605" y="81569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aphic 105">
              <a:extLst>
                <a:ext uri="{FF2B5EF4-FFF2-40B4-BE49-F238E27FC236}">
                  <a16:creationId xmlns:a16="http://schemas.microsoft.com/office/drawing/2014/main" id="{5F2ADB56-BE65-4461-93C2-179D674DC402}"/>
                </a:ext>
              </a:extLst>
            </p:cNvPr>
            <p:cNvGrpSpPr/>
            <p:nvPr/>
          </p:nvGrpSpPr>
          <p:grpSpPr>
            <a:xfrm>
              <a:off x="5542695" y="1237588"/>
              <a:ext cx="766845" cy="1283858"/>
              <a:chOff x="7540120" y="2769522"/>
              <a:chExt cx="766845" cy="1283858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31AC88-8F4B-4DDD-B6E3-4F1676BEEEE9}"/>
                  </a:ext>
                </a:extLst>
              </p:cNvPr>
              <p:cNvSpPr/>
              <p:nvPr/>
            </p:nvSpPr>
            <p:spPr>
              <a:xfrm>
                <a:off x="7540120" y="2769522"/>
                <a:ext cx="766845" cy="780131"/>
              </a:xfrm>
              <a:custGeom>
                <a:avLst/>
                <a:gdLst>
                  <a:gd name="connsiteX0" fmla="*/ 441922 w 766845"/>
                  <a:gd name="connsiteY0" fmla="*/ 780131 h 780131"/>
                  <a:gd name="connsiteX1" fmla="*/ 195469 w 766845"/>
                  <a:gd name="connsiteY1" fmla="*/ 780131 h 780131"/>
                  <a:gd name="connsiteX2" fmla="*/ 204188 w 766845"/>
                  <a:gd name="connsiteY2" fmla="*/ 650677 h 780131"/>
                  <a:gd name="connsiteX3" fmla="*/ 241720 w 766845"/>
                  <a:gd name="connsiteY3" fmla="*/ 563903 h 780131"/>
                  <a:gd name="connsiteX4" fmla="*/ 294947 w 766845"/>
                  <a:gd name="connsiteY4" fmla="*/ 507770 h 780131"/>
                  <a:gd name="connsiteX5" fmla="*/ 352574 w 766845"/>
                  <a:gd name="connsiteY5" fmla="*/ 470570 h 780131"/>
                  <a:gd name="connsiteX6" fmla="*/ 402147 w 766845"/>
                  <a:gd name="connsiteY6" fmla="*/ 440344 h 780131"/>
                  <a:gd name="connsiteX7" fmla="*/ 431709 w 766845"/>
                  <a:gd name="connsiteY7" fmla="*/ 403891 h 780131"/>
                  <a:gd name="connsiteX8" fmla="*/ 434615 w 766845"/>
                  <a:gd name="connsiteY8" fmla="*/ 373666 h 780131"/>
                  <a:gd name="connsiteX9" fmla="*/ 419668 w 766845"/>
                  <a:gd name="connsiteY9" fmla="*/ 341198 h 780131"/>
                  <a:gd name="connsiteX10" fmla="*/ 381720 w 766845"/>
                  <a:gd name="connsiteY10" fmla="*/ 315291 h 780131"/>
                  <a:gd name="connsiteX11" fmla="*/ 316453 w 766845"/>
                  <a:gd name="connsiteY11" fmla="*/ 304745 h 780131"/>
                  <a:gd name="connsiteX12" fmla="*/ 254093 w 766845"/>
                  <a:gd name="connsiteY12" fmla="*/ 309478 h 780131"/>
                  <a:gd name="connsiteX13" fmla="*/ 178612 w 766845"/>
                  <a:gd name="connsiteY13" fmla="*/ 324093 h 780131"/>
                  <a:gd name="connsiteX14" fmla="*/ 100973 w 766845"/>
                  <a:gd name="connsiteY14" fmla="*/ 348173 h 780131"/>
                  <a:gd name="connsiteX15" fmla="*/ 32052 w 766845"/>
                  <a:gd name="connsiteY15" fmla="*/ 380641 h 780131"/>
                  <a:gd name="connsiteX16" fmla="*/ 0 w 766845"/>
                  <a:gd name="connsiteY16" fmla="*/ 94828 h 780131"/>
                  <a:gd name="connsiteX17" fmla="*/ 60866 w 766845"/>
                  <a:gd name="connsiteY17" fmla="*/ 61613 h 780131"/>
                  <a:gd name="connsiteX18" fmla="*/ 135599 w 766845"/>
                  <a:gd name="connsiteY18" fmla="*/ 30973 h 780131"/>
                  <a:gd name="connsiteX19" fmla="*/ 224532 w 766845"/>
                  <a:gd name="connsiteY19" fmla="*/ 8719 h 780131"/>
                  <a:gd name="connsiteX20" fmla="*/ 328078 w 766845"/>
                  <a:gd name="connsiteY20" fmla="*/ 0 h 780131"/>
                  <a:gd name="connsiteX21" fmla="*/ 497557 w 766845"/>
                  <a:gd name="connsiteY21" fmla="*/ 24828 h 780131"/>
                  <a:gd name="connsiteX22" fmla="*/ 637142 w 766845"/>
                  <a:gd name="connsiteY22" fmla="*/ 97734 h 780131"/>
                  <a:gd name="connsiteX23" fmla="*/ 731887 w 766845"/>
                  <a:gd name="connsiteY23" fmla="*/ 216228 h 780131"/>
                  <a:gd name="connsiteX24" fmla="*/ 766845 w 766845"/>
                  <a:gd name="connsiteY24" fmla="*/ 377735 h 780131"/>
                  <a:gd name="connsiteX25" fmla="*/ 747165 w 766845"/>
                  <a:gd name="connsiteY25" fmla="*/ 488921 h 780131"/>
                  <a:gd name="connsiteX26" fmla="*/ 696845 w 766845"/>
                  <a:gd name="connsiteY26" fmla="*/ 557842 h 780131"/>
                  <a:gd name="connsiteX27" fmla="*/ 628340 w 766845"/>
                  <a:gd name="connsiteY27" fmla="*/ 603013 h 780131"/>
                  <a:gd name="connsiteX28" fmla="*/ 554354 w 766845"/>
                  <a:gd name="connsiteY28" fmla="*/ 642788 h 780131"/>
                  <a:gd name="connsiteX29" fmla="*/ 488007 w 766845"/>
                  <a:gd name="connsiteY29" fmla="*/ 695683 h 780131"/>
                  <a:gd name="connsiteX30" fmla="*/ 441922 w 766845"/>
                  <a:gd name="connsiteY30" fmla="*/ 780131 h 78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6845" h="780131">
                    <a:moveTo>
                      <a:pt x="441922" y="780131"/>
                    </a:moveTo>
                    <a:lnTo>
                      <a:pt x="195469" y="780131"/>
                    </a:lnTo>
                    <a:cubicBezTo>
                      <a:pt x="192064" y="728648"/>
                      <a:pt x="194971" y="685469"/>
                      <a:pt x="204188" y="650677"/>
                    </a:cubicBezTo>
                    <a:cubicBezTo>
                      <a:pt x="213405" y="615884"/>
                      <a:pt x="225943" y="586987"/>
                      <a:pt x="241720" y="563903"/>
                    </a:cubicBezTo>
                    <a:cubicBezTo>
                      <a:pt x="257497" y="540819"/>
                      <a:pt x="275267" y="522136"/>
                      <a:pt x="294947" y="507770"/>
                    </a:cubicBezTo>
                    <a:cubicBezTo>
                      <a:pt x="314627" y="493405"/>
                      <a:pt x="333808" y="481032"/>
                      <a:pt x="352574" y="470570"/>
                    </a:cubicBezTo>
                    <a:cubicBezTo>
                      <a:pt x="371258" y="460107"/>
                      <a:pt x="387782" y="450060"/>
                      <a:pt x="402147" y="440344"/>
                    </a:cubicBezTo>
                    <a:cubicBezTo>
                      <a:pt x="416513" y="430629"/>
                      <a:pt x="426311" y="418506"/>
                      <a:pt x="431709" y="403891"/>
                    </a:cubicBezTo>
                    <a:cubicBezTo>
                      <a:pt x="435113" y="395172"/>
                      <a:pt x="436109" y="385042"/>
                      <a:pt x="434615" y="373666"/>
                    </a:cubicBezTo>
                    <a:cubicBezTo>
                      <a:pt x="433120" y="362207"/>
                      <a:pt x="428138" y="351412"/>
                      <a:pt x="419668" y="341198"/>
                    </a:cubicBezTo>
                    <a:cubicBezTo>
                      <a:pt x="411198" y="330985"/>
                      <a:pt x="398494" y="322349"/>
                      <a:pt x="381720" y="315291"/>
                    </a:cubicBezTo>
                    <a:cubicBezTo>
                      <a:pt x="364947" y="308233"/>
                      <a:pt x="343191" y="304745"/>
                      <a:pt x="316453" y="304745"/>
                    </a:cubicBezTo>
                    <a:cubicBezTo>
                      <a:pt x="298933" y="304745"/>
                      <a:pt x="278173" y="306323"/>
                      <a:pt x="254093" y="309478"/>
                    </a:cubicBezTo>
                    <a:cubicBezTo>
                      <a:pt x="230012" y="312634"/>
                      <a:pt x="204852" y="317533"/>
                      <a:pt x="178612" y="324093"/>
                    </a:cubicBezTo>
                    <a:cubicBezTo>
                      <a:pt x="152373" y="330653"/>
                      <a:pt x="126465" y="338707"/>
                      <a:pt x="100973" y="348173"/>
                    </a:cubicBezTo>
                    <a:cubicBezTo>
                      <a:pt x="75480" y="357640"/>
                      <a:pt x="52479" y="368434"/>
                      <a:pt x="32052" y="380641"/>
                    </a:cubicBezTo>
                    <a:lnTo>
                      <a:pt x="0" y="94828"/>
                    </a:lnTo>
                    <a:cubicBezTo>
                      <a:pt x="18019" y="84116"/>
                      <a:pt x="38280" y="73072"/>
                      <a:pt x="60866" y="61613"/>
                    </a:cubicBezTo>
                    <a:cubicBezTo>
                      <a:pt x="83452" y="50154"/>
                      <a:pt x="108363" y="40024"/>
                      <a:pt x="135599" y="30973"/>
                    </a:cubicBezTo>
                    <a:cubicBezTo>
                      <a:pt x="162835" y="22005"/>
                      <a:pt x="192479" y="14531"/>
                      <a:pt x="224532" y="8719"/>
                    </a:cubicBezTo>
                    <a:cubicBezTo>
                      <a:pt x="256584" y="2906"/>
                      <a:pt x="291127" y="0"/>
                      <a:pt x="328078" y="0"/>
                    </a:cubicBezTo>
                    <a:cubicBezTo>
                      <a:pt x="387865" y="0"/>
                      <a:pt x="444330" y="8304"/>
                      <a:pt x="497557" y="24828"/>
                    </a:cubicBezTo>
                    <a:cubicBezTo>
                      <a:pt x="550783" y="41352"/>
                      <a:pt x="597284" y="65682"/>
                      <a:pt x="637142" y="97734"/>
                    </a:cubicBezTo>
                    <a:cubicBezTo>
                      <a:pt x="676999" y="129787"/>
                      <a:pt x="708553" y="169312"/>
                      <a:pt x="731887" y="216228"/>
                    </a:cubicBezTo>
                    <a:cubicBezTo>
                      <a:pt x="755220" y="263144"/>
                      <a:pt x="766845" y="316952"/>
                      <a:pt x="766845" y="377735"/>
                    </a:cubicBezTo>
                    <a:cubicBezTo>
                      <a:pt x="766845" y="423903"/>
                      <a:pt x="760285" y="460937"/>
                      <a:pt x="747165" y="488921"/>
                    </a:cubicBezTo>
                    <a:cubicBezTo>
                      <a:pt x="734046" y="516904"/>
                      <a:pt x="717272" y="539822"/>
                      <a:pt x="696845" y="557842"/>
                    </a:cubicBezTo>
                    <a:cubicBezTo>
                      <a:pt x="676418" y="575860"/>
                      <a:pt x="653583" y="590890"/>
                      <a:pt x="628340" y="603013"/>
                    </a:cubicBezTo>
                    <a:cubicBezTo>
                      <a:pt x="603097" y="615137"/>
                      <a:pt x="578435" y="628423"/>
                      <a:pt x="554354" y="642788"/>
                    </a:cubicBezTo>
                    <a:cubicBezTo>
                      <a:pt x="530273" y="657154"/>
                      <a:pt x="508185" y="674757"/>
                      <a:pt x="488007" y="695683"/>
                    </a:cubicBezTo>
                    <a:cubicBezTo>
                      <a:pt x="467996" y="716525"/>
                      <a:pt x="452551" y="744674"/>
                      <a:pt x="441922" y="780131"/>
                    </a:cubicBezTo>
                    <a:close/>
                  </a:path>
                </a:pathLst>
              </a:custGeom>
              <a:solidFill>
                <a:srgbClr val="DD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22" name="Graphic 105">
                <a:extLst>
                  <a:ext uri="{FF2B5EF4-FFF2-40B4-BE49-F238E27FC236}">
                    <a16:creationId xmlns:a16="http://schemas.microsoft.com/office/drawing/2014/main" id="{06792EBA-F8E8-442C-88A9-6D5E0E44A766}"/>
                  </a:ext>
                </a:extLst>
              </p:cNvPr>
              <p:cNvGrpSpPr/>
              <p:nvPr/>
            </p:nvGrpSpPr>
            <p:grpSpPr>
              <a:xfrm>
                <a:off x="7609605" y="3622409"/>
                <a:ext cx="430970" cy="430970"/>
                <a:chOff x="7609605" y="3622409"/>
                <a:chExt cx="430970" cy="430970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65291676-8635-47AF-ADCA-78BF9CE2E4B3}"/>
                    </a:ext>
                  </a:extLst>
                </p:cNvPr>
                <p:cNvSpPr/>
                <p:nvPr/>
              </p:nvSpPr>
              <p:spPr>
                <a:xfrm rot="-2700000">
                  <a:off x="7672719" y="3685524"/>
                  <a:ext cx="304742" cy="304742"/>
                </a:xfrm>
                <a:custGeom>
                  <a:avLst/>
                  <a:gdLst>
                    <a:gd name="connsiteX0" fmla="*/ 304742 w 304742"/>
                    <a:gd name="connsiteY0" fmla="*/ 152371 h 304742"/>
                    <a:gd name="connsiteX1" fmla="*/ 152371 w 304742"/>
                    <a:gd name="connsiteY1" fmla="*/ 304742 h 304742"/>
                    <a:gd name="connsiteX2" fmla="*/ 0 w 304742"/>
                    <a:gd name="connsiteY2" fmla="*/ 152371 h 304742"/>
                    <a:gd name="connsiteX3" fmla="*/ 152371 w 304742"/>
                    <a:gd name="connsiteY3" fmla="*/ 0 h 304742"/>
                    <a:gd name="connsiteX4" fmla="*/ 304742 w 304742"/>
                    <a:gd name="connsiteY4" fmla="*/ 152371 h 30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42" h="304742">
                      <a:moveTo>
                        <a:pt x="304742" y="152371"/>
                      </a:moveTo>
                      <a:cubicBezTo>
                        <a:pt x="304742" y="236523"/>
                        <a:pt x="236523" y="304742"/>
                        <a:pt x="152371" y="304742"/>
                      </a:cubicBezTo>
                      <a:cubicBezTo>
                        <a:pt x="68219" y="304742"/>
                        <a:pt x="0" y="236523"/>
                        <a:pt x="0" y="152371"/>
                      </a:cubicBezTo>
                      <a:cubicBezTo>
                        <a:pt x="0" y="68219"/>
                        <a:pt x="68219" y="0"/>
                        <a:pt x="152371" y="0"/>
                      </a:cubicBezTo>
                      <a:cubicBezTo>
                        <a:pt x="236523" y="0"/>
                        <a:pt x="304742" y="68219"/>
                        <a:pt x="304742" y="152371"/>
                      </a:cubicBezTo>
                      <a:close/>
                    </a:path>
                  </a:pathLst>
                </a:custGeom>
                <a:solidFill>
                  <a:srgbClr val="DD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C7FFECD-40CE-40ED-A2D0-16F3F704D527}"/>
                    </a:ext>
                  </a:extLst>
                </p:cNvPr>
                <p:cNvSpPr/>
                <p:nvPr/>
              </p:nvSpPr>
              <p:spPr>
                <a:xfrm>
                  <a:off x="7672729" y="3757079"/>
                  <a:ext cx="303084" cy="233167"/>
                </a:xfrm>
                <a:custGeom>
                  <a:avLst/>
                  <a:gdLst>
                    <a:gd name="connsiteX0" fmla="*/ 173879 w 303084"/>
                    <a:gd name="connsiteY0" fmla="*/ 175042 h 233167"/>
                    <a:gd name="connsiteX1" fmla="*/ 21507 w 303084"/>
                    <a:gd name="connsiteY1" fmla="*/ 22669 h 233167"/>
                    <a:gd name="connsiteX2" fmla="*/ 23167 w 303084"/>
                    <a:gd name="connsiteY2" fmla="*/ 0 h 233167"/>
                    <a:gd name="connsiteX3" fmla="*/ 0 w 303084"/>
                    <a:gd name="connsiteY3" fmla="*/ 80795 h 233167"/>
                    <a:gd name="connsiteX4" fmla="*/ 152373 w 303084"/>
                    <a:gd name="connsiteY4" fmla="*/ 233167 h 233167"/>
                    <a:gd name="connsiteX5" fmla="*/ 303084 w 303084"/>
                    <a:gd name="connsiteY5" fmla="*/ 103381 h 233167"/>
                    <a:gd name="connsiteX6" fmla="*/ 173879 w 303084"/>
                    <a:gd name="connsiteY6" fmla="*/ 175042 h 23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3084" h="233167">
                      <a:moveTo>
                        <a:pt x="173879" y="175042"/>
                      </a:moveTo>
                      <a:cubicBezTo>
                        <a:pt x="89680" y="175042"/>
                        <a:pt x="21507" y="106785"/>
                        <a:pt x="21507" y="22669"/>
                      </a:cubicBezTo>
                      <a:cubicBezTo>
                        <a:pt x="21507" y="14947"/>
                        <a:pt x="22088" y="7390"/>
                        <a:pt x="23167" y="0"/>
                      </a:cubicBezTo>
                      <a:cubicBezTo>
                        <a:pt x="8470" y="23416"/>
                        <a:pt x="0" y="51068"/>
                        <a:pt x="0" y="80795"/>
                      </a:cubicBezTo>
                      <a:cubicBezTo>
                        <a:pt x="0" y="164994"/>
                        <a:pt x="68256" y="233167"/>
                        <a:pt x="152373" y="233167"/>
                      </a:cubicBezTo>
                      <a:cubicBezTo>
                        <a:pt x="228849" y="233167"/>
                        <a:pt x="292124" y="176868"/>
                        <a:pt x="303084" y="103381"/>
                      </a:cubicBezTo>
                      <a:cubicBezTo>
                        <a:pt x="276180" y="146477"/>
                        <a:pt x="228351" y="175042"/>
                        <a:pt x="173879" y="175042"/>
                      </a:cubicBezTo>
                      <a:close/>
                    </a:path>
                  </a:pathLst>
                </a:custGeom>
                <a:solidFill>
                  <a:srgbClr val="C4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59A1409-AADC-468F-91B3-63641A22782C}"/>
                    </a:ext>
                  </a:extLst>
                </p:cNvPr>
                <p:cNvSpPr/>
                <p:nvPr/>
              </p:nvSpPr>
              <p:spPr>
                <a:xfrm>
                  <a:off x="7728742" y="3711347"/>
                  <a:ext cx="219540" cy="182803"/>
                </a:xfrm>
                <a:custGeom>
                  <a:avLst/>
                  <a:gdLst>
                    <a:gd name="connsiteX0" fmla="*/ 217012 w 219540"/>
                    <a:gd name="connsiteY0" fmla="*/ 120299 h 182803"/>
                    <a:gd name="connsiteX1" fmla="*/ 86395 w 219540"/>
                    <a:gd name="connsiteY1" fmla="*/ 178092 h 182803"/>
                    <a:gd name="connsiteX2" fmla="*/ 2528 w 219540"/>
                    <a:gd name="connsiteY2" fmla="*/ 62505 h 182803"/>
                    <a:gd name="connsiteX3" fmla="*/ 133145 w 219540"/>
                    <a:gd name="connsiteY3" fmla="*/ 4711 h 182803"/>
                    <a:gd name="connsiteX4" fmla="*/ 217012 w 219540"/>
                    <a:gd name="connsiteY4" fmla="*/ 120299 h 18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540" h="182803">
                      <a:moveTo>
                        <a:pt x="217012" y="120299"/>
                      </a:moveTo>
                      <a:cubicBezTo>
                        <a:pt x="204142" y="168211"/>
                        <a:pt x="145684" y="194035"/>
                        <a:pt x="86395" y="178092"/>
                      </a:cubicBezTo>
                      <a:cubicBezTo>
                        <a:pt x="27190" y="162149"/>
                        <a:pt x="-10342" y="110417"/>
                        <a:pt x="2528" y="62505"/>
                      </a:cubicBezTo>
                      <a:cubicBezTo>
                        <a:pt x="15399" y="14593"/>
                        <a:pt x="73857" y="-11232"/>
                        <a:pt x="133145" y="4711"/>
                      </a:cubicBezTo>
                      <a:cubicBezTo>
                        <a:pt x="192351" y="20654"/>
                        <a:pt x="229883" y="72386"/>
                        <a:pt x="217012" y="120299"/>
                      </a:cubicBezTo>
                      <a:close/>
                    </a:path>
                  </a:pathLst>
                </a:custGeom>
                <a:solidFill>
                  <a:srgbClr val="FF2C2C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8763831-A3E8-4743-8031-BDC7C6274062}"/>
                  </a:ext>
                </a:extLst>
              </p:cNvPr>
              <p:cNvSpPr/>
              <p:nvPr/>
            </p:nvSpPr>
            <p:spPr>
              <a:xfrm>
                <a:off x="7540203" y="2822333"/>
                <a:ext cx="519098" cy="727153"/>
              </a:xfrm>
              <a:custGeom>
                <a:avLst/>
                <a:gdLst>
                  <a:gd name="connsiteX0" fmla="*/ 288553 w 519098"/>
                  <a:gd name="connsiteY0" fmla="*/ 592966 h 727153"/>
                  <a:gd name="connsiteX1" fmla="*/ 512918 w 519098"/>
                  <a:gd name="connsiteY1" fmla="*/ 283322 h 727153"/>
                  <a:gd name="connsiteX2" fmla="*/ 121981 w 519098"/>
                  <a:gd name="connsiteY2" fmla="*/ 139004 h 727153"/>
                  <a:gd name="connsiteX3" fmla="*/ 79383 w 519098"/>
                  <a:gd name="connsiteY3" fmla="*/ 0 h 727153"/>
                  <a:gd name="connsiteX4" fmla="*/ 60866 w 519098"/>
                  <a:gd name="connsiteY4" fmla="*/ 8802 h 727153"/>
                  <a:gd name="connsiteX5" fmla="*/ 0 w 519098"/>
                  <a:gd name="connsiteY5" fmla="*/ 41934 h 727153"/>
                  <a:gd name="connsiteX6" fmla="*/ 32052 w 519098"/>
                  <a:gd name="connsiteY6" fmla="*/ 327746 h 727153"/>
                  <a:gd name="connsiteX7" fmla="*/ 100973 w 519098"/>
                  <a:gd name="connsiteY7" fmla="*/ 295279 h 727153"/>
                  <a:gd name="connsiteX8" fmla="*/ 178612 w 519098"/>
                  <a:gd name="connsiteY8" fmla="*/ 271198 h 727153"/>
                  <a:gd name="connsiteX9" fmla="*/ 254093 w 519098"/>
                  <a:gd name="connsiteY9" fmla="*/ 256584 h 727153"/>
                  <a:gd name="connsiteX10" fmla="*/ 316453 w 519098"/>
                  <a:gd name="connsiteY10" fmla="*/ 251851 h 727153"/>
                  <a:gd name="connsiteX11" fmla="*/ 381720 w 519098"/>
                  <a:gd name="connsiteY11" fmla="*/ 262396 h 727153"/>
                  <a:gd name="connsiteX12" fmla="*/ 419668 w 519098"/>
                  <a:gd name="connsiteY12" fmla="*/ 288304 h 727153"/>
                  <a:gd name="connsiteX13" fmla="*/ 434615 w 519098"/>
                  <a:gd name="connsiteY13" fmla="*/ 320771 h 727153"/>
                  <a:gd name="connsiteX14" fmla="*/ 431708 w 519098"/>
                  <a:gd name="connsiteY14" fmla="*/ 350997 h 727153"/>
                  <a:gd name="connsiteX15" fmla="*/ 402147 w 519098"/>
                  <a:gd name="connsiteY15" fmla="*/ 387450 h 727153"/>
                  <a:gd name="connsiteX16" fmla="*/ 352574 w 519098"/>
                  <a:gd name="connsiteY16" fmla="*/ 417675 h 727153"/>
                  <a:gd name="connsiteX17" fmla="*/ 294947 w 519098"/>
                  <a:gd name="connsiteY17" fmla="*/ 454876 h 727153"/>
                  <a:gd name="connsiteX18" fmla="*/ 241720 w 519098"/>
                  <a:gd name="connsiteY18" fmla="*/ 511009 h 727153"/>
                  <a:gd name="connsiteX19" fmla="*/ 204188 w 519098"/>
                  <a:gd name="connsiteY19" fmla="*/ 597782 h 727153"/>
                  <a:gd name="connsiteX20" fmla="*/ 195469 w 519098"/>
                  <a:gd name="connsiteY20" fmla="*/ 727154 h 727153"/>
                  <a:gd name="connsiteX21" fmla="*/ 441922 w 519098"/>
                  <a:gd name="connsiteY21" fmla="*/ 727154 h 727153"/>
                  <a:gd name="connsiteX22" fmla="*/ 471234 w 519098"/>
                  <a:gd name="connsiteY22" fmla="*/ 663630 h 727153"/>
                  <a:gd name="connsiteX23" fmla="*/ 288553 w 519098"/>
                  <a:gd name="connsiteY23" fmla="*/ 592966 h 72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098" h="727153">
                    <a:moveTo>
                      <a:pt x="288553" y="592966"/>
                    </a:moveTo>
                    <a:cubicBezTo>
                      <a:pt x="280664" y="478790"/>
                      <a:pt x="564069" y="436857"/>
                      <a:pt x="512918" y="283322"/>
                    </a:cubicBezTo>
                    <a:cubicBezTo>
                      <a:pt x="461768" y="129787"/>
                      <a:pt x="165243" y="220380"/>
                      <a:pt x="121981" y="139004"/>
                    </a:cubicBezTo>
                    <a:cubicBezTo>
                      <a:pt x="102218" y="101886"/>
                      <a:pt x="88434" y="47829"/>
                      <a:pt x="79383" y="0"/>
                    </a:cubicBezTo>
                    <a:cubicBezTo>
                      <a:pt x="73072" y="2823"/>
                      <a:pt x="66928" y="5813"/>
                      <a:pt x="60866" y="8802"/>
                    </a:cubicBezTo>
                    <a:cubicBezTo>
                      <a:pt x="38280" y="20261"/>
                      <a:pt x="17936" y="31305"/>
                      <a:pt x="0" y="41934"/>
                    </a:cubicBezTo>
                    <a:lnTo>
                      <a:pt x="32052" y="327746"/>
                    </a:lnTo>
                    <a:cubicBezTo>
                      <a:pt x="52479" y="315623"/>
                      <a:pt x="75397" y="304745"/>
                      <a:pt x="100973" y="295279"/>
                    </a:cubicBezTo>
                    <a:cubicBezTo>
                      <a:pt x="126548" y="285813"/>
                      <a:pt x="152373" y="277758"/>
                      <a:pt x="178612" y="271198"/>
                    </a:cubicBezTo>
                    <a:cubicBezTo>
                      <a:pt x="204852" y="264638"/>
                      <a:pt x="230012" y="259739"/>
                      <a:pt x="254093" y="256584"/>
                    </a:cubicBezTo>
                    <a:cubicBezTo>
                      <a:pt x="278173" y="253428"/>
                      <a:pt x="298933" y="251851"/>
                      <a:pt x="316453" y="251851"/>
                    </a:cubicBezTo>
                    <a:cubicBezTo>
                      <a:pt x="343191" y="251851"/>
                      <a:pt x="364947" y="255338"/>
                      <a:pt x="381720" y="262396"/>
                    </a:cubicBezTo>
                    <a:cubicBezTo>
                      <a:pt x="398494" y="269455"/>
                      <a:pt x="411115" y="278090"/>
                      <a:pt x="419668" y="288304"/>
                    </a:cubicBezTo>
                    <a:cubicBezTo>
                      <a:pt x="428138" y="298517"/>
                      <a:pt x="433120" y="309312"/>
                      <a:pt x="434615" y="320771"/>
                    </a:cubicBezTo>
                    <a:cubicBezTo>
                      <a:pt x="436109" y="332230"/>
                      <a:pt x="435113" y="342278"/>
                      <a:pt x="431708" y="350997"/>
                    </a:cubicBezTo>
                    <a:cubicBezTo>
                      <a:pt x="426394" y="365611"/>
                      <a:pt x="416513" y="377735"/>
                      <a:pt x="402147" y="387450"/>
                    </a:cubicBezTo>
                    <a:cubicBezTo>
                      <a:pt x="387782" y="397165"/>
                      <a:pt x="371258" y="407296"/>
                      <a:pt x="352574" y="417675"/>
                    </a:cubicBezTo>
                    <a:cubicBezTo>
                      <a:pt x="333891" y="428138"/>
                      <a:pt x="314626" y="440510"/>
                      <a:pt x="294947" y="454876"/>
                    </a:cubicBezTo>
                    <a:cubicBezTo>
                      <a:pt x="275267" y="469241"/>
                      <a:pt x="257497" y="487924"/>
                      <a:pt x="241720" y="511009"/>
                    </a:cubicBezTo>
                    <a:cubicBezTo>
                      <a:pt x="225943" y="534093"/>
                      <a:pt x="213405" y="562990"/>
                      <a:pt x="204188" y="597782"/>
                    </a:cubicBezTo>
                    <a:cubicBezTo>
                      <a:pt x="194970" y="632575"/>
                      <a:pt x="192064" y="675671"/>
                      <a:pt x="195469" y="727154"/>
                    </a:cubicBezTo>
                    <a:lnTo>
                      <a:pt x="441922" y="727154"/>
                    </a:lnTo>
                    <a:cubicBezTo>
                      <a:pt x="449395" y="702409"/>
                      <a:pt x="459111" y="681234"/>
                      <a:pt x="471234" y="663630"/>
                    </a:cubicBezTo>
                    <a:cubicBezTo>
                      <a:pt x="383547" y="664129"/>
                      <a:pt x="292622" y="651590"/>
                      <a:pt x="288553" y="592966"/>
                    </a:cubicBezTo>
                    <a:close/>
                  </a:path>
                </a:pathLst>
              </a:custGeom>
              <a:solidFill>
                <a:srgbClr val="C4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E12F740-1787-4543-A293-116A537F58DF}"/>
                  </a:ext>
                </a:extLst>
              </p:cNvPr>
              <p:cNvSpPr/>
              <p:nvPr/>
            </p:nvSpPr>
            <p:spPr>
              <a:xfrm>
                <a:off x="7733187" y="2814248"/>
                <a:ext cx="514500" cy="602480"/>
              </a:xfrm>
              <a:custGeom>
                <a:avLst/>
                <a:gdLst>
                  <a:gd name="connsiteX0" fmla="*/ 66589 w 514500"/>
                  <a:gd name="connsiteY0" fmla="*/ 133969 h 602480"/>
                  <a:gd name="connsiteX1" fmla="*/ 344762 w 514500"/>
                  <a:gd name="connsiteY1" fmla="*/ 255036 h 602480"/>
                  <a:gd name="connsiteX2" fmla="*/ 222283 w 514500"/>
                  <a:gd name="connsiteY2" fmla="*/ 508880 h 602480"/>
                  <a:gd name="connsiteX3" fmla="*/ 228178 w 514500"/>
                  <a:gd name="connsiteY3" fmla="*/ 601881 h 602480"/>
                  <a:gd name="connsiteX4" fmla="*/ 514489 w 514500"/>
                  <a:gd name="connsiteY4" fmla="*/ 311086 h 602480"/>
                  <a:gd name="connsiteX5" fmla="*/ 155853 w 514500"/>
                  <a:gd name="connsiteY5" fmla="*/ 1110 h 602480"/>
                  <a:gd name="connsiteX6" fmla="*/ 66589 w 514500"/>
                  <a:gd name="connsiteY6" fmla="*/ 133969 h 60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500" h="602480">
                    <a:moveTo>
                      <a:pt x="66589" y="133969"/>
                    </a:moveTo>
                    <a:cubicBezTo>
                      <a:pt x="66589" y="133969"/>
                      <a:pt x="262888" y="136958"/>
                      <a:pt x="344762" y="255036"/>
                    </a:cubicBezTo>
                    <a:cubicBezTo>
                      <a:pt x="426719" y="373115"/>
                      <a:pt x="276838" y="463874"/>
                      <a:pt x="222283" y="508880"/>
                    </a:cubicBezTo>
                    <a:cubicBezTo>
                      <a:pt x="167645" y="553886"/>
                      <a:pt x="170634" y="590837"/>
                      <a:pt x="228178" y="601881"/>
                    </a:cubicBezTo>
                    <a:cubicBezTo>
                      <a:pt x="285723" y="612925"/>
                      <a:pt x="513078" y="469770"/>
                      <a:pt x="514489" y="311086"/>
                    </a:cubicBezTo>
                    <a:cubicBezTo>
                      <a:pt x="515984" y="152403"/>
                      <a:pt x="369009" y="15973"/>
                      <a:pt x="155853" y="1110"/>
                    </a:cubicBezTo>
                    <a:cubicBezTo>
                      <a:pt x="-57385" y="-13671"/>
                      <a:pt x="-14870" y="123921"/>
                      <a:pt x="66589" y="133969"/>
                    </a:cubicBezTo>
                    <a:close/>
                  </a:path>
                </a:pathLst>
              </a:custGeom>
              <a:solidFill>
                <a:srgbClr val="FF2C2C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7" name="Graphic 46">
            <a:extLst>
              <a:ext uri="{FF2B5EF4-FFF2-40B4-BE49-F238E27FC236}">
                <a16:creationId xmlns:a16="http://schemas.microsoft.com/office/drawing/2014/main" id="{AD17503E-0208-486D-AD6D-A6EB3952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4767637"/>
            <a:ext cx="2804910" cy="1988749"/>
          </a:xfrm>
          <a:prstGeom prst="rect">
            <a:avLst/>
          </a:prstGeom>
        </p:spPr>
      </p:pic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6" name="Graphic 14">
            <a:extLst>
              <a:ext uri="{FF2B5EF4-FFF2-40B4-BE49-F238E27FC236}">
                <a16:creationId xmlns:a16="http://schemas.microsoft.com/office/drawing/2014/main" id="{19357848-22A7-479B-8B33-5E2A7C3CBA5B}"/>
              </a:ext>
            </a:extLst>
          </p:cNvPr>
          <p:cNvGrpSpPr/>
          <p:nvPr/>
        </p:nvGrpSpPr>
        <p:grpSpPr>
          <a:xfrm>
            <a:off x="11108376" y="4999445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37" name="Graphic 14">
              <a:extLst>
                <a:ext uri="{FF2B5EF4-FFF2-40B4-BE49-F238E27FC236}">
                  <a16:creationId xmlns:a16="http://schemas.microsoft.com/office/drawing/2014/main" id="{86AE39DA-6A58-45E0-963B-E237CED0C52E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5C58F98-2752-4550-962F-A2715BA539FD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03085BF-8001-4127-AA40-BC21C975F003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C393294-14AA-411D-AC5A-A9E1D062A4C0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B1E4B8D-A4DC-47A8-9B90-A81B99379FD7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73278F5-A081-4245-BB0C-E10C270B8017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aphic 14">
              <a:extLst>
                <a:ext uri="{FF2B5EF4-FFF2-40B4-BE49-F238E27FC236}">
                  <a16:creationId xmlns:a16="http://schemas.microsoft.com/office/drawing/2014/main" id="{D260F180-4ADB-4387-9990-5D16E2DE5977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0E4EBE7-DE0D-49EF-BD26-60FEDF8C67BF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323369E-FB93-4671-A041-B38EB9579989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2A60042-945F-403D-B0DC-626B9717B7A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EF3642C-A810-47C9-BBD4-40FDC3BFBBDD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5279BBD-9AA1-462B-8E9C-21669A20A51E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aphic 14">
              <a:extLst>
                <a:ext uri="{FF2B5EF4-FFF2-40B4-BE49-F238E27FC236}">
                  <a16:creationId xmlns:a16="http://schemas.microsoft.com/office/drawing/2014/main" id="{8AB7E5A3-C49C-4AAD-9EC1-B9B5FC54B087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ABB8C5A-6349-4E8B-AE85-41561D6A8A36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A4E5067A-B91F-40EA-8827-5420F3CEA08B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CAC8C3B-EC0D-45C1-AE15-289310B82938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015DFA7-D40F-4C9A-A82E-63F9AC2A3528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5C4212C-27CC-42AC-85D9-9F3809CC1A3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149DA03-B64A-43A8-A39A-3A16E62CAA3F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aphic 14">
              <a:extLst>
                <a:ext uri="{FF2B5EF4-FFF2-40B4-BE49-F238E27FC236}">
                  <a16:creationId xmlns:a16="http://schemas.microsoft.com/office/drawing/2014/main" id="{06C232E4-E859-4429-9598-5F7DB0A08EE2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FF8D79-FDE7-4AF7-8AE5-D0FD1AD5458F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FBEBDF2-1572-40FF-985B-2EE89330C7BA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AC1B825-C4B5-4766-B843-3C48A3EB7163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CB01545-3AD8-4C7C-911D-C4ABADC21BB6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8146327-6781-4878-A5EC-453AFFDEF855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BDBE1F3-F137-4EA5-8439-A04A69F22346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aphic 14">
              <a:extLst>
                <a:ext uri="{FF2B5EF4-FFF2-40B4-BE49-F238E27FC236}">
                  <a16:creationId xmlns:a16="http://schemas.microsoft.com/office/drawing/2014/main" id="{AE700677-6EBD-4A15-9FFF-0093BE696537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F8DA167-2DFE-42EA-8201-E48719D5A9B2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B32E069-DD4F-4D21-8145-4893EAE78421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A526287-FB8A-406D-9F8F-2D1649EF0933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D03434A-E0AB-46C4-90D2-952DE564053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F1CAB3-0A8F-4983-801D-64A9CC742667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8FD9FCC-9C8A-437B-87CA-5A94D0AE7BB0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2" name="Graphic 14">
              <a:extLst>
                <a:ext uri="{FF2B5EF4-FFF2-40B4-BE49-F238E27FC236}">
                  <a16:creationId xmlns:a16="http://schemas.microsoft.com/office/drawing/2014/main" id="{A7751CA1-DA22-4367-8EB7-6A5F140E1D89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D208D96-A8EB-4EC9-A560-A535E6936443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75B8618-B8AB-4E34-A141-13D1165FAEBC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E108FB9-5721-47FC-8075-9E9191115306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41D8BC-D2B5-447B-8664-CE6831FEF91B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9DED5C6-2E01-49AF-8EC5-535FD06E6976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aphic 14">
              <a:extLst>
                <a:ext uri="{FF2B5EF4-FFF2-40B4-BE49-F238E27FC236}">
                  <a16:creationId xmlns:a16="http://schemas.microsoft.com/office/drawing/2014/main" id="{79CF3C63-A1E4-4133-9083-08D3D6E280D5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5263611-113E-4E13-9873-28BD3C25B8AD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44CCD7-B2AE-4D34-92E6-3743A8618461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346D9AC-5464-4838-A621-CCF509DD9657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ED41B93-D5C1-4FB9-9058-02636640C3AD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FEAFE66-EBDC-40A3-8E48-C689FC8A2CC5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57819D-CD2C-4A17-B01A-3ED080155455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aphic 14">
              <a:extLst>
                <a:ext uri="{FF2B5EF4-FFF2-40B4-BE49-F238E27FC236}">
                  <a16:creationId xmlns:a16="http://schemas.microsoft.com/office/drawing/2014/main" id="{76577104-2975-429B-8715-D2ABF18E6631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1FC9218-084F-4C98-A98C-EDD93015FBF0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FA30D0F-F455-4384-96DF-765736B1AE48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3AD1C23-B27C-476D-9506-7C9309E97604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91CA591-C3AC-42C2-9B70-0C2495AFA660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5DD0106-1D26-400F-8148-84F25470C5AF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75A3B63-5EF7-4A24-9A53-38184B40FD40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aphic 14">
              <a:extLst>
                <a:ext uri="{FF2B5EF4-FFF2-40B4-BE49-F238E27FC236}">
                  <a16:creationId xmlns:a16="http://schemas.microsoft.com/office/drawing/2014/main" id="{8866C21F-3F1F-48AC-ACD0-DAE1A1145DFE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94CE042-20DE-48BF-8EB0-7BCC6D7C0E7C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9268FBD-AFEB-4526-8FCC-2E9DA36462BC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EE7733-3890-4A9C-B37F-76747C6BB75F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86E64FF-ECAB-49A9-8DBE-46D8BC231947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4CCCE13-5046-40D0-A775-F7907C7F7A1E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8427664-830B-4F67-B204-29F0A994EC79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9390" y="4571398"/>
            <a:ext cx="1786798" cy="2180204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8F0D2CAC-CA72-4144-8079-B2512E744514}"/>
              </a:ext>
            </a:extLst>
          </p:cNvPr>
          <p:cNvSpPr txBox="1"/>
          <p:nvPr/>
        </p:nvSpPr>
        <p:spPr>
          <a:xfrm>
            <a:off x="1112030" y="621977"/>
            <a:ext cx="12558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2F8019DE-8D31-441C-B89A-B3DB8E155C51}"/>
              </a:ext>
            </a:extLst>
          </p:cNvPr>
          <p:cNvSpPr/>
          <p:nvPr/>
        </p:nvSpPr>
        <p:spPr>
          <a:xfrm>
            <a:off x="1199387" y="693496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CA1618B2-424C-4A9D-8623-2EEF2CC801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4947" y="1328738"/>
            <a:ext cx="9144824" cy="2013177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AD16955B-913B-478E-AAC9-5C08CA21D8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091" y="3285653"/>
            <a:ext cx="3190875" cy="1962150"/>
          </a:xfrm>
          <a:prstGeom prst="rect">
            <a:avLst/>
          </a:prstGeom>
        </p:spPr>
      </p:pic>
      <p:sp>
        <p:nvSpPr>
          <p:cNvPr id="249" name="Rectangle 248">
            <a:extLst>
              <a:ext uri="{FF2B5EF4-FFF2-40B4-BE49-F238E27FC236}">
                <a16:creationId xmlns:a16="http://schemas.microsoft.com/office/drawing/2014/main" id="{4A56654E-2372-4837-A586-48E513FBB74E}"/>
              </a:ext>
            </a:extLst>
          </p:cNvPr>
          <p:cNvSpPr/>
          <p:nvPr/>
        </p:nvSpPr>
        <p:spPr>
          <a:xfrm>
            <a:off x="6814457" y="2481943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D08FC59-47B0-47F3-BC00-47A4851AC4B2}"/>
              </a:ext>
            </a:extLst>
          </p:cNvPr>
          <p:cNvSpPr/>
          <p:nvPr/>
        </p:nvSpPr>
        <p:spPr>
          <a:xfrm>
            <a:off x="7897822" y="2472004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03706117-5893-4FA5-B42A-B4E8D40A0487}"/>
              </a:ext>
            </a:extLst>
          </p:cNvPr>
          <p:cNvSpPr/>
          <p:nvPr/>
        </p:nvSpPr>
        <p:spPr>
          <a:xfrm>
            <a:off x="9030883" y="2511760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0C87092-2A85-4767-9DE8-B2553A16FA6D}"/>
              </a:ext>
            </a:extLst>
          </p:cNvPr>
          <p:cNvSpPr/>
          <p:nvPr/>
        </p:nvSpPr>
        <p:spPr>
          <a:xfrm>
            <a:off x="10094370" y="2501821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2112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1782 L -0.07057 -0.00741 C -0.0862 -0.01296 -0.10768 -0.01134 -0.12943 -0.00232 C -0.15404 0.00787 -0.17305 0.02222 -0.18529 0.03981 L -0.24466 0.11875 " pathEditMode="relative" rAng="20820000" ptsTypes="AAAAA">
                                      <p:cBhvr>
                                        <p:cTn id="57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52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4.07407E-6 L -0.10053 0.00046 C -0.12175 -0.00047 -0.15183 0.00694 -0.18321 0.0199 C -0.21875 0.03449 -0.24662 0.05092 -0.26524 0.06782 L -0.35521 0.1456 " pathEditMode="relative" rAng="20820000" ptsTypes="AAAAA">
                                      <p:cBhvr>
                                        <p:cTn id="5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46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05586 -0.04468 C -0.06784 -0.05533 -0.08347 -0.05648 -0.09909 -0.05 C -0.11693 -0.04283 -0.13008 -0.0294 -0.13829 -0.01088 L -0.17735 0.07222 " pathEditMode="relative" rAng="20820000" ptsTypes="AAAAA">
                                      <p:cBhvr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228600" y="2743200"/>
            <a:ext cx="8001000" cy="25970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6016-3D29-4234-B856-6C4D874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8" y="612037"/>
            <a:ext cx="6743700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A4449-7CF7-4201-986C-B8CAED2C5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26" y="1311348"/>
            <a:ext cx="9801225" cy="1981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0BAEE-4E44-496F-8D16-5C08A814E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276" y="3532003"/>
            <a:ext cx="4718752" cy="108615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4CA7CC-FE97-4E2A-B6FF-98C5BA340B62}"/>
              </a:ext>
            </a:extLst>
          </p:cNvPr>
          <p:cNvSpPr/>
          <p:nvPr/>
        </p:nvSpPr>
        <p:spPr>
          <a:xfrm>
            <a:off x="3848986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7AA488-94D1-47C7-AEEF-C7AF53FB0D2A}"/>
              </a:ext>
            </a:extLst>
          </p:cNvPr>
          <p:cNvSpPr/>
          <p:nvPr/>
        </p:nvSpPr>
        <p:spPr>
          <a:xfrm>
            <a:off x="4880345" y="3795824"/>
            <a:ext cx="574158" cy="531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696F1B-A061-47CE-B617-164018899CB9}"/>
              </a:ext>
            </a:extLst>
          </p:cNvPr>
          <p:cNvSpPr/>
          <p:nvPr/>
        </p:nvSpPr>
        <p:spPr>
          <a:xfrm>
            <a:off x="5837274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04273E-7966-4129-9DE6-F90BF5E7D9A2}"/>
              </a:ext>
            </a:extLst>
          </p:cNvPr>
          <p:cNvSpPr/>
          <p:nvPr/>
        </p:nvSpPr>
        <p:spPr>
          <a:xfrm>
            <a:off x="7293934" y="3763924"/>
            <a:ext cx="744280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pic>
        <p:nvPicPr>
          <p:cNvPr id="1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088F55E9-E64F-4FEC-A7F1-762E107D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5F3586B5-0B90-45A6-8228-A3DBA4F8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626619-88CE-4462-AAEE-DBB5529114C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039B12-6D50-412B-A3AB-5422451998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8DC9F-C91C-4ADA-BDE4-76D3C74B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84" y="584679"/>
            <a:ext cx="10456922" cy="1020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EDF5B-9F3E-4A7C-B537-F443EC664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52" y="2002043"/>
            <a:ext cx="6870582" cy="32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297712" y="233916"/>
            <a:ext cx="11551388" cy="662408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aphicFrame>
        <p:nvGraphicFramePr>
          <p:cNvPr id="32" name="Biểu đồ 6">
            <a:extLst>
              <a:ext uri="{FF2B5EF4-FFF2-40B4-BE49-F238E27FC236}">
                <a16:creationId xmlns:a16="http://schemas.microsoft.com/office/drawing/2014/main" id="{7BD9A77A-68A7-416F-94D2-F1DA430AB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537822"/>
              </p:ext>
            </p:extLst>
          </p:nvPr>
        </p:nvGraphicFramePr>
        <p:xfrm>
          <a:off x="4667070" y="329325"/>
          <a:ext cx="7262849" cy="537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582B417-467C-4501-8368-6B6E5FAB4A5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4" name="quay dung">
            <a:extLst>
              <a:ext uri="{FF2B5EF4-FFF2-40B4-BE49-F238E27FC236}">
                <a16:creationId xmlns:a16="http://schemas.microsoft.com/office/drawing/2014/main" id="{99845D88-703F-4D2D-AE36-8559C555B9A5}"/>
              </a:ext>
            </a:extLst>
          </p:cNvPr>
          <p:cNvSpPr/>
          <p:nvPr/>
        </p:nvSpPr>
        <p:spPr>
          <a:xfrm>
            <a:off x="1634111" y="4204786"/>
            <a:ext cx="2704012" cy="8490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E68CBD-38DF-4E9C-AF93-8AC359C48CDA}"/>
              </a:ext>
            </a:extLst>
          </p:cNvPr>
          <p:cNvSpPr/>
          <p:nvPr/>
        </p:nvSpPr>
        <p:spPr>
          <a:xfrm>
            <a:off x="295864" y="147376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0763E82-FE81-4C42-91BB-76806567D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6" y="888061"/>
            <a:ext cx="495300" cy="4381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197B1-E47B-45BB-A18E-78445F0CE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8" y="1250003"/>
            <a:ext cx="495300" cy="43815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B64715A-3877-4521-8E24-C2CA251C1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5" y="737237"/>
            <a:ext cx="495300" cy="43815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675346-B91E-4C50-BD91-6F6DCCF90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00" y="521039"/>
            <a:ext cx="714375" cy="11906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BD4EEE2-B4C9-4F5C-9BEE-9A430FDB1C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63" y="2439875"/>
            <a:ext cx="1354215" cy="1155064"/>
          </a:xfrm>
          <a:prstGeom prst="rect">
            <a:avLst/>
          </a:prstGeom>
        </p:spPr>
      </p:pic>
      <p:pic>
        <p:nvPicPr>
          <p:cNvPr id="68" name="vongquay">
            <a:hlinkClick r:id="" action="ppaction://media"/>
            <a:extLst>
              <a:ext uri="{FF2B5EF4-FFF2-40B4-BE49-F238E27FC236}">
                <a16:creationId xmlns:a16="http://schemas.microsoft.com/office/drawing/2014/main" id="{ACED3D36-D579-43A8-BE33-BBB587FC1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66E5C1D4-9E95-4346-B182-7F0A7ED08E9B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B36E115-8924-46F1-8003-1926B4AE00C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52B4C5DE-E290-474F-B80B-1959DB7CF376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384C7B70-38D7-4A9B-BABB-6E390DC869BD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85DBAEB-0CC2-4ACC-8FF5-072EC13C9A5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ED12B938-496C-4E36-B1AE-EBDB7F05A4EA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6C1F99DA-9C1B-4D8E-B6A4-417BC5DC187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1E73ED1-B7FA-492E-B0D7-707D79C5B52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B0D97E3-ACE9-4543-982B-2A8EC89B909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55EA145C-C787-403B-82D5-93520DDFFA6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3DF2DB7D-5AD9-417D-BBD5-9AC23CE53B0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CB2A8415-F232-4E66-9EFE-74E1FB93A85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A50DEC3-6626-4E86-B51E-EA94283A339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9F0E0E39-4937-4AEB-B7A7-744A6F930E05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02FE933-DC20-4E44-B2DD-E856B34CB2C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9EA8BD4-CACB-4809-ADA8-67F4A224F02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0EDCF29E-F8EC-46CB-AB67-B1D77D45E27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7BA3AF8C-7CDF-4876-B527-F767CB77335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4D7B8CA6-5345-4A80-91AE-7E44C1C3305F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3325ED18-0682-4416-AF6E-56DB8FB851E3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1" name="Heart 90">
            <a:hlinkClick r:id="rId10" action="ppaction://hlinksldjump"/>
            <a:extLst>
              <a:ext uri="{FF2B5EF4-FFF2-40B4-BE49-F238E27FC236}">
                <a16:creationId xmlns:a16="http://schemas.microsoft.com/office/drawing/2014/main" id="{04C500B3-C07A-4239-A287-23763906EE4A}"/>
              </a:ext>
            </a:extLst>
          </p:cNvPr>
          <p:cNvSpPr/>
          <p:nvPr/>
        </p:nvSpPr>
        <p:spPr>
          <a:xfrm rot="5400000">
            <a:off x="11309091" y="262897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92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5ADDB68-50EA-40B2-A9E8-18E57450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5" y="543077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6E4A7C24-84D8-4E91-9C62-A598875E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4" y="5362781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201F983-6299-421F-BDD2-33776AE37DA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1" y="5180356"/>
            <a:ext cx="1860741" cy="186074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78D2116-4163-433D-9F3C-56A9120520B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87" y="5085871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0 L -4.79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Graphic spid="32" grpId="0">
        <p:bldAsOne/>
      </p:bldGraphic>
      <p:bldGraphic spid="32" grpId="1">
        <p:bldAsOne/>
      </p:bldGraphic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9E5666D-8AC0-4876-8D03-F23316CD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7707" y="618374"/>
            <a:ext cx="1091003" cy="1091003"/>
          </a:xfrm>
          <a:prstGeom prst="rect">
            <a:avLst/>
          </a:prstGeom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6EF7D302-A288-4C6D-83F6-E34EE590333A}"/>
              </a:ext>
            </a:extLst>
          </p:cNvPr>
          <p:cNvSpPr txBox="1"/>
          <p:nvPr/>
        </p:nvSpPr>
        <p:spPr>
          <a:xfrm>
            <a:off x="1530314" y="502442"/>
            <a:ext cx="1004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bóng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nữ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tiểu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5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7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tất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đấu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8" name="Picture 4" descr="Nằm mơ thấy bóng đá đánh số gì? Giải mã giấc mơ đá bóng?">
            <a:extLst>
              <a:ext uri="{FF2B5EF4-FFF2-40B4-BE49-F238E27FC236}">
                <a16:creationId xmlns:a16="http://schemas.microsoft.com/office/drawing/2014/main" id="{E89D45D4-F1FF-4259-A08D-D4D27EA9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41" y="2615788"/>
            <a:ext cx="4932622" cy="34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620DB6D-F24C-4011-B9ED-36EF0B51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2" y="460143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ACAE0A48-A2BE-47EA-9140-72792EDB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22" y="429309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319</Words>
  <Application>Microsoft Office PowerPoint</Application>
  <PresentationFormat>Widescreen</PresentationFormat>
  <Paragraphs>66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#9Slide02 Noi dung dai</vt:lpstr>
      <vt:lpstr>Arial</vt:lpstr>
      <vt:lpstr>Berlin Sans FB</vt:lpstr>
      <vt:lpstr>Britannic Bold</vt:lpstr>
      <vt:lpstr>Calibri</vt:lpstr>
      <vt:lpstr>Cambria Math</vt:lpstr>
      <vt:lpstr>iCiel Cadena</vt:lpstr>
      <vt:lpstr>iCiel Crocante</vt:lpstr>
      <vt:lpstr>iCiel Panton Black</vt:lpstr>
      <vt:lpstr>Showcard Gothic</vt:lpstr>
      <vt:lpstr>Tahoma</vt:lpstr>
      <vt:lpstr>Times New Roman</vt:lpstr>
      <vt:lpstr>2_Office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21</cp:revision>
  <dcterms:created xsi:type="dcterms:W3CDTF">2022-09-15T10:28:52Z</dcterms:created>
  <dcterms:modified xsi:type="dcterms:W3CDTF">2024-10-01T00:55:48Z</dcterms:modified>
</cp:coreProperties>
</file>