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1" r:id="rId4"/>
    <p:sldMasterId id="2147483759" r:id="rId5"/>
    <p:sldMasterId id="2147483772" r:id="rId6"/>
    <p:sldMasterId id="2147483784" r:id="rId7"/>
    <p:sldMasterId id="2147483797" r:id="rId8"/>
    <p:sldMasterId id="2147483809" r:id="rId9"/>
  </p:sldMasterIdLst>
  <p:notesMasterIdLst>
    <p:notesMasterId r:id="rId37"/>
  </p:notesMasterIdLst>
  <p:sldIdLst>
    <p:sldId id="538" r:id="rId10"/>
    <p:sldId id="2007577150" r:id="rId11"/>
    <p:sldId id="11088396" r:id="rId12"/>
    <p:sldId id="11088397" r:id="rId13"/>
    <p:sldId id="259" r:id="rId14"/>
    <p:sldId id="260" r:id="rId15"/>
    <p:sldId id="11088398" r:id="rId16"/>
    <p:sldId id="11088399" r:id="rId17"/>
    <p:sldId id="292" r:id="rId18"/>
    <p:sldId id="2007577163" r:id="rId19"/>
    <p:sldId id="348" r:id="rId20"/>
    <p:sldId id="2007577128" r:id="rId21"/>
    <p:sldId id="350" r:id="rId22"/>
    <p:sldId id="2007577161" r:id="rId23"/>
    <p:sldId id="2007577162" r:id="rId24"/>
    <p:sldId id="2007577164" r:id="rId25"/>
    <p:sldId id="351" r:id="rId26"/>
    <p:sldId id="2007577165" r:id="rId27"/>
    <p:sldId id="517" r:id="rId28"/>
    <p:sldId id="2007577166" r:id="rId29"/>
    <p:sldId id="2007577112" r:id="rId30"/>
    <p:sldId id="2007577118" r:id="rId31"/>
    <p:sldId id="2007577113" r:id="rId32"/>
    <p:sldId id="2007577114" r:id="rId33"/>
    <p:sldId id="2007577115" r:id="rId34"/>
    <p:sldId id="2007577116" r:id="rId35"/>
    <p:sldId id="26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55873-4346-429B-83C5-50B0260D144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B0EEA-DFE7-4F9C-9E29-9CB60539D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13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rác</a:t>
            </a:r>
            <a:br>
              <a:rPr lang="en-US" dirty="0"/>
            </a:b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21C9C-B73F-4FE7-AAD6-5F5C70EB60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6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701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439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AB584-2568-4B1C-ADC0-EF04DFB44E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095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8CBB9-CBDB-4C75-A3A6-6AE802BAC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4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6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99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86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5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10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0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6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9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4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5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7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87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4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2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0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6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3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0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64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0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9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7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0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2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93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03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8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6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2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94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451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45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6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5862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0717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977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64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0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730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38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186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3473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8716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408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204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139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8398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262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52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512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551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30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468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075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151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188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9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4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3415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730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114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570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005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111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08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4720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2156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541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76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927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898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7668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4650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176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2175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2109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3440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76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theme" Target="../theme/theme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1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2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82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66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2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1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3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218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0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8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sv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png"/><Relationship Id="rId4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7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jpg"/><Relationship Id="rId14" Type="http://schemas.microsoft.com/office/2007/relationships/hdphoto" Target="../media/hdphoto2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microsoft.com/office/2007/relationships/hdphoto" Target="../media/hdphoto23.wdp"/><Relationship Id="rId18" Type="http://schemas.openxmlformats.org/officeDocument/2006/relationships/image" Target="../media/image96.png"/><Relationship Id="rId3" Type="http://schemas.openxmlformats.org/officeDocument/2006/relationships/audio" Target="NULL" TargetMode="External"/><Relationship Id="rId21" Type="http://schemas.microsoft.com/office/2007/relationships/hdphoto" Target="../media/hdphoto26.wdp"/><Relationship Id="rId7" Type="http://schemas.openxmlformats.org/officeDocument/2006/relationships/image" Target="../media/image83.jpg"/><Relationship Id="rId12" Type="http://schemas.openxmlformats.org/officeDocument/2006/relationships/image" Target="../media/image93.png"/><Relationship Id="rId17" Type="http://schemas.openxmlformats.org/officeDocument/2006/relationships/image" Target="../media/image95.png"/><Relationship Id="rId2" Type="http://schemas.openxmlformats.org/officeDocument/2006/relationships/audio" Target="../media/media2.mp3"/><Relationship Id="rId16" Type="http://schemas.openxmlformats.org/officeDocument/2006/relationships/slide" Target="slide25.xml"/><Relationship Id="rId20" Type="http://schemas.openxmlformats.org/officeDocument/2006/relationships/image" Target="../media/image97.png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slide" Target="slide24.xml"/><Relationship Id="rId5" Type="http://schemas.openxmlformats.org/officeDocument/2006/relationships/slideLayout" Target="../slideLayouts/slideLayout41.xml"/><Relationship Id="rId15" Type="http://schemas.microsoft.com/office/2007/relationships/hdphoto" Target="../media/hdphoto24.wdp"/><Relationship Id="rId10" Type="http://schemas.microsoft.com/office/2007/relationships/hdphoto" Target="../media/hdphoto22.wdp"/><Relationship Id="rId19" Type="http://schemas.microsoft.com/office/2007/relationships/hdphoto" Target="../media/hdphoto25.wdp"/><Relationship Id="rId4" Type="http://schemas.microsoft.com/office/2007/relationships/media" Target="../media/media3.mp3"/><Relationship Id="rId9" Type="http://schemas.openxmlformats.org/officeDocument/2006/relationships/image" Target="../media/image92.png"/><Relationship Id="rId14" Type="http://schemas.openxmlformats.org/officeDocument/2006/relationships/image" Target="../media/image94.png"/><Relationship Id="rId22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9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23.xml"/><Relationship Id="rId5" Type="http://schemas.openxmlformats.org/officeDocument/2006/relationships/image" Target="../media/image99.png"/><Relationship Id="rId10" Type="http://schemas.openxmlformats.org/officeDocument/2006/relationships/image" Target="../media/image101.png"/><Relationship Id="rId4" Type="http://schemas.openxmlformats.org/officeDocument/2006/relationships/notesSlide" Target="../notesSlides/notesSlide7.xml"/><Relationship Id="rId9" Type="http://schemas.microsoft.com/office/2007/relationships/hdphoto" Target="../media/hdphoto27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0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5" Type="http://schemas.openxmlformats.org/officeDocument/2006/relationships/slide" Target="slide23.xml"/><Relationship Id="rId4" Type="http://schemas.openxmlformats.org/officeDocument/2006/relationships/image" Target="../media/image99.png"/><Relationship Id="rId9" Type="http://schemas.openxmlformats.org/officeDocument/2006/relationships/image" Target="../media/image10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slideLayout" Target="../slideLayouts/slideLayout47.xml"/><Relationship Id="rId7" Type="http://schemas.microsoft.com/office/2007/relationships/hdphoto" Target="../media/hdphoto27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0.png"/><Relationship Id="rId5" Type="http://schemas.openxmlformats.org/officeDocument/2006/relationships/slide" Target="slide23.xml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slide" Target="slide4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microsoft.com/office/2007/relationships/hdphoto" Target="../media/hdphoto5.wdp"/><Relationship Id="rId26" Type="http://schemas.microsoft.com/office/2007/relationships/hdphoto" Target="../media/hdphoto9.wdp"/><Relationship Id="rId39" Type="http://schemas.openxmlformats.org/officeDocument/2006/relationships/image" Target="../media/image50.png"/><Relationship Id="rId21" Type="http://schemas.openxmlformats.org/officeDocument/2006/relationships/image" Target="../media/image41.png"/><Relationship Id="rId34" Type="http://schemas.microsoft.com/office/2007/relationships/hdphoto" Target="../media/hdphoto13.wdp"/><Relationship Id="rId42" Type="http://schemas.microsoft.com/office/2007/relationships/hdphoto" Target="../media/hdphoto17.wdp"/><Relationship Id="rId47" Type="http://schemas.openxmlformats.org/officeDocument/2006/relationships/slide" Target="slide9.xm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2.wdp"/><Relationship Id="rId11" Type="http://schemas.openxmlformats.org/officeDocument/2006/relationships/slide" Target="slide10.xml"/><Relationship Id="rId24" Type="http://schemas.microsoft.com/office/2007/relationships/hdphoto" Target="../media/hdphoto8.wdp"/><Relationship Id="rId32" Type="http://schemas.microsoft.com/office/2007/relationships/hdphoto" Target="../media/hdphoto12.wdp"/><Relationship Id="rId37" Type="http://schemas.openxmlformats.org/officeDocument/2006/relationships/image" Target="../media/image49.png"/><Relationship Id="rId40" Type="http://schemas.microsoft.com/office/2007/relationships/hdphoto" Target="../media/hdphoto16.wdp"/><Relationship Id="rId45" Type="http://schemas.openxmlformats.org/officeDocument/2006/relationships/image" Target="../media/image53.png"/><Relationship Id="rId5" Type="http://schemas.openxmlformats.org/officeDocument/2006/relationships/image" Target="../media/image35.png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microsoft.com/office/2007/relationships/hdphoto" Target="../media/hdphoto10.wdp"/><Relationship Id="rId36" Type="http://schemas.microsoft.com/office/2007/relationships/hdphoto" Target="../media/hdphoto14.wdp"/><Relationship Id="rId10" Type="http://schemas.openxmlformats.org/officeDocument/2006/relationships/slide" Target="slide7.xml"/><Relationship Id="rId19" Type="http://schemas.openxmlformats.org/officeDocument/2006/relationships/image" Target="../media/image40.png"/><Relationship Id="rId31" Type="http://schemas.openxmlformats.org/officeDocument/2006/relationships/image" Target="../media/image46.png"/><Relationship Id="rId44" Type="http://schemas.microsoft.com/office/2007/relationships/hdphoto" Target="../media/hdphoto18.wdp"/><Relationship Id="rId4" Type="http://schemas.microsoft.com/office/2007/relationships/hdphoto" Target="../media/hdphoto1.wdp"/><Relationship Id="rId9" Type="http://schemas.openxmlformats.org/officeDocument/2006/relationships/slide" Target="slide5.xml"/><Relationship Id="rId14" Type="http://schemas.openxmlformats.org/officeDocument/2006/relationships/image" Target="../media/image37.gif"/><Relationship Id="rId22" Type="http://schemas.microsoft.com/office/2007/relationships/hdphoto" Target="../media/hdphoto7.wdp"/><Relationship Id="rId27" Type="http://schemas.openxmlformats.org/officeDocument/2006/relationships/image" Target="../media/image44.png"/><Relationship Id="rId30" Type="http://schemas.microsoft.com/office/2007/relationships/hdphoto" Target="../media/hdphoto11.wdp"/><Relationship Id="rId35" Type="http://schemas.openxmlformats.org/officeDocument/2006/relationships/image" Target="../media/image48.png"/><Relationship Id="rId43" Type="http://schemas.openxmlformats.org/officeDocument/2006/relationships/image" Target="../media/image52.png"/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12" Type="http://schemas.openxmlformats.org/officeDocument/2006/relationships/slide" Target="slide8.xml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33" Type="http://schemas.openxmlformats.org/officeDocument/2006/relationships/image" Target="../media/image47.png"/><Relationship Id="rId38" Type="http://schemas.microsoft.com/office/2007/relationships/hdphoto" Target="../media/hdphoto15.wdp"/><Relationship Id="rId46" Type="http://schemas.microsoft.com/office/2007/relationships/hdphoto" Target="../media/hdphoto19.wdp"/><Relationship Id="rId20" Type="http://schemas.microsoft.com/office/2007/relationships/hdphoto" Target="../media/hdphoto6.wdp"/><Relationship Id="rId41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7.png"/><Relationship Id="rId11" Type="http://schemas.openxmlformats.org/officeDocument/2006/relationships/image" Target="../media/image39.png"/><Relationship Id="rId5" Type="http://schemas.openxmlformats.org/officeDocument/2006/relationships/image" Target="../media/image56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7.png"/><Relationship Id="rId11" Type="http://schemas.openxmlformats.org/officeDocument/2006/relationships/image" Target="../media/image39.png"/><Relationship Id="rId5" Type="http://schemas.openxmlformats.org/officeDocument/2006/relationships/image" Target="../media/image56.png"/><Relationship Id="rId10" Type="http://schemas.microsoft.com/office/2007/relationships/hdphoto" Target="../media/hdphoto20.wdp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7.png"/><Relationship Id="rId11" Type="http://schemas.openxmlformats.org/officeDocument/2006/relationships/image" Target="../media/image39.png"/><Relationship Id="rId5" Type="http://schemas.openxmlformats.org/officeDocument/2006/relationships/image" Target="../media/image56.png"/><Relationship Id="rId10" Type="http://schemas.microsoft.com/office/2007/relationships/hdphoto" Target="../media/hdphoto20.wdp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300205" y="4952471"/>
            <a:ext cx="559159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TN&amp;XH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6600" b="1" dirty="0">
                <a:solidFill>
                  <a:srgbClr val="E53238"/>
                </a:solidFill>
                <a:ea typeface="百变马丁" panose="02010601030101010101" pitchFamily="2" charset="-122"/>
              </a:rPr>
              <a:t>3. Xử lý tình huống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6878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EA0B8-C189-41CB-9480-9AB0F6B3C4A8}"/>
              </a:ext>
            </a:extLst>
          </p:cNvPr>
          <p:cNvGrpSpPr/>
          <p:nvPr/>
        </p:nvGrpSpPr>
        <p:grpSpPr>
          <a:xfrm>
            <a:off x="437484" y="-108120"/>
            <a:ext cx="10923185" cy="1367529"/>
            <a:chOff x="2010732" y="677561"/>
            <a:chExt cx="16384777" cy="205129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D14799-E5C9-4F28-A94A-FFEA7A64A3BD}"/>
                </a:ext>
              </a:extLst>
            </p:cNvPr>
            <p:cNvSpPr/>
            <p:nvPr/>
          </p:nvSpPr>
          <p:spPr>
            <a:xfrm>
              <a:off x="4806317" y="997113"/>
              <a:ext cx="13589192" cy="1557127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9E43BAC-9C61-43BE-AEF5-6946A5B8F600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32" name="Picture 4">
                <a:extLst>
                  <a:ext uri="{FF2B5EF4-FFF2-40B4-BE49-F238E27FC236}">
                    <a16:creationId xmlns:a16="http://schemas.microsoft.com/office/drawing/2014/main" id="{F9DB42AE-D32D-4CDB-A53C-5D251DC4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33" name="Picture 10">
                <a:extLst>
                  <a:ext uri="{FF2B5EF4-FFF2-40B4-BE49-F238E27FC236}">
                    <a16:creationId xmlns:a16="http://schemas.microsoft.com/office/drawing/2014/main" id="{C13ABD8C-03CA-47EC-836F-8B317366F5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31" name="TextBox 14">
              <a:extLst>
                <a:ext uri="{FF2B5EF4-FFF2-40B4-BE49-F238E27FC236}">
                  <a16:creationId xmlns:a16="http://schemas.microsoft.com/office/drawing/2014/main" id="{F3AFE118-39B8-4371-A4CB-E18036765493}"/>
                </a:ext>
              </a:extLst>
            </p:cNvPr>
            <p:cNvSpPr txBox="1"/>
            <p:nvPr/>
          </p:nvSpPr>
          <p:spPr>
            <a:xfrm>
              <a:off x="5691480" y="1110021"/>
              <a:ext cx="12131631" cy="14773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CA582-D138-47CE-990E-5E642FCAC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387" y="1428750"/>
            <a:ext cx="3438525" cy="5276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587B13-CD3A-4B33-99B6-932428788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0" y="1500873"/>
            <a:ext cx="3379016" cy="5138051"/>
          </a:xfrm>
          <a:prstGeom prst="rect">
            <a:avLst/>
          </a:prstGeom>
        </p:spPr>
      </p:pic>
      <p:grpSp>
        <p:nvGrpSpPr>
          <p:cNvPr id="34" name="Google Shape;1023;p13">
            <a:extLst>
              <a:ext uri="{FF2B5EF4-FFF2-40B4-BE49-F238E27FC236}">
                <a16:creationId xmlns:a16="http://schemas.microsoft.com/office/drawing/2014/main" id="{0AF7B8A2-A743-4808-A111-2C6C0881AABF}"/>
              </a:ext>
            </a:extLst>
          </p:cNvPr>
          <p:cNvGrpSpPr/>
          <p:nvPr/>
        </p:nvGrpSpPr>
        <p:grpSpPr>
          <a:xfrm>
            <a:off x="7597494" y="4421107"/>
            <a:ext cx="4484624" cy="2103518"/>
            <a:chOff x="5876916" y="975793"/>
            <a:chExt cx="4684259" cy="2197157"/>
          </a:xfrm>
        </p:grpSpPr>
        <p:grpSp>
          <p:nvGrpSpPr>
            <p:cNvPr id="35" name="Google Shape;1024;p13">
              <a:extLst>
                <a:ext uri="{FF2B5EF4-FFF2-40B4-BE49-F238E27FC236}">
                  <a16:creationId xmlns:a16="http://schemas.microsoft.com/office/drawing/2014/main" id="{783409E3-6A8F-48C0-915C-96CB82B3C1B2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40" name="Google Shape;1025;p13" descr="2">
                <a:extLst>
                  <a:ext uri="{FF2B5EF4-FFF2-40B4-BE49-F238E27FC236}">
                    <a16:creationId xmlns:a16="http://schemas.microsoft.com/office/drawing/2014/main" id="{076DDD52-6FE2-4029-940D-4942A5969DB2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Google Shape;1026;p13" descr="1">
                <a:extLst>
                  <a:ext uri="{FF2B5EF4-FFF2-40B4-BE49-F238E27FC236}">
                    <a16:creationId xmlns:a16="http://schemas.microsoft.com/office/drawing/2014/main" id="{26930075-8D79-4013-BD0C-BCA7E30550A6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4" name="Google Shape;1027;p13" descr="3">
                <a:extLst>
                  <a:ext uri="{FF2B5EF4-FFF2-40B4-BE49-F238E27FC236}">
                    <a16:creationId xmlns:a16="http://schemas.microsoft.com/office/drawing/2014/main" id="{9A79EB0D-A575-44F6-B8CD-539B404B3251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6" name="Google Shape;1028;p13">
              <a:extLst>
                <a:ext uri="{FF2B5EF4-FFF2-40B4-BE49-F238E27FC236}">
                  <a16:creationId xmlns:a16="http://schemas.microsoft.com/office/drawing/2014/main" id="{FCA5C0C0-8308-4434-B71E-901599753764}"/>
                </a:ext>
              </a:extLst>
            </p:cNvPr>
            <p:cNvSpPr/>
            <p:nvPr/>
          </p:nvSpPr>
          <p:spPr>
            <a:xfrm>
              <a:off x="6714251" y="2510908"/>
              <a:ext cx="3495263" cy="662042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nhóm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3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A5272-24CF-4F88-A86D-7E882F8E28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3406" y="2152857"/>
            <a:ext cx="3891280" cy="32568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AE8563-FA9B-4233-BAE0-A161ADD165BC}"/>
              </a:ext>
            </a:extLst>
          </p:cNvPr>
          <p:cNvSpPr txBox="1"/>
          <p:nvPr/>
        </p:nvSpPr>
        <p:spPr>
          <a:xfrm>
            <a:off x="1422400" y="346627"/>
            <a:ext cx="5794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55A562-81C1-40D6-B730-C2534817A613}"/>
              </a:ext>
            </a:extLst>
          </p:cNvPr>
          <p:cNvGrpSpPr/>
          <p:nvPr/>
        </p:nvGrpSpPr>
        <p:grpSpPr>
          <a:xfrm>
            <a:off x="6696075" y="2247901"/>
            <a:ext cx="4731565" cy="4010024"/>
            <a:chOff x="1195387" y="1415148"/>
            <a:chExt cx="6784204" cy="52904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B162E79-5F3D-4F1C-8407-1F3416F44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387" y="1428750"/>
              <a:ext cx="3438525" cy="52768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A95BCA1-3F34-4D41-9811-89744036F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0575" y="1415148"/>
              <a:ext cx="3379016" cy="5138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4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09575" y="408818"/>
            <a:ext cx="11334749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4219575" y="1704975"/>
            <a:ext cx="7226809" cy="291994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nhắc nhở bạn không được xả nước bẩn từ trên xuống lòng đường.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như thế sẽ gây mất mĩ quan, có thể đổ nước trúng người qua đường và không đảm bảo vệ sinh môi trường.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10A750-0899-4843-90D5-EF872E915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01" y="1438274"/>
            <a:ext cx="3010261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39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09575" y="408818"/>
            <a:ext cx="11334749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500573A-84CE-47A2-A8EA-C495C7DD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04800"/>
            <a:ext cx="7010400" cy="943704"/>
          </a:xfrm>
          <a:prstGeom prst="rect">
            <a:avLst/>
          </a:prstGeom>
        </p:spPr>
      </p:pic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BA753831-9E83-41F7-B643-F2B665886778}"/>
              </a:ext>
            </a:extLst>
          </p:cNvPr>
          <p:cNvSpPr/>
          <p:nvPr/>
        </p:nvSpPr>
        <p:spPr>
          <a:xfrm flipH="1">
            <a:off x="4219573" y="1704975"/>
            <a:ext cx="7458076" cy="33528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nhắc nhở chú đây là hành động không đúng, chú không được xả rác tại nơi cấm đổ rác.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như thế vừa gây mất mĩ quan đô thị, vừa gây ô nhiễm môi trường trong khi đã có biển cấm đổ rác tại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916605-7740-4A6B-8549-220BAC8E2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49" y="1348610"/>
            <a:ext cx="3140891" cy="47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576103" y="2170624"/>
            <a:ext cx="4390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Vận</a:t>
            </a:r>
            <a:r>
              <a:rPr lang="en-US" altLang="zh-CN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altLang="zh-CN" sz="7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dụng</a:t>
            </a:r>
            <a:endParaRPr kumimoji="0" lang="en-US" altLang="zh-CN" sz="7200" b="1" i="0" u="none" strike="noStrike" kern="1200" cap="none" spc="0" normalizeH="0" baseline="0" noProof="0" dirty="0" err="1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26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53592" y="967667"/>
            <a:ext cx="8682361" cy="402636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752599" y="2793477"/>
            <a:ext cx="848335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>
              <a:defRPr/>
            </a:pPr>
            <a:r>
              <a:rPr lang="vi-VN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4</a:t>
            </a:r>
            <a:r>
              <a:rPr lang="en-US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.</a:t>
            </a:r>
            <a:r>
              <a:rPr lang="vi-VN" altLang="zh-CN" sz="4800" b="1" dirty="0">
                <a:solidFill>
                  <a:srgbClr val="E53238"/>
                </a:solidFill>
                <a:ea typeface="百变马丁" panose="02010601030101010101" pitchFamily="2" charset="-122"/>
              </a:rPr>
              <a:t> Tự đánh giá việc giữ vệ sinh xung quanh nhà ở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/>
              <a:ea typeface="百变马丁" panose="02010601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7E6FD5-F837-42BE-A93E-127D90FA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75216"/>
            <a:ext cx="1068387" cy="650322"/>
          </a:xfrm>
          <a:prstGeom prst="rect">
            <a:avLst/>
          </a:prstGeom>
        </p:spPr>
      </p:pic>
      <p:pic>
        <p:nvPicPr>
          <p:cNvPr id="7" name="Picture 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631D8289-4EBB-4DC8-8740-BC9561322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436880" y="223520"/>
            <a:ext cx="11328400" cy="6543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1D0067-3AA6-4DBF-9190-000B53BCC257}"/>
              </a:ext>
            </a:extLst>
          </p:cNvPr>
          <p:cNvGrpSpPr/>
          <p:nvPr/>
        </p:nvGrpSpPr>
        <p:grpSpPr>
          <a:xfrm>
            <a:off x="399384" y="130005"/>
            <a:ext cx="10923185" cy="1367529"/>
            <a:chOff x="2010732" y="677561"/>
            <a:chExt cx="16384777" cy="205129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ABC8A0-68E3-46A8-8BAF-618582C54663}"/>
                </a:ext>
              </a:extLst>
            </p:cNvPr>
            <p:cNvSpPr/>
            <p:nvPr/>
          </p:nvSpPr>
          <p:spPr>
            <a:xfrm>
              <a:off x="4806317" y="997113"/>
              <a:ext cx="13589192" cy="1557127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4E218E-23B6-4543-B53B-DD70198C17B2}"/>
                </a:ext>
              </a:extLst>
            </p:cNvPr>
            <p:cNvGrpSpPr/>
            <p:nvPr/>
          </p:nvGrpSpPr>
          <p:grpSpPr>
            <a:xfrm>
              <a:off x="2010732" y="677561"/>
              <a:ext cx="2981469" cy="2051293"/>
              <a:chOff x="1928814" y="125280"/>
              <a:chExt cx="2981469" cy="2051293"/>
            </a:xfrm>
          </p:grpSpPr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42E52961-A674-49A6-BAF5-FC384C23B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t="15855" b="15342"/>
              <a:stretch>
                <a:fillRect/>
              </a:stretch>
            </p:blipFill>
            <p:spPr>
              <a:xfrm>
                <a:off x="1928814" y="125280"/>
                <a:ext cx="2981469" cy="2051293"/>
              </a:xfrm>
              <a:prstGeom prst="rect">
                <a:avLst/>
              </a:prstGeom>
            </p:spPr>
          </p:pic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03FB8818-BF5F-4D2B-B528-ECEC933A7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192012" y="224239"/>
                <a:ext cx="2269232" cy="1577115"/>
              </a:xfrm>
              <a:prstGeom prst="rect">
                <a:avLst/>
              </a:prstGeom>
            </p:spPr>
          </p:pic>
        </p:grp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EFDC3530-4CDD-439E-BA20-F3128193F184}"/>
                </a:ext>
              </a:extLst>
            </p:cNvPr>
            <p:cNvSpPr txBox="1"/>
            <p:nvPr/>
          </p:nvSpPr>
          <p:spPr>
            <a:xfrm>
              <a:off x="5691480" y="1110022"/>
              <a:ext cx="12131631" cy="13849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tự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quanh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gợi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chia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sẻ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76286-996E-420A-9E24-17E6B70ED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8725" y="1633139"/>
            <a:ext cx="10177462" cy="454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4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0976" y="19936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5CBBBB-D0EA-412F-8808-50BBFB3695F8}"/>
              </a:ext>
            </a:extLst>
          </p:cNvPr>
          <p:cNvGrpSpPr/>
          <p:nvPr/>
        </p:nvGrpSpPr>
        <p:grpSpPr>
          <a:xfrm>
            <a:off x="1394634" y="1390650"/>
            <a:ext cx="8473266" cy="2000895"/>
            <a:chOff x="4144021" y="1484380"/>
            <a:chExt cx="7574794" cy="53514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AB5D5D8-8CBC-475E-88E2-B5BBA3CD8EB9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920F687A-C6D4-4A3C-8179-FA7E88364E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C8A477F6-7DED-42E4-ABDD-6D79919F14F3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CB29B6-518C-4C49-8EDC-5070B6739AAD}"/>
                </a:ext>
              </a:extLst>
            </p:cNvPr>
            <p:cNvSpPr txBox="1"/>
            <p:nvPr/>
          </p:nvSpPr>
          <p:spPr>
            <a:xfrm>
              <a:off x="4321238" y="1992748"/>
              <a:ext cx="6815563" cy="4843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32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cần thay đổi gì để thực hiện việc giữ vệ sinh xung quanh nhà ở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C1FCAED-127D-4B00-9C7F-57CA9629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63" y="2257425"/>
            <a:ext cx="4179913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4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95" y="1267037"/>
            <a:ext cx="8304027" cy="375669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80" y="609584"/>
            <a:ext cx="1303954" cy="125975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39" y="349233"/>
            <a:ext cx="2155720" cy="62865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715695" y="2407454"/>
            <a:ext cx="744732" cy="7194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AFA15D-6F68-492E-87B5-5ADF3225A5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396" y="4252575"/>
            <a:ext cx="3809620" cy="2857215"/>
          </a:xfrm>
          <a:prstGeom prst="rect">
            <a:avLst/>
          </a:prstGeom>
        </p:spPr>
      </p:pic>
      <p:pic>
        <p:nvPicPr>
          <p:cNvPr id="6" name="Picture 5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5DF4662E-7E97-4564-ACF2-3838095919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4252575"/>
            <a:ext cx="3046876" cy="26054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EF27BAE-1A4D-44AB-A905-BEEA1C9B760D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13211" y="1470869"/>
            <a:ext cx="1700931" cy="829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1447AE-34E3-4956-8E00-1A6BD13DEB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9268" y="2294351"/>
            <a:ext cx="3664014" cy="707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EFBB3E-FB6C-4026-9EB2-5927B84E5C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04446" y="3066617"/>
            <a:ext cx="507840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7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3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3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3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79709"/>
            <a:ext cx="10999304" cy="6555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56FEA-3965-4887-9558-949B421CE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4" y="2210018"/>
            <a:ext cx="10753725" cy="173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7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EC7684-70EC-4E5A-BDE4-3EC27E65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291" y="2022016"/>
            <a:ext cx="8047417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10190504" y="4165515"/>
            <a:ext cx="2033132" cy="293032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-206827" y="-237835"/>
            <a:ext cx="1814732" cy="2381101"/>
          </a:xfrm>
          <a:prstGeom prst="rect">
            <a:avLst/>
          </a:prstGeom>
        </p:spPr>
      </p:pic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FB12B11-83BE-4CBB-B402-B0E052705726}"/>
              </a:ext>
            </a:extLst>
          </p:cNvPr>
          <p:cNvSpPr/>
          <p:nvPr/>
        </p:nvSpPr>
        <p:spPr>
          <a:xfrm>
            <a:off x="624077" y="1436916"/>
            <a:ext cx="11038113" cy="473623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bức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đoán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Graphic 9" descr="Smiling face with no fill">
            <a:extLst>
              <a:ext uri="{FF2B5EF4-FFF2-40B4-BE49-F238E27FC236}">
                <a16:creationId xmlns:a16="http://schemas.microsoft.com/office/drawing/2014/main" id="{8E76482F-1E7B-4BA9-A826-7AA3DFC14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4527" y="3713595"/>
            <a:ext cx="1048583" cy="1048583"/>
          </a:xfrm>
          <a:prstGeom prst="rect">
            <a:avLst/>
          </a:prstGeom>
        </p:spPr>
      </p:pic>
      <p:pic>
        <p:nvPicPr>
          <p:cNvPr id="11" name="Graphic 10" descr="Sad face with no fill">
            <a:extLst>
              <a:ext uri="{FF2B5EF4-FFF2-40B4-BE49-F238E27FC236}">
                <a16:creationId xmlns:a16="http://schemas.microsoft.com/office/drawing/2014/main" id="{56A40E60-7D7A-49FC-8FEA-F4884B0F0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6055" y="4580310"/>
            <a:ext cx="1048582" cy="10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3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04371" y="243503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7CA34CC7-2E37-400F-90A7-054678CA8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104" y="3808247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74BBB-E8D8-4940-A426-2ADFBD61D6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1280" y="501130"/>
            <a:ext cx="5605290" cy="30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FE4B9A-C517-4E0F-9238-E9D87F55BA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8876465" y="3674596"/>
            <a:ext cx="2553534" cy="2638188"/>
          </a:xfrm>
          <a:prstGeom prst="rect">
            <a:avLst/>
          </a:prstGeom>
        </p:spPr>
      </p:pic>
      <p:pic>
        <p:nvPicPr>
          <p:cNvPr id="1026" name="Picture 2" descr="Ô nhiễm: Rác thải là... bãi dịch bệnh">
            <a:extLst>
              <a:ext uri="{FF2B5EF4-FFF2-40B4-BE49-F238E27FC236}">
                <a16:creationId xmlns:a16="http://schemas.microsoft.com/office/drawing/2014/main" id="{107C4F25-1BB4-4F0D-8256-1324337A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4" y="0"/>
            <a:ext cx="6450965" cy="42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3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4C17823C-3AFA-405A-9F93-CC414CFA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80" y="3555332"/>
            <a:ext cx="3049753" cy="30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C17C7BD-3189-4298-BBEF-CA63663DA0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ABF12B-A003-4EEA-8FF8-5D99D0E76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9090" y="252915"/>
            <a:ext cx="6162212" cy="412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3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E349E2-4618-4CFB-9832-C4E7D0846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1661" y="5083910"/>
            <a:ext cx="9016765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hlinkClick r:id="rId9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0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1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2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13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BEBA8EAE-BF5A-486C-A8C5-ECC9F3942E4B}">
                    <a14:imgProps xmlns:a14="http://schemas.microsoft.com/office/drawing/2010/main">
                      <a14:imgLayer r:embed="rId4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BEBA8EAE-BF5A-486C-A8C5-ECC9F3942E4B}">
                      <a14:imgProps xmlns:a14="http://schemas.microsoft.com/office/drawing/2010/main">
                        <a14:imgLayer r:embed="rId4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5" cstate="print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47" action="ppaction://hlinksldjump"/>
            <a:extLst>
              <a:ext uri="{FF2B5EF4-FFF2-40B4-BE49-F238E27FC236}">
                <a16:creationId xmlns:a16="http://schemas.microsoft.com/office/drawing/2014/main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Thường xuyên dọn dẹp nhà cửa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283102" y="5232739"/>
            <a:ext cx="52933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05" y="525930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9668" y="818204"/>
            <a:ext cx="53355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314960" y="4136983"/>
            <a:ext cx="5534341" cy="963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Đảm bảo được sức khỏe.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3965748" y="529627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8045" y="4032614"/>
            <a:ext cx="4829076" cy="10677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bệnh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26" y="4270778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056" y="4346388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15" y="5322846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261360" y="549800"/>
            <a:ext cx="5677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môi trường xung quanh nhà ở đem lại lợi ích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1997319" y="4114395"/>
            <a:ext cx="410579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5240774" y="522360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cành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805414" y="4176961"/>
            <a:ext cx="386258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323" y="4176961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3" y="4154621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07" y="5238640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879600" y="4101063"/>
            <a:ext cx="418287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064001" y="4875642"/>
            <a:ext cx="4875278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215" y="484583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215" y="1116422"/>
            <a:ext cx="5721095" cy="469793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724003" y="2113204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62"/>
          <p:cNvSpPr txBox="1"/>
          <p:nvPr/>
        </p:nvSpPr>
        <p:spPr>
          <a:xfrm rot="21307475">
            <a:off x="2499157" y="2170624"/>
            <a:ext cx="4544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Luyện</a:t>
            </a:r>
            <a:r>
              <a:rPr kumimoji="0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tập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28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472</Words>
  <Application>Microsoft Office PowerPoint</Application>
  <PresentationFormat>Widescreen</PresentationFormat>
  <Paragraphs>60</Paragraphs>
  <Slides>27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等线</vt:lpstr>
      <vt:lpstr>等线 Light</vt:lpstr>
      <vt:lpstr>微软雅黑</vt:lpstr>
      <vt:lpstr>Arial</vt:lpstr>
      <vt:lpstr>Arial Black</vt:lpstr>
      <vt:lpstr>Arial-Rounded</vt:lpstr>
      <vt:lpstr>Calibri</vt:lpstr>
      <vt:lpstr>Calibri Light</vt:lpstr>
      <vt:lpstr>Coiny</vt:lpstr>
      <vt:lpstr>Georgia</vt:lpstr>
      <vt:lpstr>Lato Hairline</vt:lpstr>
      <vt:lpstr>Lato Light</vt:lpstr>
      <vt:lpstr>Lato Regular</vt:lpstr>
      <vt:lpstr>Times New Roman</vt:lpstr>
      <vt:lpstr>Utm AVO</vt:lpstr>
      <vt:lpstr>2_Office 主题​​</vt:lpstr>
      <vt:lpstr>Office 主题​​</vt:lpstr>
      <vt:lpstr>包图主题2</vt:lpstr>
      <vt:lpstr>1_Office 主题​​</vt:lpstr>
      <vt:lpstr>6_Office Theme</vt:lpstr>
      <vt:lpstr>千图网海量PPT模板www.58pic.com ​​</vt:lpstr>
      <vt:lpstr>默认设计模板</vt:lpstr>
      <vt:lpstr>7_Office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17</cp:revision>
  <dcterms:created xsi:type="dcterms:W3CDTF">2022-09-03T07:05:26Z</dcterms:created>
  <dcterms:modified xsi:type="dcterms:W3CDTF">2022-09-25T02:22:20Z</dcterms:modified>
</cp:coreProperties>
</file>