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</p:sldMasterIdLst>
  <p:notesMasterIdLst>
    <p:notesMasterId r:id="rId25"/>
  </p:notesMasterIdLst>
  <p:sldIdLst>
    <p:sldId id="3756" r:id="rId7"/>
    <p:sldId id="348" r:id="rId8"/>
    <p:sldId id="2634" r:id="rId9"/>
    <p:sldId id="258" r:id="rId10"/>
    <p:sldId id="261" r:id="rId11"/>
    <p:sldId id="262" r:id="rId12"/>
    <p:sldId id="3754" r:id="rId13"/>
    <p:sldId id="3728" r:id="rId14"/>
    <p:sldId id="3727" r:id="rId15"/>
    <p:sldId id="3730" r:id="rId16"/>
    <p:sldId id="3747" r:id="rId17"/>
    <p:sldId id="3757" r:id="rId18"/>
    <p:sldId id="3755" r:id="rId19"/>
    <p:sldId id="3758" r:id="rId20"/>
    <p:sldId id="294" r:id="rId21"/>
    <p:sldId id="3760" r:id="rId22"/>
    <p:sldId id="3759" r:id="rId23"/>
    <p:sldId id="28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F1B6F1-60A4-44DF-95D1-2AF7BF3EDDDE}" type="datetimeFigureOut">
              <a:rPr lang="en-US" smtClean="0"/>
              <a:t>29-Sep-25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E6312F-E057-4701-BC84-07562C810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421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2936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HS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chốt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xong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chuột</a:t>
            </a:r>
            <a:r>
              <a:rPr lang="en-US" altLang="zh-CN" baseline="0" dirty="0"/>
              <a:t> 1 </a:t>
            </a:r>
            <a:r>
              <a:rPr lang="en-US" altLang="zh-CN" baseline="0" dirty="0" err="1"/>
              <a:t>lần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chuyển</a:t>
            </a:r>
            <a:r>
              <a:rPr lang="en-US" altLang="zh-CN" baseline="0" dirty="0"/>
              <a:t> slide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E5A10-64EB-4B4E-9BF2-D181485ED9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30467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HS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chốt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xong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chuột</a:t>
            </a:r>
            <a:r>
              <a:rPr lang="en-US" altLang="zh-CN" baseline="0" dirty="0"/>
              <a:t> 1 </a:t>
            </a:r>
            <a:r>
              <a:rPr lang="en-US" altLang="zh-CN" baseline="0" dirty="0" err="1"/>
              <a:t>lần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chuyển</a:t>
            </a:r>
            <a:r>
              <a:rPr lang="en-US" altLang="zh-CN" baseline="0" dirty="0"/>
              <a:t> slide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E5A10-64EB-4B4E-9BF2-D181485ED9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7644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E5A10-64EB-4B4E-9BF2-D181485ED9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6048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E5A10-64EB-4B4E-9BF2-D181485ED9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32265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HS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chốt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xong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chuột</a:t>
            </a:r>
            <a:r>
              <a:rPr lang="en-US" altLang="zh-CN" baseline="0" dirty="0"/>
              <a:t> 1 </a:t>
            </a:r>
            <a:r>
              <a:rPr lang="en-US" altLang="zh-CN" baseline="0" dirty="0" err="1"/>
              <a:t>lần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chuyển</a:t>
            </a:r>
            <a:r>
              <a:rPr lang="en-US" altLang="zh-CN" baseline="0" dirty="0"/>
              <a:t> slide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E5A10-64EB-4B4E-9BF2-D181485ED9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8244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Tro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choi</a:t>
            </a:r>
            <a:r>
              <a:rPr lang="en-US" altLang="zh-CN" baseline="0" dirty="0"/>
              <a:t> Tim ten </a:t>
            </a:r>
            <a:r>
              <a:rPr lang="en-US" altLang="zh-CN" baseline="0" dirty="0" err="1"/>
              <a:t>cho</a:t>
            </a:r>
            <a:r>
              <a:rPr lang="en-US" altLang="zh-CN" baseline="0" dirty="0"/>
              <a:t> to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E5A10-64EB-4B4E-9BF2-D181485ED9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24749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755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715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9260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E5A10-64EB-4B4E-9BF2-D181485ED9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768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E5A10-64EB-4B4E-9BF2-D181485ED9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8981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E5A10-64EB-4B4E-9BF2-D181485ED9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12232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E5A10-64EB-4B4E-9BF2-D181485ED9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6048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Tro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choi</a:t>
            </a:r>
            <a:r>
              <a:rPr lang="en-US" altLang="zh-CN" baseline="0" dirty="0"/>
              <a:t> Tim ten </a:t>
            </a:r>
            <a:r>
              <a:rPr lang="en-US" altLang="zh-CN" baseline="0" dirty="0" err="1"/>
              <a:t>cho</a:t>
            </a:r>
            <a:r>
              <a:rPr lang="en-US" altLang="zh-CN" baseline="0" dirty="0"/>
              <a:t> to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E5A10-64EB-4B4E-9BF2-D181485ED9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345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E5A10-64EB-4B4E-9BF2-D181485ED9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217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94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705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169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21ACC7-9DAA-420E-A142-C36322695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244F041-C749-471B-9BD0-A159C46C59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2F1D1D-3847-4855-A271-6F2447071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3CB7BD-F513-4507-BAFB-BFD909DA2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182962-FCBE-4F76-A822-E9FF4DBB4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010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F2E22-6BBE-4EB6-8074-5F27088EB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415E4B-911A-4921-9D48-F2543C693B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7C45AF-554B-4C71-B123-7CC45FC1D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93BD40-E999-4736-AB89-48C33EAD2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BDEE43-0B11-484D-BDD4-5DC6FE2AD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793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314EB4-3227-48F6-AF24-25A951405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E56D06-AD18-4ED2-A1F0-FCE2B1C04F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748614-ACBE-4EE3-82C7-02A9B81E3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452A3B-FFD9-469A-83CB-8820DF06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B3BE0A4-2675-423F-B005-9861811F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60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58D311-064F-4E6C-AC99-8CEF55135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C86CEE5-FFC2-4C40-8CA5-73EC41B80A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71C2A9E-E9A5-4982-8587-B178E0451B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9474F35-B8A5-495A-9DA7-6EFBC13E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1E47523-B8B1-4D13-A3C6-FF8CD1BD6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FD258B8-2F8D-4764-8B95-8352ECD21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436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D1AC69-E6FE-46FC-9F8F-C1C47A0E7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5077EF-586B-4A7D-9C9E-49C06C64F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657D9E-B2DC-4642-9C69-7CD574861B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DB62AD3-0CCF-4614-A209-77F7C792BB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3A2F4FC-1E5B-4B67-B127-7AC1DE8796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348A755-9423-4C61-B9DC-5D4074AE1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592AA9D-E4A0-4B82-A730-AB7FAA57D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DA8CE58-6A17-40F7-AC8B-EB4F38D87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343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1F3F25-81C1-4958-BEC8-178CEE88E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D5254D5-7882-40A6-89FB-FEA9F6FB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A03006-AFF0-457A-B0AD-1CB7583F6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964FFC0-3749-46CC-A788-81A041F16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62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D57B941-7A04-480A-AC18-E8F089830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7FDF17C-E711-42FF-8B6A-29726260D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45B24C-4202-4086-A9C1-F0BAC69DC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10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D5E5EF-A6C2-4F80-B1FA-01478DBD1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F5FF8C-E02E-4F72-A80F-2710C33D2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E1414D5-9429-46FC-AF15-919EF80E64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003A8AA-CF42-4950-9E37-25E83C1DF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28923FA-38BA-4436-BAC5-33337D049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23662E9-EA04-4754-8FD8-9986E8470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786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525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BF9CE1-307D-452F-9186-A5B879AD6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6391771-CDEC-4B46-9040-BC2F71AF7C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63D27B9-2D69-4ABC-853C-2BF70C2358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5B771AB-4974-49C6-AD9B-7A243ADB0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838292E-D382-4F00-BF67-543FBFF14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BD87C8D-2500-4291-9EAA-961F129D9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023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712A3B-2AD6-4D66-97ED-5DD2F5FAB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4FC0CC-08E8-4A40-A441-A28F65B987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7F7BDF-35C4-4B5E-BD8D-BF7A1E9FB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34D321-437D-4D7D-9E6F-AAB4AE8F7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8BB708-BA58-4F73-BAAA-1959AF420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28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EA6B035-532E-4A9F-9D17-6123BD1C57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8EB2EC9-EB1C-4147-8D45-FDBC782E34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63B71E-2D8D-43BD-A87E-625BA3B84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FC824D-6B9E-48D7-BA29-55B8FE15D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FAB0C6-1121-47AB-8A80-5CCF87BF1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87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4038A4-591F-477D-BD11-664F7AA53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5D3C3DC-EDC8-4356-8EEF-E5799AAE5D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C74DE6-645D-47AA-9BB2-9DAFD99EF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87518-6E8A-41BB-A282-E8C0A2691D2E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84D011-F31F-4B69-A976-4840C6EC7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BDF37CF-36AC-43A8-A0AD-874876A2E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21D5-859A-48F5-8522-80C2AEFEFC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13819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81C743-640D-466B-861C-25880BB4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18204D-57F5-46D5-B9E5-D4D2FCB7F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B247BF-0ABA-42DF-9E96-FDA8ADC4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87518-6E8A-41BB-A282-E8C0A2691D2E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25815E2-53BF-4418-8839-D6D142489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84BD10-1F15-42CB-8CA5-F898C0C3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21D5-859A-48F5-8522-80C2AEFEFC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64597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6EB186-D419-4E9D-807A-3A3D67E7F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A91E55-3E8F-4C12-BCD1-87FEB3C925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6871B94-6347-4DAD-AB2B-1520E9EBE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87518-6E8A-41BB-A282-E8C0A2691D2E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E76EECE-204E-4B42-99CD-1D50AB49D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57BB3D4-8412-410C-B80C-155B9845E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21D5-859A-48F5-8522-80C2AEFEFC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98987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D5BBBB-3487-4F01-9FFC-AA2C7B98D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38103E6-B013-454F-8787-0FA8EEFD08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6F10A15-6E19-4965-AB40-BCFDD8D55C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C72487C-325A-478F-A3EE-C343AA413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87518-6E8A-41BB-A282-E8C0A2691D2E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181FAD8-1341-4F5A-AFF4-EDE74603F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61B483-411D-4F77-B907-E53814FB0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21D5-859A-48F5-8522-80C2AEFEFC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33465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AF7612-DDB6-4843-8AE4-3BD4A4D15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86DA841-0EB9-4E40-BEBF-5A09D235CD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4F13E23-30BE-4A3F-AB70-0E51ED47ED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65F264B-E0C0-44F6-878F-A54E11A76F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7A6558E-D3D4-445B-854B-0AEA0EDD3B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63E6045-45B1-40D1-A88B-BE98F4D8C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87518-6E8A-41BB-A282-E8C0A2691D2E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47CADAE-934C-453A-9C14-F6B348CA3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37A830B-4E7E-4E46-B58A-CE2DE32C6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21D5-859A-48F5-8522-80C2AEFEFC6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728091" y="6499459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984006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80A0AF-4117-4142-A4A7-D7BEEC676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9E410F6-1D4F-414A-90A6-3DB5B9A3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87518-6E8A-41BB-A282-E8C0A2691D2E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FF837EF-1E3A-4C36-B0CD-052A30626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33E9974-0AD2-48A9-B057-CD1FEE379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21D5-859A-48F5-8522-80C2AEFEFC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37831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6E41E7F2-9BB6-4DC2-9ABE-B240D0172E55}"/>
              </a:ext>
            </a:extLst>
          </p:cNvPr>
          <p:cNvSpPr/>
          <p:nvPr userDrawn="1"/>
        </p:nvSpPr>
        <p:spPr>
          <a:xfrm>
            <a:off x="0" y="0"/>
            <a:ext cx="12192000" cy="379830"/>
          </a:xfrm>
          <a:prstGeom prst="rect">
            <a:avLst/>
          </a:prstGeom>
          <a:solidFill>
            <a:srgbClr val="009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E58E570-954C-4195-B0FE-A3EB41B53C51}"/>
              </a:ext>
            </a:extLst>
          </p:cNvPr>
          <p:cNvSpPr/>
          <p:nvPr userDrawn="1"/>
        </p:nvSpPr>
        <p:spPr>
          <a:xfrm>
            <a:off x="0" y="419684"/>
            <a:ext cx="12192000" cy="128954"/>
          </a:xfrm>
          <a:prstGeom prst="rect">
            <a:avLst/>
          </a:prstGeom>
          <a:solidFill>
            <a:srgbClr val="009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574D5CA-BEB1-4816-8068-CB90E5522A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1" y="-112542"/>
            <a:ext cx="1814732" cy="238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02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309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6819BD-8A45-4322-BEEB-C59638D8C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ABF4CB7-6A5B-4951-8CE1-86550A109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4588B8C-B4E8-4ABE-B577-6FA4AA4ADA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4E22710-99C7-4955-A943-7237C39BA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87518-6E8A-41BB-A282-E8C0A2691D2E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AC8D82-56D9-461D-96F7-1439EE24F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AF972B9-D37D-4274-853B-60876E3CA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21D5-859A-48F5-8522-80C2AEFEFC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51941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B04D66-A2E6-46A2-89DA-6DEBE6025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DE599FB-E329-4B17-ABF4-A81B748EA6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4BE1A5F-F835-4B88-B375-8163A9C04D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E7995F-EE09-46BA-96C2-A6AA728B8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87518-6E8A-41BB-A282-E8C0A2691D2E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CD9BD8C-7955-4ACD-B8F7-13A976724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7A4C4FB-507D-4D06-87FB-B223A857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21D5-859A-48F5-8522-80C2AEFEFC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1984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A5631A-E460-4C04-AB41-AF10572A5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4CE3954-A314-4439-B096-FB59A8FB27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5E9A46-8396-467E-ADA2-6BC969684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87518-6E8A-41BB-A282-E8C0A2691D2E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ED8C77-09EF-417A-9FE6-A33611881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99EFDE8-6751-4837-A20C-FE7C312BA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21D5-859A-48F5-8522-80C2AEFEFC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20577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047077D-C3E0-497F-801B-D5BF94ADCA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35F4F83-7027-45FF-ACE1-2E1E8DF6F3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F6CE2E2-991F-4333-A418-CFA9B67FC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87518-6E8A-41BB-A282-E8C0A2691D2E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52777A-D977-4F98-A281-90CA0B571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975CA4-110D-4659-BB72-F32583966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21D5-859A-48F5-8522-80C2AEFEFC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42310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26F74D-B0E9-48A0-AF05-478B67D5D4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F3E3629-4186-4C92-8108-B9F6E2341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0077F0-9AB5-442D-B55D-96F689E9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C6474F-41B1-4AA4-B95B-297303C70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1B6B97-953B-476E-A79F-92A7CDD3F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06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80725-6F0E-446C-B9FA-3E62A5295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7A6FA1B-3AE9-4EF9-8079-887256252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B4B028-D676-43A1-B01F-E939FB114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008938-AEC3-4E98-81CA-E4D2ED89C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C8BFF72-7D02-4128-8924-956A8D47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35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EB1E53-A19A-49A7-B0DC-CDEE84204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8512239-5279-41B0-8E3F-614A6D4BB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12B34B-F7D0-4E8A-BDA3-FA14A424F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D1897E9-8D63-4E55-8D77-19332A0CC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76AD07-6044-4C2F-AC33-7F4970BF3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006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BF0A54-42F5-4A11-B5DD-842DB2239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90521FC-BAB6-4EE5-BFCD-0775A2ADDD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C7435B9-E7F9-47E5-BA9F-B026BF5BD7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B876D37-D432-42B7-B87B-52CB2DCAC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5F2F159-0547-4529-9808-A6934066E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0BF3491-C691-46DF-9320-E7C335706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457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B8A120-F50C-4488-994D-3C02E01D3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FA48777-35EA-4F17-8AE1-41A578123D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28302F4-DC6D-45C0-A754-1FD82343B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3A6ABF-53AB-4791-94F4-E62B0E9008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5455962-A847-48BE-BB98-3F99EB6294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88A954E-A57A-4F5C-9F1C-7825B6335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EAAD35E-4C3E-4DAB-AF0E-25C36D6E5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22AE2F3-4B57-4D89-A30E-A8EBDF839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667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6533BA-43D1-4114-8EC7-1E54AAADB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446B1D1-A97A-4109-A476-245A05B77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71BBDAD-5EF5-4EEF-AEE6-F34942BBF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78CD515-2A59-4079-A500-46A64B15A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940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290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727B8E8-B670-4D1F-B5AE-31EB7276F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CA688EF-7691-418E-A172-9D6142F06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A4E38C0-25AA-47B2-8C51-900964E04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567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1BC3D1-75C5-4C99-BC21-DBA36A66C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D439E76-9BA1-438D-9C12-B67796597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3DAFB73-5796-4AD9-B629-57E2FC25F5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DA304D7-66A0-4FFB-9BCC-21C70A090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803B9DB-B9BE-41E0-89F8-69BD6FE95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DC89641-4A75-4F99-92B2-9FC89A632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152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0737C8-C274-415B-8BB2-CF95AA0D1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0EACCFB-BBAC-479C-9150-EED5E7A285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BDE7B8E-901E-4C13-8CDE-FBDF235AE3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36980F5-0C40-46FF-90A0-479AE71D6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F33C01E-0A32-4A13-B651-67D5AE299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E6ABE16-09BF-4C2B-86BA-95559E532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199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B3EA44-0A9D-4D23-A69E-E6A001BF1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8E45E13-BCD2-4BCD-9F32-167884DD0A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7DCADC-B5E3-4471-840E-4661C0B04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C259BB-6471-4FC7-8D1B-86C3470BB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5EB754-6D91-4826-B09F-71D849E75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839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9FA6D46-0B14-4F05-8D4E-D9E1839AD9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A2C84F7-FCED-40DB-B927-7AEB4FD8B7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D28B98-21F7-4F1B-9E84-ADB7EC982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915199-E2C5-41F3-B5BF-BC774903C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CB96E7-D9E0-4539-A893-48CB894D8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983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26F74D-B0E9-48A0-AF05-478B67D5D4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F3E3629-4186-4C92-8108-B9F6E2341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0077F0-9AB5-442D-B55D-96F689E9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C6474F-41B1-4AA4-B95B-297303C70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1B6B97-953B-476E-A79F-92A7CDD3F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381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80725-6F0E-446C-B9FA-3E62A5295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7A6FA1B-3AE9-4EF9-8079-887256252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B4B028-D676-43A1-B01F-E939FB114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008938-AEC3-4E98-81CA-E4D2ED89C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C8BFF72-7D02-4128-8924-956A8D47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530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EB1E53-A19A-49A7-B0DC-CDEE84204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8512239-5279-41B0-8E3F-614A6D4BB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12B34B-F7D0-4E8A-BDA3-FA14A424F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D1897E9-8D63-4E55-8D77-19332A0CC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76AD07-6044-4C2F-AC33-7F4970BF3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087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BF0A54-42F5-4A11-B5DD-842DB2239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90521FC-BAB6-4EE5-BFCD-0775A2ADDD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C7435B9-E7F9-47E5-BA9F-B026BF5BD7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B876D37-D432-42B7-B87B-52CB2DCAC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5F2F159-0547-4529-9808-A6934066E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0BF3491-C691-46DF-9320-E7C335706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155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B8A120-F50C-4488-994D-3C02E01D3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FA48777-35EA-4F17-8AE1-41A578123D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28302F4-DC6D-45C0-A754-1FD82343B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3A6ABF-53AB-4791-94F4-E62B0E9008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5455962-A847-48BE-BB98-3F99EB6294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88A954E-A57A-4F5C-9F1C-7825B6335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EAAD35E-4C3E-4DAB-AF0E-25C36D6E5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22AE2F3-4B57-4D89-A30E-A8EBDF839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929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053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6533BA-43D1-4114-8EC7-1E54AAADB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446B1D1-A97A-4109-A476-245A05B77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71BBDAD-5EF5-4EEF-AEE6-F34942BBF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78CD515-2A59-4079-A500-46A64B15A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8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727B8E8-B670-4D1F-B5AE-31EB7276F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CA688EF-7691-418E-A172-9D6142F06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A4E38C0-25AA-47B2-8C51-900964E04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573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1BC3D1-75C5-4C99-BC21-DBA36A66C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D439E76-9BA1-438D-9C12-B67796597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3DAFB73-5796-4AD9-B629-57E2FC25F5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DA304D7-66A0-4FFB-9BCC-21C70A090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803B9DB-B9BE-41E0-89F8-69BD6FE95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DC89641-4A75-4F99-92B2-9FC89A632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569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0737C8-C274-415B-8BB2-CF95AA0D1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0EACCFB-BBAC-479C-9150-EED5E7A285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BDE7B8E-901E-4C13-8CDE-FBDF235AE3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36980F5-0C40-46FF-90A0-479AE71D6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F33C01E-0A32-4A13-B651-67D5AE299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E6ABE16-09BF-4C2B-86BA-95559E532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042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B3EA44-0A9D-4D23-A69E-E6A001BF1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8E45E13-BCD2-4BCD-9F32-167884DD0A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7DCADC-B5E3-4471-840E-4661C0B04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C259BB-6471-4FC7-8D1B-86C3470BB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5EB754-6D91-4826-B09F-71D849E75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195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9FA6D46-0B14-4F05-8D4E-D9E1839AD9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A2C84F7-FCED-40DB-B927-7AEB4FD8B7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D28B98-21F7-4F1B-9E84-ADB7EC982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915199-E2C5-41F3-B5BF-BC774903C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CB96E7-D9E0-4539-A893-48CB894D8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666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7913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83445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144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0134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628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6079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913061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4763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5358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51850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0656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9048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858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83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379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592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E7ABA-8BB8-46D7-8CC6-B8EA1550342A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450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6E7A7E3-C052-4F26-8593-90A1661B9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3163F2A-6CC8-4465-AB95-C19EDFDC0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334D36-E394-4C6A-93FF-DC27BD554E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7B6AA6E-F520-4171-BFB6-ECE7ABBD2B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C87B62-9A7F-4CE4-A19B-E319C3567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366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EACB17D-52E4-442F-9D3C-E6FCF1B00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C0277A2-05CC-41AD-89AE-87C71DA5BF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8786444-2196-460D-A003-4E186886DB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C87518-6E8A-41BB-A282-E8C0A2691D2E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6C7D9F-1C8A-40B0-A1F9-5ABD35BFDD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5731B1-A7F4-4245-BC73-FE90F2E067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821D5-859A-48F5-8522-80C2AEFEFC6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1EFF70-7618-4F5D-A3C5-CA09AC9B9B8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5553" y="413960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0FBD17-7F30-41F6-846B-54F069BB6C9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947" y="-747106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926053-5088-4F44-BDFE-934794AB282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6347" y="7101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4886FD-B36D-452E-A9E0-E89BF5FFB2F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33" y="89778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80683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8D88352-02E9-4371-9895-C0CA3D258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0E8E7A6-F59A-4ECC-8C0F-B24DF1CD1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20EBFDB-AACC-4325-AC91-6DCA147A65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BD72C-97CF-47E7-A098-2BB1320F13E8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2797FE-4964-490A-9E6B-8C28C3D38E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C31204-FC1D-4B9D-B44B-BED970F94D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7987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8D88352-02E9-4371-9895-C0CA3D258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0E8E7A6-F59A-4ECC-8C0F-B24DF1CD1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20EBFDB-AACC-4325-AC91-6DCA147A65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BD72C-97CF-47E7-A098-2BB1320F13E8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2797FE-4964-490A-9E6B-8C28C3D38E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C31204-FC1D-4B9D-B44B-BED970F94D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1145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9796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5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5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jpg"/><Relationship Id="rId1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37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55.png"/><Relationship Id="rId9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0.png"/><Relationship Id="rId3" Type="http://schemas.openxmlformats.org/officeDocument/2006/relationships/image" Target="../media/image15.jpeg"/><Relationship Id="rId7" Type="http://schemas.openxmlformats.org/officeDocument/2006/relationships/image" Target="../media/image27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6.png"/><Relationship Id="rId5" Type="http://schemas.openxmlformats.org/officeDocument/2006/relationships/image" Target="../media/image25.png"/><Relationship Id="rId10" Type="http://schemas.openxmlformats.org/officeDocument/2006/relationships/image" Target="../media/image5.png"/><Relationship Id="rId4" Type="http://schemas.openxmlformats.org/officeDocument/2006/relationships/image" Target="../media/image16.png"/><Relationship Id="rId9" Type="http://schemas.openxmlformats.org/officeDocument/2006/relationships/image" Target="../media/image7.png"/><Relationship Id="rId1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5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15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382DF5F6-F1D4-4810-A125-71C381928D47}"/>
              </a:ext>
            </a:extLst>
          </p:cNvPr>
          <p:cNvGrpSpPr/>
          <p:nvPr/>
        </p:nvGrpSpPr>
        <p:grpSpPr>
          <a:xfrm>
            <a:off x="15948" y="93397"/>
            <a:ext cx="12176052" cy="6325565"/>
            <a:chOff x="474561" y="93397"/>
            <a:chExt cx="9560689" cy="6325565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870BC637-8D83-458D-A358-0AD013739D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4" t="18105" r="6010" b="17423"/>
            <a:stretch/>
          </p:blipFill>
          <p:spPr>
            <a:xfrm>
              <a:off x="474561" y="93397"/>
              <a:ext cx="9560689" cy="6325565"/>
            </a:xfrm>
            <a:prstGeom prst="rect">
              <a:avLst/>
            </a:prstGeom>
          </p:spPr>
        </p:pic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B8DA0DBA-1C35-4D51-86B7-978014C67580}"/>
                </a:ext>
              </a:extLst>
            </p:cNvPr>
            <p:cNvSpPr/>
            <p:nvPr/>
          </p:nvSpPr>
          <p:spPr>
            <a:xfrm>
              <a:off x="1375083" y="1280157"/>
              <a:ext cx="7653170" cy="4229392"/>
            </a:xfrm>
            <a:prstGeom prst="rect">
              <a:avLst/>
            </a:prstGeom>
            <a:solidFill>
              <a:srgbClr val="6767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等线" panose="02010600030101010101" pitchFamily="2" charset="-122"/>
                <a:cs typeface="Pattaya" panose="00000500000000000000" pitchFamily="2" charset="-34"/>
              </a:endParaRPr>
            </a:p>
          </p:txBody>
        </p: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DFC7E4A0-FCB5-400C-9DEC-4E9E667ECC26}"/>
              </a:ext>
            </a:extLst>
          </p:cNvPr>
          <p:cNvGrpSpPr/>
          <p:nvPr/>
        </p:nvGrpSpPr>
        <p:grpSpPr>
          <a:xfrm rot="15995782">
            <a:off x="-528956" y="4241"/>
            <a:ext cx="4539237" cy="3834628"/>
            <a:chOff x="7921140" y="-47422"/>
            <a:chExt cx="4539237" cy="3834628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4DC48EF9-BB22-4866-9D6C-6B3B39943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ED4EFB66-02E4-4C4C-9CF6-83D488F2F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2CCAF9F-EB23-4065-A2EE-63C03514ED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223B34A-60CF-4E01-A5D8-B3AE8166E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7E3BD64F-D257-44CD-8C9A-190A262441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D8928BCE-5947-4637-8488-26516B9B92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7" t="50028"/>
          <a:stretch/>
        </p:blipFill>
        <p:spPr>
          <a:xfrm rot="4793054">
            <a:off x="9146866" y="3647154"/>
            <a:ext cx="1400662" cy="4312532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6200B829-9429-463E-8629-33C47AFE9AE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-230175" y="4865648"/>
            <a:ext cx="1672201" cy="1543574"/>
          </a:xfrm>
          <a:prstGeom prst="rect">
            <a:avLst/>
          </a:prstGeom>
        </p:spPr>
      </p:pic>
      <p:pic>
        <p:nvPicPr>
          <p:cNvPr id="67" name="图片 66">
            <a:extLst>
              <a:ext uri="{FF2B5EF4-FFF2-40B4-BE49-F238E27FC236}">
                <a16:creationId xmlns:a16="http://schemas.microsoft.com/office/drawing/2014/main" id="{68BE53F9-9F3A-40DF-B550-6326E2AFDF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8961246" y="411867"/>
            <a:ext cx="1672201" cy="1543574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E841C494-1F3B-4ECF-B1AC-708DD3F4846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8340465" y="-85010"/>
            <a:ext cx="1672201" cy="15435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AC566E8-C1E9-49E2-BB25-0767D9727B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77539" y="1313269"/>
            <a:ext cx="3475021" cy="859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1F912E-78CC-4FCD-863B-0EF7AD2705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21238" y="2683283"/>
            <a:ext cx="8035224" cy="23105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9B5009-590B-4E8D-8389-6BBE51A5DA5F}"/>
              </a:ext>
            </a:extLst>
          </p:cNvPr>
          <p:cNvSpPr txBox="1"/>
          <p:nvPr/>
        </p:nvSpPr>
        <p:spPr>
          <a:xfrm>
            <a:off x="4591050" y="2019300"/>
            <a:ext cx="2638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</a:t>
            </a:r>
            <a:endParaRPr lang="en-US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813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85803" y="2931886"/>
            <a:ext cx="10622426" cy="31786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27" y="5605919"/>
            <a:ext cx="5502026" cy="10091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583" y="203932"/>
            <a:ext cx="1302287" cy="126324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165" y="4570896"/>
            <a:ext cx="1689436" cy="235686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232" y="5410432"/>
            <a:ext cx="1784645" cy="151081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1" y="1467173"/>
            <a:ext cx="2682889" cy="470925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545" y="4962938"/>
            <a:ext cx="934115" cy="125822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829" y="2806725"/>
            <a:ext cx="1972673" cy="136926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726" y="1660994"/>
            <a:ext cx="707192" cy="685989"/>
          </a:xfrm>
          <a:prstGeom prst="rect">
            <a:avLst/>
          </a:prstGeom>
        </p:spPr>
      </p:pic>
      <p:sp>
        <p:nvSpPr>
          <p:cNvPr id="15" name="椭圆 14"/>
          <p:cNvSpPr/>
          <p:nvPr/>
        </p:nvSpPr>
        <p:spPr>
          <a:xfrm>
            <a:off x="9609163" y="3146723"/>
            <a:ext cx="1668782" cy="649124"/>
          </a:xfrm>
          <a:prstGeom prst="ellipse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4CBA62-409B-4127-BCEE-3C8FA13CAA57}"/>
              </a:ext>
            </a:extLst>
          </p:cNvPr>
          <p:cNvSpPr txBox="1"/>
          <p:nvPr/>
        </p:nvSpPr>
        <p:spPr>
          <a:xfrm>
            <a:off x="3705225" y="3590925"/>
            <a:ext cx="61341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FF0000"/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C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hủ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điểm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: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Danh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mục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theo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sở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thích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50958" y="418794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5B1154A3-0DA5-4CE1-94CA-05DC0BD6F5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78" y="6056988"/>
            <a:ext cx="946195" cy="80101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59E3302-AD48-4BF9-B9F1-AF66E6F3ADE4}"/>
              </a:ext>
            </a:extLst>
          </p:cNvPr>
          <p:cNvGrpSpPr/>
          <p:nvPr/>
        </p:nvGrpSpPr>
        <p:grpSpPr>
          <a:xfrm>
            <a:off x="1333499" y="588742"/>
            <a:ext cx="10353675" cy="868583"/>
            <a:chOff x="4263223" y="1484092"/>
            <a:chExt cx="4291038" cy="999894"/>
          </a:xfrm>
        </p:grpSpPr>
        <p:sp>
          <p:nvSpPr>
            <p:cNvPr id="21" name="Rounded Rectangle 20"/>
            <p:cNvSpPr/>
            <p:nvPr/>
          </p:nvSpPr>
          <p:spPr>
            <a:xfrm>
              <a:off x="4263223" y="1484092"/>
              <a:ext cx="4098293" cy="99989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263223" y="1660873"/>
              <a:ext cx="4291038" cy="673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微软雅黑"/>
                  <a:cs typeface="+mn-cs"/>
                </a:rPr>
                <a:t>Xây dựng danh mục sách theo sở thích chung của nhóm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微软雅黑"/>
                <a:cs typeface="+mn-cs"/>
              </a:endParaRPr>
            </a:p>
          </p:txBody>
        </p:sp>
      </p:grp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1AE59797-1D51-423E-8FDD-13FC156B2391}"/>
              </a:ext>
            </a:extLst>
          </p:cNvPr>
          <p:cNvSpPr/>
          <p:nvPr/>
        </p:nvSpPr>
        <p:spPr>
          <a:xfrm flipH="1">
            <a:off x="4133848" y="2206735"/>
            <a:ext cx="6696076" cy="152706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+mj-lt"/>
              </a:rPr>
              <a:t>Mỗi thành viên kể tên những cuốn sách mình tìm được phù hợp với sở thích chung của nhóm</a:t>
            </a:r>
            <a:endParaRPr lang="en-US" sz="3200" b="1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09033E0-EB05-4E7D-96F5-16A651A38667}"/>
              </a:ext>
            </a:extLst>
          </p:cNvPr>
          <p:cNvGrpSpPr/>
          <p:nvPr/>
        </p:nvGrpSpPr>
        <p:grpSpPr>
          <a:xfrm>
            <a:off x="625654" y="3101214"/>
            <a:ext cx="4278451" cy="2175001"/>
            <a:chOff x="892354" y="3758439"/>
            <a:chExt cx="4278451" cy="2175001"/>
          </a:xfrm>
        </p:grpSpPr>
        <p:pic>
          <p:nvPicPr>
            <p:cNvPr id="16" name="Picture 9">
              <a:extLst>
                <a:ext uri="{FF2B5EF4-FFF2-40B4-BE49-F238E27FC236}">
                  <a16:creationId xmlns:a16="http://schemas.microsoft.com/office/drawing/2014/main" id="{CBC8F649-8C20-4F9A-85C8-E3424291B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1BAA959F-CD67-44B2-BB8B-D50DAC6E9C06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16306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50958" y="418794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5B1154A3-0DA5-4CE1-94CA-05DC0BD6F5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78" y="6056988"/>
            <a:ext cx="946195" cy="80101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59E3302-AD48-4BF9-B9F1-AF66E6F3ADE4}"/>
              </a:ext>
            </a:extLst>
          </p:cNvPr>
          <p:cNvGrpSpPr/>
          <p:nvPr/>
        </p:nvGrpSpPr>
        <p:grpSpPr>
          <a:xfrm>
            <a:off x="1333499" y="588742"/>
            <a:ext cx="10353675" cy="868583"/>
            <a:chOff x="4263223" y="1484092"/>
            <a:chExt cx="4291038" cy="999894"/>
          </a:xfrm>
        </p:grpSpPr>
        <p:sp>
          <p:nvSpPr>
            <p:cNvPr id="21" name="Rounded Rectangle 20"/>
            <p:cNvSpPr/>
            <p:nvPr/>
          </p:nvSpPr>
          <p:spPr>
            <a:xfrm>
              <a:off x="4263223" y="1484092"/>
              <a:ext cx="4098293" cy="99989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263223" y="1660873"/>
              <a:ext cx="4291038" cy="673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Xây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dựng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danh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mục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sách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theo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sở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thích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chung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nhóm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9D8C863-2096-486C-AC96-B6BDDA6860F8}"/>
              </a:ext>
            </a:extLst>
          </p:cNvPr>
          <p:cNvGrpSpPr/>
          <p:nvPr/>
        </p:nvGrpSpPr>
        <p:grpSpPr>
          <a:xfrm>
            <a:off x="882829" y="3396489"/>
            <a:ext cx="4278451" cy="2175001"/>
            <a:chOff x="892354" y="3758439"/>
            <a:chExt cx="4278451" cy="2175001"/>
          </a:xfrm>
        </p:grpSpPr>
        <p:pic>
          <p:nvPicPr>
            <p:cNvPr id="12" name="Picture 9">
              <a:extLst>
                <a:ext uri="{FF2B5EF4-FFF2-40B4-BE49-F238E27FC236}">
                  <a16:creationId xmlns:a16="http://schemas.microsoft.com/office/drawing/2014/main" id="{5A535162-6CE8-4EC8-BE77-659D4EF8D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08FA02C2-57D1-4DF5-9479-96B58F5E0619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sp>
        <p:nvSpPr>
          <p:cNvPr id="16" name="Speech Bubble: Rectangle with Corners Rounded 4">
            <a:extLst>
              <a:ext uri="{FF2B5EF4-FFF2-40B4-BE49-F238E27FC236}">
                <a16:creationId xmlns:a16="http://schemas.microsoft.com/office/drawing/2014/main" id="{ED329F00-B749-496F-90F1-8D5FF5CC5160}"/>
              </a:ext>
            </a:extLst>
          </p:cNvPr>
          <p:cNvSpPr/>
          <p:nvPr/>
        </p:nvSpPr>
        <p:spPr>
          <a:xfrm flipH="1">
            <a:off x="4133848" y="2206736"/>
            <a:ext cx="6696076" cy="132704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ra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danh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mục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sách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chủ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đề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nhóm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tâm</a:t>
            </a:r>
            <a:endParaRPr lang="en-US" sz="3200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647569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50958" y="418794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857" y="6316255"/>
            <a:ext cx="3623877" cy="66469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27315"/>
            <a:ext cx="1327750" cy="266252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04" y="5028366"/>
            <a:ext cx="1114892" cy="180702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DA45098-F83F-4086-87ED-EBE98F7D1440}"/>
              </a:ext>
            </a:extLst>
          </p:cNvPr>
          <p:cNvGrpSpPr/>
          <p:nvPr/>
        </p:nvGrpSpPr>
        <p:grpSpPr>
          <a:xfrm>
            <a:off x="1171575" y="588742"/>
            <a:ext cx="10050533" cy="1382933"/>
            <a:chOff x="4196114" y="1484092"/>
            <a:chExt cx="4165402" cy="1592002"/>
          </a:xfrm>
        </p:grpSpPr>
        <p:sp>
          <p:nvSpPr>
            <p:cNvPr id="13" name="Rounded Rectangle 20">
              <a:extLst>
                <a:ext uri="{FF2B5EF4-FFF2-40B4-BE49-F238E27FC236}">
                  <a16:creationId xmlns:a16="http://schemas.microsoft.com/office/drawing/2014/main" id="{5889145A-2CE5-4696-B369-1B9FBB0E2C04}"/>
                </a:ext>
              </a:extLst>
            </p:cNvPr>
            <p:cNvSpPr/>
            <p:nvPr/>
          </p:nvSpPr>
          <p:spPr>
            <a:xfrm>
              <a:off x="4263223" y="1484092"/>
              <a:ext cx="4098293" cy="1592002"/>
            </a:xfrm>
            <a:prstGeom prst="round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2263131-FE9D-45F8-A18E-AE3EA933A9E9}"/>
                </a:ext>
              </a:extLst>
            </p:cNvPr>
            <p:cNvSpPr txBox="1"/>
            <p:nvPr/>
          </p:nvSpPr>
          <p:spPr>
            <a:xfrm>
              <a:off x="4196114" y="1595083"/>
              <a:ext cx="4081816" cy="1421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Ví dụ: Nhóm những người yêu động vật thích đọc sách về thế giới động vật</a:t>
              </a:r>
              <a:endParaRPr lang="en-US" sz="3200" b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EA89146D-8793-487F-8A1E-456BF5DEE9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6287" y="2381250"/>
            <a:ext cx="3614738" cy="384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51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50958" y="418794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857" y="6316255"/>
            <a:ext cx="3623877" cy="66469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27315"/>
            <a:ext cx="1327750" cy="266252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04" y="5028366"/>
            <a:ext cx="1114892" cy="180702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DA45098-F83F-4086-87ED-EBE98F7D1440}"/>
              </a:ext>
            </a:extLst>
          </p:cNvPr>
          <p:cNvGrpSpPr/>
          <p:nvPr/>
        </p:nvGrpSpPr>
        <p:grpSpPr>
          <a:xfrm>
            <a:off x="1171575" y="588742"/>
            <a:ext cx="10050533" cy="1382933"/>
            <a:chOff x="4196114" y="1484092"/>
            <a:chExt cx="4165402" cy="1592002"/>
          </a:xfrm>
        </p:grpSpPr>
        <p:sp>
          <p:nvSpPr>
            <p:cNvPr id="13" name="Rounded Rectangle 20">
              <a:extLst>
                <a:ext uri="{FF2B5EF4-FFF2-40B4-BE49-F238E27FC236}">
                  <a16:creationId xmlns:a16="http://schemas.microsoft.com/office/drawing/2014/main" id="{5889145A-2CE5-4696-B369-1B9FBB0E2C04}"/>
                </a:ext>
              </a:extLst>
            </p:cNvPr>
            <p:cNvSpPr/>
            <p:nvPr/>
          </p:nvSpPr>
          <p:spPr>
            <a:xfrm>
              <a:off x="4263223" y="1484092"/>
              <a:ext cx="4098293" cy="1592002"/>
            </a:xfrm>
            <a:prstGeom prst="round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2263131-FE9D-45F8-A18E-AE3EA933A9E9}"/>
                </a:ext>
              </a:extLst>
            </p:cNvPr>
            <p:cNvSpPr txBox="1"/>
            <p:nvPr/>
          </p:nvSpPr>
          <p:spPr>
            <a:xfrm>
              <a:off x="4196114" y="1595083"/>
              <a:ext cx="4081816" cy="1421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Nhóm những người thích ảo thuật chọn đọc sách về ảo thuật gia nổi tiếng.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289E2A7-325E-425D-BF49-7D6EF70E67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0087" y="2281237"/>
            <a:ext cx="3776663" cy="381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3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92401" y="2098402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50958" y="418794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5B1154A3-0DA5-4CE1-94CA-05DC0BD6F5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78" y="6056988"/>
            <a:ext cx="946195" cy="801012"/>
          </a:xfrm>
          <a:prstGeom prst="rect">
            <a:avLst/>
          </a:prstGeom>
        </p:spPr>
      </p:pic>
      <p:pic>
        <p:nvPicPr>
          <p:cNvPr id="13" name="图片 9">
            <a:extLst>
              <a:ext uri="{FF2B5EF4-FFF2-40B4-BE49-F238E27FC236}">
                <a16:creationId xmlns:a16="http://schemas.microsoft.com/office/drawing/2014/main" id="{EA57075F-587E-4099-8B7D-785DD7B183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36949" y="109732"/>
            <a:ext cx="1010366" cy="980073"/>
          </a:xfrm>
          <a:prstGeom prst="rect">
            <a:avLst/>
          </a:prstGeom>
        </p:spPr>
      </p:pic>
      <p:pic>
        <p:nvPicPr>
          <p:cNvPr id="14" name="图片 29">
            <a:extLst>
              <a:ext uri="{FF2B5EF4-FFF2-40B4-BE49-F238E27FC236}">
                <a16:creationId xmlns:a16="http://schemas.microsoft.com/office/drawing/2014/main" id="{325D869B-C928-429D-867A-6D84FFA974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174" y="6237963"/>
            <a:ext cx="946195" cy="8010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33EC81-8090-4298-823D-A921308F05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834" y="1285875"/>
            <a:ext cx="10428716" cy="4244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6824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00100" y="437696"/>
            <a:ext cx="10874590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  <p:pic>
        <p:nvPicPr>
          <p:cNvPr id="285" name="图片 15">
            <a:extLst>
              <a:ext uri="{FF2B5EF4-FFF2-40B4-BE49-F238E27FC236}">
                <a16:creationId xmlns:a16="http://schemas.microsoft.com/office/drawing/2014/main" id="{467B7131-0706-4CBD-AA69-3D97794600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341" y="3259652"/>
            <a:ext cx="3976535" cy="3976535"/>
          </a:xfrm>
          <a:prstGeom prst="rect">
            <a:avLst/>
          </a:prstGeom>
        </p:spPr>
      </p:pic>
      <p:pic>
        <p:nvPicPr>
          <p:cNvPr id="286" name="Picture 285">
            <a:extLst>
              <a:ext uri="{FF2B5EF4-FFF2-40B4-BE49-F238E27FC236}">
                <a16:creationId xmlns:a16="http://schemas.microsoft.com/office/drawing/2014/main" id="{187E533D-8BE5-4BA7-BF31-5AB9C053FF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2703" y="1258766"/>
            <a:ext cx="10358002" cy="23893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0D0443-D23C-4B5A-B408-A4FA4E43FB5C}"/>
              </a:ext>
            </a:extLst>
          </p:cNvPr>
          <p:cNvSpPr txBox="1"/>
          <p:nvPr/>
        </p:nvSpPr>
        <p:spPr>
          <a:xfrm>
            <a:off x="1438275" y="1600200"/>
            <a:ext cx="95916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u="sng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V</a:t>
            </a:r>
            <a:r>
              <a:rPr lang="nl-NL" sz="4000" b="1" u="sng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ề nhà:</a:t>
            </a:r>
          </a:p>
          <a:p>
            <a:pPr algn="ctr"/>
            <a:r>
              <a:rPr lang="nl-NL" sz="40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T</a:t>
            </a:r>
            <a:r>
              <a:rPr lang="nl-NL" sz="4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ìm đọc những cuốn sách trong danh mục đã xây dựng</a:t>
            </a:r>
            <a:endParaRPr lang="en-US" sz="4000" dirty="0">
              <a:solidFill>
                <a:srgbClr val="FF0000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82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29" name="组合 28">
            <a:extLst>
              <a:ext uri="{FF2B5EF4-FFF2-40B4-BE49-F238E27FC236}">
                <a16:creationId xmlns:a16="http://schemas.microsoft.com/office/drawing/2014/main" id="{DBAF206A-A4F7-4994-8E6C-F5A6914BC46A}"/>
              </a:ext>
            </a:extLst>
          </p:cNvPr>
          <p:cNvGrpSpPr/>
          <p:nvPr/>
        </p:nvGrpSpPr>
        <p:grpSpPr>
          <a:xfrm>
            <a:off x="-1168152" y="186480"/>
            <a:ext cx="11649062" cy="6857919"/>
            <a:chOff x="1067917" y="-47504"/>
            <a:chExt cx="10056166" cy="6857919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53D9F31-C35D-41D9-A41E-78AFD2B6D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7917" y="-47504"/>
              <a:ext cx="10056166" cy="6857919"/>
            </a:xfrm>
            <a:prstGeom prst="rect">
              <a:avLst/>
            </a:prstGeom>
          </p:spPr>
        </p:pic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18969388-C290-4923-AD65-AACDE781034C}"/>
                </a:ext>
              </a:extLst>
            </p:cNvPr>
            <p:cNvSpPr txBox="1"/>
            <p:nvPr/>
          </p:nvSpPr>
          <p:spPr>
            <a:xfrm>
              <a:off x="6469152" y="2793859"/>
              <a:ext cx="1106591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20号-石头体" panose="00000500000000000000" pitchFamily="2" charset="-122"/>
                <a:ea typeface="字魂20号-石头体" panose="00000500000000000000" pitchFamily="2" charset="-122"/>
                <a:cs typeface="+mn-cs"/>
              </a:endParaRPr>
            </a:p>
          </p:txBody>
        </p:sp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8D4A64CE-B2A9-49B1-8C59-12639051A6B7}"/>
              </a:ext>
            </a:extLst>
          </p:cNvPr>
          <p:cNvGrpSpPr/>
          <p:nvPr/>
        </p:nvGrpSpPr>
        <p:grpSpPr>
          <a:xfrm>
            <a:off x="7921140" y="-47422"/>
            <a:ext cx="4539237" cy="3834628"/>
            <a:chOff x="7921140" y="-47422"/>
            <a:chExt cx="4539237" cy="3834628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828AB7ED-FFC8-473E-88AA-E26FEC96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3953D9BB-E39E-4285-B4B1-C3C63549B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3B92B9E6-9EE8-4711-B13D-ADA7BE2AB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B5EA2DC1-0EA9-4C10-A86A-CFD1213FB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6D4D4A34-BD13-493F-9EF8-306F6F95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2FD374D6-8A66-47F4-AFE4-6382AD464BAD}"/>
              </a:ext>
            </a:extLst>
          </p:cNvPr>
          <p:cNvGrpSpPr/>
          <p:nvPr/>
        </p:nvGrpSpPr>
        <p:grpSpPr>
          <a:xfrm>
            <a:off x="5729575" y="2416060"/>
            <a:ext cx="6507049" cy="4472180"/>
            <a:chOff x="3947216" y="1329611"/>
            <a:chExt cx="8043841" cy="5528389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92DF798B-2CF2-4DF1-8ED8-7D192B503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216" y="1329611"/>
              <a:ext cx="8043841" cy="5528389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8B373A5B-985F-4477-AC2C-E9AF559C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706" y="3652681"/>
              <a:ext cx="6741833" cy="320016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9DAF582-5432-4FE2-A415-BA8C8B88A7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86590" y="2353457"/>
            <a:ext cx="5907536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1647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3B6630-D15D-437F-8FCE-73E7023BB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F2FB1DD-BB2D-4824-BA33-653A974D3AB7}"/>
              </a:ext>
            </a:extLst>
          </p:cNvPr>
          <p:cNvSpPr/>
          <p:nvPr/>
        </p:nvSpPr>
        <p:spPr>
          <a:xfrm>
            <a:off x="533776" y="486000"/>
            <a:ext cx="11124448" cy="5886000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B8C2BC9-635B-413F-9C7C-E85317217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76" y="-338138"/>
            <a:ext cx="1189301" cy="208033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B2E1574-CA7A-4213-BC0F-A78310C3A5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923" y="2173487"/>
            <a:ext cx="5718154" cy="4192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351" y="619584"/>
            <a:ext cx="7542449" cy="189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68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ài Hát Em Yêu Trường Em">
            <a:hlinkClick r:id="" action="ppaction://media"/>
            <a:extLst>
              <a:ext uri="{FF2B5EF4-FFF2-40B4-BE49-F238E27FC236}">
                <a16:creationId xmlns:a16="http://schemas.microsoft.com/office/drawing/2014/main" id="{AD52CE0F-A630-4CE1-A14C-ACF22F1C88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35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382DF5F6-F1D4-4810-A125-71C381928D47}"/>
              </a:ext>
            </a:extLst>
          </p:cNvPr>
          <p:cNvGrpSpPr/>
          <p:nvPr/>
        </p:nvGrpSpPr>
        <p:grpSpPr>
          <a:xfrm>
            <a:off x="15948" y="93397"/>
            <a:ext cx="12176052" cy="6325565"/>
            <a:chOff x="474561" y="93397"/>
            <a:chExt cx="9560689" cy="6325565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870BC637-8D83-458D-A358-0AD013739D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4" t="18105" r="6010" b="17423"/>
            <a:stretch/>
          </p:blipFill>
          <p:spPr>
            <a:xfrm>
              <a:off x="474561" y="93397"/>
              <a:ext cx="9560689" cy="6325565"/>
            </a:xfrm>
            <a:prstGeom prst="rect">
              <a:avLst/>
            </a:prstGeom>
          </p:spPr>
        </p:pic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B8DA0DBA-1C35-4D51-86B7-978014C67580}"/>
                </a:ext>
              </a:extLst>
            </p:cNvPr>
            <p:cNvSpPr/>
            <p:nvPr/>
          </p:nvSpPr>
          <p:spPr>
            <a:xfrm>
              <a:off x="1375083" y="1280157"/>
              <a:ext cx="7653170" cy="4229392"/>
            </a:xfrm>
            <a:prstGeom prst="rect">
              <a:avLst/>
            </a:prstGeom>
            <a:solidFill>
              <a:srgbClr val="6767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DFC7E4A0-FCB5-400C-9DEC-4E9E667ECC26}"/>
              </a:ext>
            </a:extLst>
          </p:cNvPr>
          <p:cNvGrpSpPr/>
          <p:nvPr/>
        </p:nvGrpSpPr>
        <p:grpSpPr>
          <a:xfrm rot="15995782">
            <a:off x="-528956" y="4241"/>
            <a:ext cx="4539237" cy="3834628"/>
            <a:chOff x="7921140" y="-47422"/>
            <a:chExt cx="4539237" cy="3834628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4DC48EF9-BB22-4866-9D6C-6B3B39943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ED4EFB66-02E4-4C4C-9CF6-83D488F2F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2CCAF9F-EB23-4065-A2EE-63C03514ED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223B34A-60CF-4E01-A5D8-B3AE8166E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7E3BD64F-D257-44CD-8C9A-190A262441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D8928BCE-5947-4637-8488-26516B9B92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7" t="50028"/>
          <a:stretch/>
        </p:blipFill>
        <p:spPr>
          <a:xfrm rot="4793054">
            <a:off x="9146866" y="3647154"/>
            <a:ext cx="1400662" cy="4312532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6200B829-9429-463E-8629-33C47AFE9AE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-230175" y="4865648"/>
            <a:ext cx="1672201" cy="1543574"/>
          </a:xfrm>
          <a:prstGeom prst="rect">
            <a:avLst/>
          </a:prstGeom>
        </p:spPr>
      </p:pic>
      <p:pic>
        <p:nvPicPr>
          <p:cNvPr id="67" name="图片 66">
            <a:extLst>
              <a:ext uri="{FF2B5EF4-FFF2-40B4-BE49-F238E27FC236}">
                <a16:creationId xmlns:a16="http://schemas.microsoft.com/office/drawing/2014/main" id="{68BE53F9-9F3A-40DF-B550-6326E2AFDF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8961246" y="411867"/>
            <a:ext cx="1672201" cy="1543574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E841C494-1F3B-4ECF-B1AC-708DD3F4846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8340465" y="-85010"/>
            <a:ext cx="1672201" cy="1543574"/>
          </a:xfrm>
          <a:prstGeom prst="rect">
            <a:avLst/>
          </a:prstGeom>
        </p:spPr>
      </p:pic>
      <p:grpSp>
        <p:nvGrpSpPr>
          <p:cNvPr id="71" name="组合 14">
            <a:extLst>
              <a:ext uri="{FF2B5EF4-FFF2-40B4-BE49-F238E27FC236}">
                <a16:creationId xmlns:a16="http://schemas.microsoft.com/office/drawing/2014/main" id="{38D7E940-244E-4F93-AC6F-76BA26472771}"/>
              </a:ext>
            </a:extLst>
          </p:cNvPr>
          <p:cNvGrpSpPr/>
          <p:nvPr/>
        </p:nvGrpSpPr>
        <p:grpSpPr>
          <a:xfrm>
            <a:off x="2216907" y="1998709"/>
            <a:ext cx="3997281" cy="820814"/>
            <a:chOff x="5876217" y="1909239"/>
            <a:chExt cx="3997281" cy="820814"/>
          </a:xfrm>
        </p:grpSpPr>
        <p:sp>
          <p:nvSpPr>
            <p:cNvPr id="72" name="椭圆 12">
              <a:extLst>
                <a:ext uri="{FF2B5EF4-FFF2-40B4-BE49-F238E27FC236}">
                  <a16:creationId xmlns:a16="http://schemas.microsoft.com/office/drawing/2014/main" id="{89A8C3AB-9526-4123-B103-072F9306405C}"/>
                </a:ext>
              </a:extLst>
            </p:cNvPr>
            <p:cNvSpPr/>
            <p:nvPr/>
          </p:nvSpPr>
          <p:spPr>
            <a:xfrm>
              <a:off x="5876217" y="1909239"/>
              <a:ext cx="894702" cy="727990"/>
            </a:xfrm>
            <a:prstGeom prst="heart">
              <a:avLst/>
            </a:prstGeom>
            <a:solidFill>
              <a:srgbClr val="ED3167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1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74" name="文本框 33">
              <a:extLst>
                <a:ext uri="{FF2B5EF4-FFF2-40B4-BE49-F238E27FC236}">
                  <a16:creationId xmlns:a16="http://schemas.microsoft.com/office/drawing/2014/main" id="{C837F07D-E3F1-48BE-9417-845F26FAB49C}"/>
                </a:ext>
              </a:extLst>
            </p:cNvPr>
            <p:cNvSpPr txBox="1"/>
            <p:nvPr/>
          </p:nvSpPr>
          <p:spPr>
            <a:xfrm>
              <a:off x="6797008" y="2083722"/>
              <a:ext cx="30764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Nhận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xét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tuần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75" name="组合 40">
            <a:extLst>
              <a:ext uri="{FF2B5EF4-FFF2-40B4-BE49-F238E27FC236}">
                <a16:creationId xmlns:a16="http://schemas.microsoft.com/office/drawing/2014/main" id="{F357F168-9D99-4B5D-BEAB-A2BCEAE014E1}"/>
              </a:ext>
            </a:extLst>
          </p:cNvPr>
          <p:cNvGrpSpPr/>
          <p:nvPr/>
        </p:nvGrpSpPr>
        <p:grpSpPr>
          <a:xfrm>
            <a:off x="2133427" y="3051767"/>
            <a:ext cx="5362915" cy="789444"/>
            <a:chOff x="5832458" y="1945195"/>
            <a:chExt cx="5362915" cy="789444"/>
          </a:xfrm>
        </p:grpSpPr>
        <p:sp>
          <p:nvSpPr>
            <p:cNvPr id="76" name="椭圆 47">
              <a:extLst>
                <a:ext uri="{FF2B5EF4-FFF2-40B4-BE49-F238E27FC236}">
                  <a16:creationId xmlns:a16="http://schemas.microsoft.com/office/drawing/2014/main" id="{20FCCC73-F1BE-47B9-8E02-DC02176B3376}"/>
                </a:ext>
              </a:extLst>
            </p:cNvPr>
            <p:cNvSpPr/>
            <p:nvPr/>
          </p:nvSpPr>
          <p:spPr>
            <a:xfrm>
              <a:off x="5832458" y="1945195"/>
              <a:ext cx="929626" cy="758628"/>
            </a:xfrm>
            <a:prstGeom prst="heart">
              <a:avLst/>
            </a:prstGeom>
            <a:solidFill>
              <a:srgbClr val="ED31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2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78" name="文本框 49">
              <a:extLst>
                <a:ext uri="{FF2B5EF4-FFF2-40B4-BE49-F238E27FC236}">
                  <a16:creationId xmlns:a16="http://schemas.microsoft.com/office/drawing/2014/main" id="{7D206B95-8A62-4D55-9775-DCE44ABC1BEF}"/>
                </a:ext>
              </a:extLst>
            </p:cNvPr>
            <p:cNvSpPr txBox="1"/>
            <p:nvPr/>
          </p:nvSpPr>
          <p:spPr>
            <a:xfrm>
              <a:off x="6805626" y="2088308"/>
              <a:ext cx="43897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Phương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hướng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tuần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79" name="组合 50">
            <a:extLst>
              <a:ext uri="{FF2B5EF4-FFF2-40B4-BE49-F238E27FC236}">
                <a16:creationId xmlns:a16="http://schemas.microsoft.com/office/drawing/2014/main" id="{E08C03D4-D5CC-4233-B44C-448653C447DC}"/>
              </a:ext>
            </a:extLst>
          </p:cNvPr>
          <p:cNvGrpSpPr/>
          <p:nvPr/>
        </p:nvGrpSpPr>
        <p:grpSpPr>
          <a:xfrm>
            <a:off x="2133428" y="4151188"/>
            <a:ext cx="7925144" cy="1200329"/>
            <a:chOff x="5801357" y="2052906"/>
            <a:chExt cx="7925144" cy="1200329"/>
          </a:xfrm>
        </p:grpSpPr>
        <p:sp>
          <p:nvSpPr>
            <p:cNvPr id="80" name="椭圆 51">
              <a:extLst>
                <a:ext uri="{FF2B5EF4-FFF2-40B4-BE49-F238E27FC236}">
                  <a16:creationId xmlns:a16="http://schemas.microsoft.com/office/drawing/2014/main" id="{FCABF6B0-0CD5-43D5-9630-2F70D16FB420}"/>
                </a:ext>
              </a:extLst>
            </p:cNvPr>
            <p:cNvSpPr/>
            <p:nvPr/>
          </p:nvSpPr>
          <p:spPr>
            <a:xfrm>
              <a:off x="5801357" y="2071910"/>
              <a:ext cx="961864" cy="823051"/>
            </a:xfrm>
            <a:prstGeom prst="heart">
              <a:avLst/>
            </a:prstGeom>
            <a:solidFill>
              <a:srgbClr val="ED31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3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82" name="文本框 53">
              <a:extLst>
                <a:ext uri="{FF2B5EF4-FFF2-40B4-BE49-F238E27FC236}">
                  <a16:creationId xmlns:a16="http://schemas.microsoft.com/office/drawing/2014/main" id="{EA9157E9-AF05-47C6-8FBF-BF5275D14AE9}"/>
                </a:ext>
              </a:extLst>
            </p:cNvPr>
            <p:cNvSpPr txBox="1"/>
            <p:nvPr/>
          </p:nvSpPr>
          <p:spPr>
            <a:xfrm>
              <a:off x="6805627" y="2052906"/>
              <a:ext cx="692087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Sinh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hoạt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lớp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chủ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điểm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: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Danh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mục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theo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sở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thích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8848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85803" y="2931886"/>
            <a:ext cx="10622426" cy="31786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27" y="5605919"/>
            <a:ext cx="5502026" cy="10091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583" y="203932"/>
            <a:ext cx="1302287" cy="126324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165" y="4570896"/>
            <a:ext cx="1689436" cy="235686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232" y="5410432"/>
            <a:ext cx="1784645" cy="151081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1" y="1467173"/>
            <a:ext cx="2682889" cy="470925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545" y="4962938"/>
            <a:ext cx="934115" cy="125822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829" y="2806725"/>
            <a:ext cx="1972673" cy="136926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726" y="1660994"/>
            <a:ext cx="707192" cy="685989"/>
          </a:xfrm>
          <a:prstGeom prst="rect">
            <a:avLst/>
          </a:prstGeom>
        </p:spPr>
      </p:pic>
      <p:sp>
        <p:nvSpPr>
          <p:cNvPr id="15" name="椭圆 14"/>
          <p:cNvSpPr/>
          <p:nvPr/>
        </p:nvSpPr>
        <p:spPr>
          <a:xfrm>
            <a:off x="9609163" y="3146723"/>
            <a:ext cx="1668782" cy="649124"/>
          </a:xfrm>
          <a:prstGeom prst="ellipse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E56C091-50F5-42DF-A3EE-3FE5623A416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02928" y="1089137"/>
            <a:ext cx="4981360" cy="141078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28B4E2F-AE47-46E1-993C-207F124831B2}"/>
              </a:ext>
            </a:extLst>
          </p:cNvPr>
          <p:cNvSpPr txBox="1"/>
          <p:nvPr/>
        </p:nvSpPr>
        <p:spPr>
          <a:xfrm>
            <a:off x="3137896" y="3877266"/>
            <a:ext cx="72198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3167"/>
                </a:solidFill>
                <a:effectLst/>
                <a:uLnTx/>
                <a:uFillTx/>
                <a:latin typeface="+mj-lt"/>
                <a:ea typeface="微软雅黑"/>
                <a:cs typeface="Pattaya" panose="00000500000000000000" pitchFamily="2" charset="-34"/>
              </a:rPr>
              <a:t>Trong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D3167"/>
                </a:solidFill>
                <a:effectLst/>
                <a:uLnTx/>
                <a:uFillTx/>
                <a:latin typeface="+mj-lt"/>
                <a:ea typeface="微软雅黑"/>
                <a:cs typeface="Pattaya" panose="00000500000000000000" pitchFamily="2" charset="-34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3167"/>
                </a:solidFill>
                <a:effectLst/>
                <a:uLnTx/>
                <a:uFillTx/>
                <a:latin typeface="+mj-lt"/>
                <a:ea typeface="微软雅黑"/>
                <a:cs typeface="Pattaya" panose="00000500000000000000" pitchFamily="2" charset="-34"/>
              </a:rPr>
              <a:t>tuần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D3167"/>
                </a:solidFill>
                <a:effectLst/>
                <a:uLnTx/>
                <a:uFillTx/>
                <a:latin typeface="+mj-lt"/>
                <a:ea typeface="微软雅黑"/>
                <a:cs typeface="Pattaya" panose="00000500000000000000" pitchFamily="2" charset="-34"/>
              </a:rPr>
              <a:t> qua,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3167"/>
                </a:solidFill>
                <a:effectLst/>
                <a:uLnTx/>
                <a:uFillTx/>
                <a:latin typeface="+mj-lt"/>
                <a:ea typeface="微软雅黑"/>
                <a:cs typeface="Pattaya" panose="00000500000000000000" pitchFamily="2" charset="-34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D3167"/>
                </a:solidFill>
                <a:effectLst/>
                <a:uLnTx/>
                <a:uFillTx/>
                <a:latin typeface="+mj-lt"/>
                <a:ea typeface="微软雅黑"/>
                <a:cs typeface="Pattaya" panose="00000500000000000000" pitchFamily="2" charset="-34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3167"/>
                </a:solidFill>
                <a:effectLst/>
                <a:uLnTx/>
                <a:uFillTx/>
                <a:latin typeface="+mj-lt"/>
                <a:ea typeface="微软雅黑"/>
                <a:cs typeface="Pattaya" panose="00000500000000000000" pitchFamily="2" charset="-34"/>
              </a:rPr>
              <a:t>đã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D3167"/>
                </a:solidFill>
                <a:effectLst/>
                <a:uLnTx/>
                <a:uFillTx/>
                <a:latin typeface="+mj-lt"/>
                <a:ea typeface="微软雅黑"/>
                <a:cs typeface="Pattaya" panose="00000500000000000000" pitchFamily="2" charset="-34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3167"/>
                </a:solidFill>
                <a:effectLst/>
                <a:uLnTx/>
                <a:uFillTx/>
                <a:latin typeface="+mj-lt"/>
                <a:ea typeface="微软雅黑"/>
                <a:cs typeface="Pattaya" panose="00000500000000000000" pitchFamily="2" charset="-34"/>
              </a:rPr>
              <a:t>làm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D3167"/>
                </a:solidFill>
                <a:effectLst/>
                <a:uLnTx/>
                <a:uFillTx/>
                <a:latin typeface="+mj-lt"/>
                <a:ea typeface="微软雅黑"/>
                <a:cs typeface="Pattaya" panose="00000500000000000000" pitchFamily="2" charset="-34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3167"/>
                </a:solidFill>
                <a:effectLst/>
                <a:uLnTx/>
                <a:uFillTx/>
                <a:latin typeface="+mj-lt"/>
                <a:ea typeface="微软雅黑"/>
                <a:cs typeface="Pattaya" panose="00000500000000000000" pitchFamily="2" charset="-34"/>
              </a:rPr>
              <a:t>tốt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D3167"/>
                </a:solidFill>
                <a:effectLst/>
                <a:uLnTx/>
                <a:uFillTx/>
                <a:latin typeface="+mj-lt"/>
                <a:ea typeface="微软雅黑"/>
                <a:cs typeface="Pattaya" panose="00000500000000000000" pitchFamily="2" charset="-34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3167"/>
                </a:solidFill>
                <a:effectLst/>
                <a:uLnTx/>
                <a:uFillTx/>
                <a:latin typeface="+mj-lt"/>
                <a:ea typeface="微软雅黑"/>
                <a:cs typeface="Pattaya" panose="00000500000000000000" pitchFamily="2" charset="-34"/>
              </a:rPr>
              <a:t>những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D3167"/>
                </a:solidFill>
                <a:effectLst/>
                <a:uLnTx/>
                <a:uFillTx/>
                <a:latin typeface="+mj-lt"/>
                <a:ea typeface="微软雅黑"/>
                <a:cs typeface="Pattaya" panose="00000500000000000000" pitchFamily="2" charset="-34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3167"/>
                </a:solidFill>
                <a:effectLst/>
                <a:uLnTx/>
                <a:uFillTx/>
                <a:latin typeface="+mj-lt"/>
                <a:ea typeface="微软雅黑"/>
                <a:cs typeface="Pattaya" panose="00000500000000000000" pitchFamily="2" charset="-34"/>
              </a:rPr>
              <a:t>việc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D3167"/>
                </a:solidFill>
                <a:effectLst/>
                <a:uLnTx/>
                <a:uFillTx/>
                <a:latin typeface="+mj-lt"/>
                <a:ea typeface="微软雅黑"/>
                <a:cs typeface="Pattaya" panose="00000500000000000000" pitchFamily="2" charset="-34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3167"/>
                </a:solidFill>
                <a:effectLst/>
                <a:uLnTx/>
                <a:uFillTx/>
                <a:latin typeface="+mj-lt"/>
                <a:ea typeface="微软雅黑"/>
                <a:cs typeface="Pattaya" panose="00000500000000000000" pitchFamily="2" charset="-34"/>
              </a:rPr>
              <a:t>gì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D3167"/>
                </a:solidFill>
                <a:effectLst/>
                <a:uLnTx/>
                <a:uFillTx/>
                <a:latin typeface="+mj-lt"/>
                <a:ea typeface="微软雅黑"/>
                <a:cs typeface="Pattaya" panose="00000500000000000000" pitchFamily="2" charset="-34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50958" y="418794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微软雅黑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752" y="6056988"/>
            <a:ext cx="5502026" cy="10091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934" y="3149504"/>
            <a:ext cx="1742066" cy="3493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280" y="4754554"/>
            <a:ext cx="1114892" cy="180702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4B809365-B465-4F0B-A72C-13C04F251F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35" y="5426760"/>
            <a:ext cx="619681" cy="1380796"/>
          </a:xfrm>
          <a:prstGeom prst="rect">
            <a:avLst/>
          </a:prstGeom>
        </p:spPr>
      </p:pic>
      <p:grpSp>
        <p:nvGrpSpPr>
          <p:cNvPr id="13" name="组合 3">
            <a:extLst>
              <a:ext uri="{FF2B5EF4-FFF2-40B4-BE49-F238E27FC236}">
                <a16:creationId xmlns:a16="http://schemas.microsoft.com/office/drawing/2014/main" id="{155D4BCC-D18F-4787-8377-468478F5F155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14" name="组合 62">
              <a:extLst>
                <a:ext uri="{FF2B5EF4-FFF2-40B4-BE49-F238E27FC236}">
                  <a16:creationId xmlns:a16="http://schemas.microsoft.com/office/drawing/2014/main" id="{4EF772F1-45BF-445C-A1FE-BEF65D6B172E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21" name="图片 63">
                <a:extLst>
                  <a:ext uri="{FF2B5EF4-FFF2-40B4-BE49-F238E27FC236}">
                    <a16:creationId xmlns:a16="http://schemas.microsoft.com/office/drawing/2014/main" id="{CCA15360-CA6D-4A26-974A-FB7E5DBD1D9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22" name="图片 64">
                <a:extLst>
                  <a:ext uri="{FF2B5EF4-FFF2-40B4-BE49-F238E27FC236}">
                    <a16:creationId xmlns:a16="http://schemas.microsoft.com/office/drawing/2014/main" id="{7A7D923C-8E4D-4345-9A11-4D24D74945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15" name="组合 41">
              <a:extLst>
                <a:ext uri="{FF2B5EF4-FFF2-40B4-BE49-F238E27FC236}">
                  <a16:creationId xmlns:a16="http://schemas.microsoft.com/office/drawing/2014/main" id="{71698476-0F2F-4DED-93D3-BDB2D2F9E90C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16" name="图片 42">
                <a:extLst>
                  <a:ext uri="{FF2B5EF4-FFF2-40B4-BE49-F238E27FC236}">
                    <a16:creationId xmlns:a16="http://schemas.microsoft.com/office/drawing/2014/main" id="{F009E646-4E11-408F-BDEC-DF837084F4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17" name="图片 43">
                <a:extLst>
                  <a:ext uri="{FF2B5EF4-FFF2-40B4-BE49-F238E27FC236}">
                    <a16:creationId xmlns:a16="http://schemas.microsoft.com/office/drawing/2014/main" id="{C78B7310-A05F-42F1-ABD4-7C6F46D960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18" name="图片 44">
                <a:extLst>
                  <a:ext uri="{FF2B5EF4-FFF2-40B4-BE49-F238E27FC236}">
                    <a16:creationId xmlns:a16="http://schemas.microsoft.com/office/drawing/2014/main" id="{04E543FD-CDAC-489A-B4C6-DE8C00DC70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19" name="图片 46">
                <a:extLst>
                  <a:ext uri="{FF2B5EF4-FFF2-40B4-BE49-F238E27FC236}">
                    <a16:creationId xmlns:a16="http://schemas.microsoft.com/office/drawing/2014/main" id="{071536C3-A248-4991-B0C1-34812489F2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20" name="图片 59">
                <a:extLst>
                  <a:ext uri="{FF2B5EF4-FFF2-40B4-BE49-F238E27FC236}">
                    <a16:creationId xmlns:a16="http://schemas.microsoft.com/office/drawing/2014/main" id="{F493F20E-C4B0-40B4-9FF1-3D3CAB4D02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pic>
        <p:nvPicPr>
          <p:cNvPr id="23" name="图片 26">
            <a:extLst>
              <a:ext uri="{FF2B5EF4-FFF2-40B4-BE49-F238E27FC236}">
                <a16:creationId xmlns:a16="http://schemas.microsoft.com/office/drawing/2014/main" id="{03FA9A9F-98BB-45A0-91EC-4D7AAF51A41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476" y="5203846"/>
            <a:ext cx="1595839" cy="127836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BB8656BB-AA7A-4EFD-92F2-5567FD6C6022}"/>
              </a:ext>
            </a:extLst>
          </p:cNvPr>
          <p:cNvGrpSpPr/>
          <p:nvPr/>
        </p:nvGrpSpPr>
        <p:grpSpPr>
          <a:xfrm>
            <a:off x="783973" y="1071947"/>
            <a:ext cx="3577112" cy="3579471"/>
            <a:chOff x="2169550" y="505989"/>
            <a:chExt cx="3577112" cy="3579471"/>
          </a:xfrm>
        </p:grpSpPr>
        <p:pic>
          <p:nvPicPr>
            <p:cNvPr id="26" name="Picture 6" descr="Nature leaf cartoon Royalty Free Vector Image - VectorStock">
              <a:extLst>
                <a:ext uri="{FF2B5EF4-FFF2-40B4-BE49-F238E27FC236}">
                  <a16:creationId xmlns:a16="http://schemas.microsoft.com/office/drawing/2014/main" id="{968AC69D-6FEB-4FF2-B339-CC1FCBCF85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duotone>
                <a:prstClr val="black"/>
                <a:srgbClr val="ED3167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219557">
              <a:off x="2169550" y="505989"/>
              <a:ext cx="3577112" cy="3579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C8968CB-15C7-42C4-9EB7-8A39E2A70AC8}"/>
                </a:ext>
              </a:extLst>
            </p:cNvPr>
            <p:cNvSpPr txBox="1"/>
            <p:nvPr/>
          </p:nvSpPr>
          <p:spPr>
            <a:xfrm>
              <a:off x="2702641" y="1630821"/>
              <a:ext cx="290170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Tham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gia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giờ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học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đúng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giờ</a:t>
              </a:r>
              <a:endParaRPr kumimoji="0" lang="en-US" sz="36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微软雅黑"/>
                <a:cs typeface="Pattaya" panose="00000500000000000000" pitchFamily="2" charset="-34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B8347AA-DA31-4A3B-AA94-820145CBEE69}"/>
              </a:ext>
            </a:extLst>
          </p:cNvPr>
          <p:cNvGrpSpPr/>
          <p:nvPr/>
        </p:nvGrpSpPr>
        <p:grpSpPr>
          <a:xfrm>
            <a:off x="4356033" y="1115943"/>
            <a:ext cx="3770525" cy="3496299"/>
            <a:chOff x="2063981" y="730520"/>
            <a:chExt cx="3060286" cy="3062304"/>
          </a:xfrm>
        </p:grpSpPr>
        <p:pic>
          <p:nvPicPr>
            <p:cNvPr id="29" name="Picture 6" descr="Nature leaf cartoon Royalty Free Vector Image - VectorStock">
              <a:extLst>
                <a:ext uri="{FF2B5EF4-FFF2-40B4-BE49-F238E27FC236}">
                  <a16:creationId xmlns:a16="http://schemas.microsoft.com/office/drawing/2014/main" id="{DF7B5DFD-0D01-4993-A111-6B80FD52DB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duotone>
                <a:prstClr val="black"/>
                <a:srgbClr val="ED3167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219557">
              <a:off x="2063981" y="730520"/>
              <a:ext cx="3060286" cy="3062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8FFE3A7-DE14-4921-A086-C009B750F8A7}"/>
                </a:ext>
              </a:extLst>
            </p:cNvPr>
            <p:cNvSpPr txBox="1"/>
            <p:nvPr/>
          </p:nvSpPr>
          <p:spPr>
            <a:xfrm>
              <a:off x="2383026" y="1743933"/>
              <a:ext cx="2494862" cy="1051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Tích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cực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giờ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học</a:t>
              </a:r>
              <a:endParaRPr kumimoji="0" lang="en-US" sz="36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微软雅黑"/>
                <a:cs typeface="Pattaya" panose="00000500000000000000" pitchFamily="2" charset="-34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21D6AC8-BE84-4ADA-A493-20F7A3EBB8CF}"/>
              </a:ext>
            </a:extLst>
          </p:cNvPr>
          <p:cNvGrpSpPr/>
          <p:nvPr/>
        </p:nvGrpSpPr>
        <p:grpSpPr>
          <a:xfrm>
            <a:off x="8079582" y="1226167"/>
            <a:ext cx="3834797" cy="3622270"/>
            <a:chOff x="1842431" y="457217"/>
            <a:chExt cx="3060286" cy="3062304"/>
          </a:xfrm>
        </p:grpSpPr>
        <p:pic>
          <p:nvPicPr>
            <p:cNvPr id="32" name="Picture 6" descr="Nature leaf cartoon Royalty Free Vector Image - VectorStock">
              <a:extLst>
                <a:ext uri="{FF2B5EF4-FFF2-40B4-BE49-F238E27FC236}">
                  <a16:creationId xmlns:a16="http://schemas.microsoft.com/office/drawing/2014/main" id="{1B6CC506-B90A-4FFC-8442-F080EAD479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duotone>
                <a:prstClr val="black"/>
                <a:srgbClr val="ED3167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219557">
              <a:off x="1842431" y="457217"/>
              <a:ext cx="3060286" cy="3062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40E0274-546B-4277-AF85-9F1BD86AF75E}"/>
                </a:ext>
              </a:extLst>
            </p:cNvPr>
            <p:cNvSpPr txBox="1"/>
            <p:nvPr/>
          </p:nvSpPr>
          <p:spPr>
            <a:xfrm>
              <a:off x="2068567" y="1350909"/>
              <a:ext cx="2624284" cy="1014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Hoàn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đầy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đủ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nhiệm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vụ</a:t>
              </a:r>
              <a:endParaRPr kumimoji="0" lang="en-US" sz="36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微软雅黑"/>
                <a:cs typeface="Pattaya" panose="00000500000000000000" pitchFamily="2" charset="-34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CFE6CC1-2A21-4B7A-B805-F5C3E8113F5C}"/>
              </a:ext>
            </a:extLst>
          </p:cNvPr>
          <p:cNvGrpSpPr/>
          <p:nvPr/>
        </p:nvGrpSpPr>
        <p:grpSpPr>
          <a:xfrm>
            <a:off x="1030530" y="3420875"/>
            <a:ext cx="3577112" cy="3579471"/>
            <a:chOff x="2169550" y="505989"/>
            <a:chExt cx="3577112" cy="3579471"/>
          </a:xfrm>
        </p:grpSpPr>
        <p:pic>
          <p:nvPicPr>
            <p:cNvPr id="35" name="Picture 6" descr="Nature leaf cartoon Royalty Free Vector Image - VectorStock">
              <a:extLst>
                <a:ext uri="{FF2B5EF4-FFF2-40B4-BE49-F238E27FC236}">
                  <a16:creationId xmlns:a16="http://schemas.microsoft.com/office/drawing/2014/main" id="{6322F04D-0111-478E-92ED-B8E90A4028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duotone>
                <a:prstClr val="black"/>
                <a:srgbClr val="ED3167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219557">
              <a:off x="2169550" y="505989"/>
              <a:ext cx="3577112" cy="3579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BA9A58C-B844-466E-92EF-1F8B7ED021A8}"/>
                </a:ext>
              </a:extLst>
            </p:cNvPr>
            <p:cNvSpPr txBox="1"/>
            <p:nvPr/>
          </p:nvSpPr>
          <p:spPr>
            <a:xfrm>
              <a:off x="2775026" y="1706686"/>
              <a:ext cx="29017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…….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02B0EA8-328F-438F-AD3D-9420401AFDD5}"/>
              </a:ext>
            </a:extLst>
          </p:cNvPr>
          <p:cNvGrpSpPr/>
          <p:nvPr/>
        </p:nvGrpSpPr>
        <p:grpSpPr>
          <a:xfrm>
            <a:off x="4608056" y="3542206"/>
            <a:ext cx="3770525" cy="3496299"/>
            <a:chOff x="2063981" y="730520"/>
            <a:chExt cx="3060286" cy="3062304"/>
          </a:xfrm>
        </p:grpSpPr>
        <p:pic>
          <p:nvPicPr>
            <p:cNvPr id="38" name="Picture 6" descr="Nature leaf cartoon Royalty Free Vector Image - VectorStock">
              <a:extLst>
                <a:ext uri="{FF2B5EF4-FFF2-40B4-BE49-F238E27FC236}">
                  <a16:creationId xmlns:a16="http://schemas.microsoft.com/office/drawing/2014/main" id="{DBF0EA8B-24EF-4615-9FBB-823A63AD4E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duotone>
                <a:prstClr val="black"/>
                <a:srgbClr val="ED3167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219557">
              <a:off x="2063981" y="730520"/>
              <a:ext cx="3060286" cy="3062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E5ED645-55F4-4508-87A5-67C2033DF711}"/>
                </a:ext>
              </a:extLst>
            </p:cNvPr>
            <p:cNvSpPr txBox="1"/>
            <p:nvPr/>
          </p:nvSpPr>
          <p:spPr>
            <a:xfrm>
              <a:off x="2467642" y="1722707"/>
              <a:ext cx="2169062" cy="566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………..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79CE101-04FF-4A6E-A065-6E9713817448}"/>
              </a:ext>
            </a:extLst>
          </p:cNvPr>
          <p:cNvGrpSpPr/>
          <p:nvPr/>
        </p:nvGrpSpPr>
        <p:grpSpPr>
          <a:xfrm>
            <a:off x="8465313" y="3324415"/>
            <a:ext cx="3834797" cy="3622270"/>
            <a:chOff x="2063981" y="730520"/>
            <a:chExt cx="3060286" cy="3062304"/>
          </a:xfrm>
        </p:grpSpPr>
        <p:pic>
          <p:nvPicPr>
            <p:cNvPr id="41" name="Picture 6" descr="Nature leaf cartoon Royalty Free Vector Image - VectorStock">
              <a:extLst>
                <a:ext uri="{FF2B5EF4-FFF2-40B4-BE49-F238E27FC236}">
                  <a16:creationId xmlns:a16="http://schemas.microsoft.com/office/drawing/2014/main" id="{CA01D2C3-317C-493D-A61C-BA731BA970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duotone>
                <a:prstClr val="black"/>
                <a:srgbClr val="ED3167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219557">
              <a:off x="2063981" y="730520"/>
              <a:ext cx="3060286" cy="3062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E69E875-8826-40CB-9607-34585208BF74}"/>
                </a:ext>
              </a:extLst>
            </p:cNvPr>
            <p:cNvSpPr txBox="1"/>
            <p:nvPr/>
          </p:nvSpPr>
          <p:spPr>
            <a:xfrm>
              <a:off x="2467510" y="1788501"/>
              <a:ext cx="2315649" cy="546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………….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5FBC596-5682-48AF-A39B-297E818DA3DE}"/>
              </a:ext>
            </a:extLst>
          </p:cNvPr>
          <p:cNvSpPr txBox="1"/>
          <p:nvPr/>
        </p:nvSpPr>
        <p:spPr>
          <a:xfrm>
            <a:off x="3686175" y="695325"/>
            <a:ext cx="53149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Điều</a:t>
            </a:r>
            <a:r>
              <a:rPr lang="en-US" sz="4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đã</a:t>
            </a:r>
            <a:r>
              <a:rPr lang="en-US" sz="4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làm</a:t>
            </a:r>
            <a:r>
              <a:rPr lang="en-US" sz="4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tốt</a:t>
            </a:r>
            <a:endParaRPr lang="en-US" sz="4400" b="1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6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50958" y="418794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67" name="图片 26">
            <a:extLst>
              <a:ext uri="{FF2B5EF4-FFF2-40B4-BE49-F238E27FC236}">
                <a16:creationId xmlns:a16="http://schemas.microsoft.com/office/drawing/2014/main" id="{E8650D8D-6132-4262-9949-1429A388C2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476" y="5203846"/>
            <a:ext cx="1595839" cy="1278365"/>
          </a:xfrm>
          <a:prstGeom prst="rect">
            <a:avLst/>
          </a:prstGeom>
        </p:spPr>
      </p:pic>
      <p:pic>
        <p:nvPicPr>
          <p:cNvPr id="69" name="图片 26">
            <a:extLst>
              <a:ext uri="{FF2B5EF4-FFF2-40B4-BE49-F238E27FC236}">
                <a16:creationId xmlns:a16="http://schemas.microsoft.com/office/drawing/2014/main" id="{A07AF0F8-B1D5-44D6-84CB-5EAE5547FA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476" y="5203846"/>
            <a:ext cx="1595839" cy="1278365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85BE3DDC-E9B8-497B-87DF-520517E65ED0}"/>
              </a:ext>
            </a:extLst>
          </p:cNvPr>
          <p:cNvGrpSpPr/>
          <p:nvPr/>
        </p:nvGrpSpPr>
        <p:grpSpPr>
          <a:xfrm>
            <a:off x="783973" y="1071947"/>
            <a:ext cx="3577112" cy="3579471"/>
            <a:chOff x="2169550" y="505989"/>
            <a:chExt cx="3577112" cy="3579471"/>
          </a:xfrm>
        </p:grpSpPr>
        <p:pic>
          <p:nvPicPr>
            <p:cNvPr id="71" name="Picture 6" descr="Nature leaf cartoon Royalty Free Vector Image - VectorStock">
              <a:extLst>
                <a:ext uri="{FF2B5EF4-FFF2-40B4-BE49-F238E27FC236}">
                  <a16:creationId xmlns:a16="http://schemas.microsoft.com/office/drawing/2014/main" id="{01585EF8-F971-4CC1-B887-26B813E677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rgbClr val="F575A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219557">
              <a:off x="2169550" y="505989"/>
              <a:ext cx="3577112" cy="3579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B5290CB3-8467-4F12-84D5-A41338D4CD11}"/>
                </a:ext>
              </a:extLst>
            </p:cNvPr>
            <p:cNvSpPr txBox="1"/>
            <p:nvPr/>
          </p:nvSpPr>
          <p:spPr>
            <a:xfrm>
              <a:off x="2648861" y="1624886"/>
              <a:ext cx="29017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Pattaya" panose="00000500000000000000" pitchFamily="2" charset="-34"/>
                  <a:ea typeface="微软雅黑"/>
                  <a:cs typeface="Pattaya" panose="00000500000000000000" pitchFamily="2" charset="-34"/>
                </a:rPr>
                <a:t>…………..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35CE22BC-36B4-4B93-9FB9-E97F81FAEA91}"/>
              </a:ext>
            </a:extLst>
          </p:cNvPr>
          <p:cNvGrpSpPr/>
          <p:nvPr/>
        </p:nvGrpSpPr>
        <p:grpSpPr>
          <a:xfrm>
            <a:off x="4356033" y="1115943"/>
            <a:ext cx="3770525" cy="3496299"/>
            <a:chOff x="2063981" y="730520"/>
            <a:chExt cx="3060286" cy="3062304"/>
          </a:xfrm>
        </p:grpSpPr>
        <p:pic>
          <p:nvPicPr>
            <p:cNvPr id="74" name="Picture 6" descr="Nature leaf cartoon Royalty Free Vector Image - VectorStock">
              <a:extLst>
                <a:ext uri="{FF2B5EF4-FFF2-40B4-BE49-F238E27FC236}">
                  <a16:creationId xmlns:a16="http://schemas.microsoft.com/office/drawing/2014/main" id="{6A3389B0-2849-4E73-8AB0-2E65232F7E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rgbClr val="F575A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219557">
              <a:off x="2063981" y="730520"/>
              <a:ext cx="3060286" cy="3062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0D6780C4-E886-4297-8D2B-F870BA3C014B}"/>
                </a:ext>
              </a:extLst>
            </p:cNvPr>
            <p:cNvSpPr txBox="1"/>
            <p:nvPr/>
          </p:nvSpPr>
          <p:spPr>
            <a:xfrm>
              <a:off x="2332108" y="1744822"/>
              <a:ext cx="2494862" cy="566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Pattaya" panose="00000500000000000000" pitchFamily="2" charset="-34"/>
                  <a:ea typeface="微软雅黑"/>
                  <a:cs typeface="Pattaya" panose="00000500000000000000" pitchFamily="2" charset="-34"/>
                </a:rPr>
                <a:t>…………….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23B90979-4CA9-4E97-9679-D21433E233F4}"/>
              </a:ext>
            </a:extLst>
          </p:cNvPr>
          <p:cNvGrpSpPr/>
          <p:nvPr/>
        </p:nvGrpSpPr>
        <p:grpSpPr>
          <a:xfrm>
            <a:off x="8079582" y="1226167"/>
            <a:ext cx="3834797" cy="3622270"/>
            <a:chOff x="1842431" y="457217"/>
            <a:chExt cx="3060286" cy="3062304"/>
          </a:xfrm>
        </p:grpSpPr>
        <p:pic>
          <p:nvPicPr>
            <p:cNvPr id="77" name="Picture 6" descr="Nature leaf cartoon Royalty Free Vector Image - VectorStock">
              <a:extLst>
                <a:ext uri="{FF2B5EF4-FFF2-40B4-BE49-F238E27FC236}">
                  <a16:creationId xmlns:a16="http://schemas.microsoft.com/office/drawing/2014/main" id="{B04E704A-D8E1-4860-B08D-6FCF858C89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rgbClr val="F575A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219557">
              <a:off x="1842431" y="457217"/>
              <a:ext cx="3060286" cy="3062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DEEB4558-1AB8-4E34-A0B4-1FEE1428119B}"/>
                </a:ext>
              </a:extLst>
            </p:cNvPr>
            <p:cNvSpPr txBox="1"/>
            <p:nvPr/>
          </p:nvSpPr>
          <p:spPr>
            <a:xfrm>
              <a:off x="2316393" y="1278437"/>
              <a:ext cx="2315649" cy="546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Pattaya" panose="00000500000000000000" pitchFamily="2" charset="-34"/>
                  <a:ea typeface="微软雅黑"/>
                  <a:cs typeface="Pattaya" panose="00000500000000000000" pitchFamily="2" charset="-34"/>
                </a:rPr>
                <a:t>…………..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11667227-B4A6-453E-B914-A1EC769A3C2B}"/>
              </a:ext>
            </a:extLst>
          </p:cNvPr>
          <p:cNvGrpSpPr/>
          <p:nvPr/>
        </p:nvGrpSpPr>
        <p:grpSpPr>
          <a:xfrm>
            <a:off x="1030530" y="3420875"/>
            <a:ext cx="3615769" cy="3579471"/>
            <a:chOff x="2169550" y="505989"/>
            <a:chExt cx="3615769" cy="3579471"/>
          </a:xfrm>
        </p:grpSpPr>
        <p:pic>
          <p:nvPicPr>
            <p:cNvPr id="80" name="Picture 6" descr="Nature leaf cartoon Royalty Free Vector Image - VectorStock">
              <a:extLst>
                <a:ext uri="{FF2B5EF4-FFF2-40B4-BE49-F238E27FC236}">
                  <a16:creationId xmlns:a16="http://schemas.microsoft.com/office/drawing/2014/main" id="{E99E7BDA-18BC-4EFC-8B74-804774B1EA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rgbClr val="F575A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219557">
              <a:off x="2169550" y="505989"/>
              <a:ext cx="3577112" cy="3579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74A66E1B-4CCF-4C62-983D-E304E69B72AD}"/>
                </a:ext>
              </a:extLst>
            </p:cNvPr>
            <p:cNvSpPr txBox="1"/>
            <p:nvPr/>
          </p:nvSpPr>
          <p:spPr>
            <a:xfrm>
              <a:off x="2883616" y="1707021"/>
              <a:ext cx="29017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Pattaya" panose="00000500000000000000" pitchFamily="2" charset="-34"/>
                  <a:ea typeface="微软雅黑"/>
                  <a:cs typeface="Pattaya" panose="00000500000000000000" pitchFamily="2" charset="-34"/>
                </a:rPr>
                <a:t>…………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C9D5D424-8E31-4C7B-A65E-5C93EEEC4937}"/>
              </a:ext>
            </a:extLst>
          </p:cNvPr>
          <p:cNvGrpSpPr/>
          <p:nvPr/>
        </p:nvGrpSpPr>
        <p:grpSpPr>
          <a:xfrm>
            <a:off x="4608056" y="3542206"/>
            <a:ext cx="3770525" cy="3496299"/>
            <a:chOff x="2063981" y="730520"/>
            <a:chExt cx="3060286" cy="3062304"/>
          </a:xfrm>
        </p:grpSpPr>
        <p:pic>
          <p:nvPicPr>
            <p:cNvPr id="83" name="Picture 6" descr="Nature leaf cartoon Royalty Free Vector Image - VectorStock">
              <a:extLst>
                <a:ext uri="{FF2B5EF4-FFF2-40B4-BE49-F238E27FC236}">
                  <a16:creationId xmlns:a16="http://schemas.microsoft.com/office/drawing/2014/main" id="{1950CCD2-962F-4860-80CA-0FB98EA5F8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rgbClr val="F575A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219557">
              <a:off x="2063981" y="730520"/>
              <a:ext cx="3060286" cy="3062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8FE7BB55-6887-4D3F-B458-11540812C5A6}"/>
                </a:ext>
              </a:extLst>
            </p:cNvPr>
            <p:cNvSpPr txBox="1"/>
            <p:nvPr/>
          </p:nvSpPr>
          <p:spPr>
            <a:xfrm>
              <a:off x="2461964" y="1722707"/>
              <a:ext cx="2174740" cy="566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Pattaya" panose="00000500000000000000" pitchFamily="2" charset="-34"/>
                  <a:ea typeface="微软雅黑"/>
                  <a:cs typeface="Pattaya" panose="00000500000000000000" pitchFamily="2" charset="-34"/>
                </a:rPr>
                <a:t>…………..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D32BAA4-53B1-4C60-AF77-5BFEF104B45B}"/>
              </a:ext>
            </a:extLst>
          </p:cNvPr>
          <p:cNvGrpSpPr/>
          <p:nvPr/>
        </p:nvGrpSpPr>
        <p:grpSpPr>
          <a:xfrm>
            <a:off x="8267339" y="3322043"/>
            <a:ext cx="3834797" cy="3622270"/>
            <a:chOff x="2063981" y="730520"/>
            <a:chExt cx="3060286" cy="3062304"/>
          </a:xfrm>
        </p:grpSpPr>
        <p:pic>
          <p:nvPicPr>
            <p:cNvPr id="86" name="Picture 6" descr="Nature leaf cartoon Royalty Free Vector Image - VectorStock">
              <a:extLst>
                <a:ext uri="{FF2B5EF4-FFF2-40B4-BE49-F238E27FC236}">
                  <a16:creationId xmlns:a16="http://schemas.microsoft.com/office/drawing/2014/main" id="{BBDDE4C5-536E-4531-BA36-31AA058625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rgbClr val="F575A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219557">
              <a:off x="2063981" y="730520"/>
              <a:ext cx="3060286" cy="3062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771E6985-E602-439B-8190-435EB62D54F0}"/>
                </a:ext>
              </a:extLst>
            </p:cNvPr>
            <p:cNvSpPr txBox="1"/>
            <p:nvPr/>
          </p:nvSpPr>
          <p:spPr>
            <a:xfrm>
              <a:off x="2467510" y="1788501"/>
              <a:ext cx="2315649" cy="546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Pattaya" panose="00000500000000000000" pitchFamily="2" charset="-34"/>
                  <a:ea typeface="微软雅黑"/>
                  <a:cs typeface="Pattaya" panose="00000500000000000000" pitchFamily="2" charset="-34"/>
                </a:rPr>
                <a:t>…………..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F192F56-D68F-4914-AAB1-BE31EA2868E5}"/>
              </a:ext>
            </a:extLst>
          </p:cNvPr>
          <p:cNvSpPr txBox="1"/>
          <p:nvPr/>
        </p:nvSpPr>
        <p:spPr>
          <a:xfrm>
            <a:off x="3686175" y="695325"/>
            <a:ext cx="53149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Điều</a:t>
            </a:r>
            <a:r>
              <a:rPr lang="en-US" sz="4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cần</a:t>
            </a:r>
            <a:r>
              <a:rPr lang="en-US" sz="4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cố</a:t>
            </a:r>
            <a:r>
              <a:rPr lang="en-US" sz="4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gắng</a:t>
            </a:r>
            <a:endParaRPr lang="en-US" sz="44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7064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6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50958" y="418794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857" y="6316255"/>
            <a:ext cx="3623877" cy="66469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27315"/>
            <a:ext cx="1327750" cy="266252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04" y="5028366"/>
            <a:ext cx="1114892" cy="180702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9EE752F-E59A-4763-BA90-9CEC9993259A}"/>
              </a:ext>
            </a:extLst>
          </p:cNvPr>
          <p:cNvSpPr txBox="1"/>
          <p:nvPr/>
        </p:nvSpPr>
        <p:spPr>
          <a:xfrm>
            <a:off x="3244020" y="1101224"/>
            <a:ext cx="61655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ttaya" panose="00000500000000000000" pitchFamily="2" charset="-34"/>
                <a:ea typeface="微软雅黑"/>
                <a:cs typeface="Pattaya" panose="00000500000000000000" pitchFamily="2" charset="-34"/>
              </a:rPr>
              <a:t>Khen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ttaya" panose="00000500000000000000" pitchFamily="2" charset="-34"/>
                <a:ea typeface="微软雅黑"/>
                <a:cs typeface="Pattaya" panose="00000500000000000000" pitchFamily="2" charset="-34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ttaya" panose="00000500000000000000" pitchFamily="2" charset="-34"/>
                <a:ea typeface="微软雅黑"/>
                <a:cs typeface="Pattaya" panose="00000500000000000000" pitchFamily="2" charset="-34"/>
              </a:rPr>
              <a:t>thưởng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Pattaya" panose="00000500000000000000" pitchFamily="2" charset="-34"/>
              <a:ea typeface="微软雅黑"/>
              <a:cs typeface="Pattaya" panose="00000500000000000000" pitchFamily="2" charset="-34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ED6A7AF-3A89-4CFC-8D6E-383A29F372F6}"/>
              </a:ext>
            </a:extLst>
          </p:cNvPr>
          <p:cNvGrpSpPr/>
          <p:nvPr/>
        </p:nvGrpSpPr>
        <p:grpSpPr>
          <a:xfrm>
            <a:off x="1928552" y="3076050"/>
            <a:ext cx="2101543" cy="2808495"/>
            <a:chOff x="749055" y="1379723"/>
            <a:chExt cx="1582266" cy="1935195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1F753CBF-9CB0-4043-9727-31A572EBF960}"/>
                </a:ext>
              </a:extLst>
            </p:cNvPr>
            <p:cNvSpPr/>
            <p:nvPr/>
          </p:nvSpPr>
          <p:spPr>
            <a:xfrm>
              <a:off x="749055" y="1379723"/>
              <a:ext cx="1582266" cy="1935195"/>
            </a:xfrm>
            <a:prstGeom prst="roundRect">
              <a:avLst/>
            </a:prstGeom>
            <a:solidFill>
              <a:srgbClr val="8064A2"/>
            </a:solidFill>
            <a:ln w="25400" cap="flat" cmpd="sng" algn="ctr">
              <a:solidFill>
                <a:srgbClr val="8064A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163CA8D0-DA20-4159-942D-5A264D4BAF77}"/>
                </a:ext>
              </a:extLst>
            </p:cNvPr>
            <p:cNvSpPr/>
            <p:nvPr/>
          </p:nvSpPr>
          <p:spPr>
            <a:xfrm>
              <a:off x="793634" y="1420791"/>
              <a:ext cx="1475519" cy="1862252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8064A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757EC1F-5B8B-4874-A3BE-0BE5753CB9A9}"/>
              </a:ext>
            </a:extLst>
          </p:cNvPr>
          <p:cNvGrpSpPr/>
          <p:nvPr/>
        </p:nvGrpSpPr>
        <p:grpSpPr>
          <a:xfrm>
            <a:off x="7969196" y="2983530"/>
            <a:ext cx="2268464" cy="2808495"/>
            <a:chOff x="749055" y="1379723"/>
            <a:chExt cx="1582266" cy="1935195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A86ADBD-F16B-49FB-A4CC-6D16A13C33C8}"/>
                </a:ext>
              </a:extLst>
            </p:cNvPr>
            <p:cNvSpPr/>
            <p:nvPr/>
          </p:nvSpPr>
          <p:spPr>
            <a:xfrm>
              <a:off x="749055" y="1379723"/>
              <a:ext cx="1582266" cy="1935195"/>
            </a:xfrm>
            <a:prstGeom prst="roundRect">
              <a:avLst/>
            </a:prstGeom>
            <a:solidFill>
              <a:srgbClr val="8064A2"/>
            </a:solidFill>
            <a:ln w="25400" cap="flat" cmpd="sng" algn="ctr">
              <a:solidFill>
                <a:srgbClr val="8064A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5A108B0A-109D-49BA-8F95-55A974B1E468}"/>
                </a:ext>
              </a:extLst>
            </p:cNvPr>
            <p:cNvSpPr/>
            <p:nvPr/>
          </p:nvSpPr>
          <p:spPr>
            <a:xfrm>
              <a:off x="793634" y="1420791"/>
              <a:ext cx="1475519" cy="1862252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8064A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E682FC2-96E8-4FCD-8532-09B48CCEE1BC}"/>
              </a:ext>
            </a:extLst>
          </p:cNvPr>
          <p:cNvGrpSpPr/>
          <p:nvPr/>
        </p:nvGrpSpPr>
        <p:grpSpPr>
          <a:xfrm>
            <a:off x="4948874" y="3029790"/>
            <a:ext cx="2101543" cy="2808495"/>
            <a:chOff x="749055" y="1379723"/>
            <a:chExt cx="1582266" cy="1935195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57AD2A59-E26E-41DE-92C4-80E29A799361}"/>
                </a:ext>
              </a:extLst>
            </p:cNvPr>
            <p:cNvSpPr/>
            <p:nvPr/>
          </p:nvSpPr>
          <p:spPr>
            <a:xfrm>
              <a:off x="749055" y="1379723"/>
              <a:ext cx="1582266" cy="1935195"/>
            </a:xfrm>
            <a:prstGeom prst="roundRect">
              <a:avLst/>
            </a:prstGeom>
            <a:solidFill>
              <a:srgbClr val="8064A2"/>
            </a:solidFill>
            <a:ln w="25400" cap="flat" cmpd="sng" algn="ctr">
              <a:solidFill>
                <a:srgbClr val="8064A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2D75AC3-2D69-4883-AAC4-6CB0B2947D69}"/>
                </a:ext>
              </a:extLst>
            </p:cNvPr>
            <p:cNvSpPr/>
            <p:nvPr/>
          </p:nvSpPr>
          <p:spPr>
            <a:xfrm>
              <a:off x="793634" y="1420791"/>
              <a:ext cx="1475519" cy="1862252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8064A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A2A5A60-5E1E-4390-AE07-ACB2BAA03F1A}"/>
              </a:ext>
            </a:extLst>
          </p:cNvPr>
          <p:cNvGrpSpPr/>
          <p:nvPr/>
        </p:nvGrpSpPr>
        <p:grpSpPr>
          <a:xfrm>
            <a:off x="1322488" y="2187793"/>
            <a:ext cx="1367106" cy="1895714"/>
            <a:chOff x="172720" y="1878647"/>
            <a:chExt cx="1367106" cy="1895714"/>
          </a:xfrm>
        </p:grpSpPr>
        <p:pic>
          <p:nvPicPr>
            <p:cNvPr id="24" name="Picture 2" descr="Medal Clip Art Vector - Medal Vector , Free Transparent Clipart - ClipartKey">
              <a:extLst>
                <a:ext uri="{FF2B5EF4-FFF2-40B4-BE49-F238E27FC236}">
                  <a16:creationId xmlns:a16="http://schemas.microsoft.com/office/drawing/2014/main" id="{F1FA41D4-48DC-4CCE-8E8B-90C0E683BD8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080" b="89971" l="10000" r="94000">
                          <a14:foregroundMark x1="71333" y1="9292" x2="79111" y2="9735"/>
                          <a14:foregroundMark x1="89000" y1="23599" x2="92667" y2="34366"/>
                          <a14:foregroundMark x1="92778" y1="30531" x2="93333" y2="30531"/>
                          <a14:foregroundMark x1="78667" y1="7965" x2="78667" y2="7375"/>
                          <a14:foregroundMark x1="70778" y1="7080" x2="70778" y2="7080"/>
                          <a14:foregroundMark x1="93111" y1="36578" x2="94000" y2="356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673"/>
            <a:stretch/>
          </p:blipFill>
          <p:spPr bwMode="auto">
            <a:xfrm>
              <a:off x="172720" y="1878647"/>
              <a:ext cx="1367106" cy="1895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8A0AFAF-FF1F-4862-8769-2B981784AA3F}"/>
                </a:ext>
              </a:extLst>
            </p:cNvPr>
            <p:cNvSpPr txBox="1"/>
            <p:nvPr/>
          </p:nvSpPr>
          <p:spPr>
            <a:xfrm flipH="1">
              <a:off x="617738" y="2199280"/>
              <a:ext cx="5644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C189885-9AC1-40B4-981E-C64589DC17F2}"/>
              </a:ext>
            </a:extLst>
          </p:cNvPr>
          <p:cNvGrpSpPr/>
          <p:nvPr/>
        </p:nvGrpSpPr>
        <p:grpSpPr>
          <a:xfrm>
            <a:off x="4250278" y="2187794"/>
            <a:ext cx="1367106" cy="1895714"/>
            <a:chOff x="172720" y="1878647"/>
            <a:chExt cx="1367106" cy="1895714"/>
          </a:xfrm>
        </p:grpSpPr>
        <p:pic>
          <p:nvPicPr>
            <p:cNvPr id="27" name="Picture 2" descr="Medal Clip Art Vector - Medal Vector , Free Transparent Clipart - ClipartKey">
              <a:extLst>
                <a:ext uri="{FF2B5EF4-FFF2-40B4-BE49-F238E27FC236}">
                  <a16:creationId xmlns:a16="http://schemas.microsoft.com/office/drawing/2014/main" id="{14284477-56D5-434A-9E38-6A3C1ACBE1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080" b="89971" l="10000" r="94000">
                          <a14:foregroundMark x1="71333" y1="9292" x2="79111" y2="9735"/>
                          <a14:foregroundMark x1="89000" y1="23599" x2="92667" y2="34366"/>
                          <a14:foregroundMark x1="92778" y1="30531" x2="93333" y2="30531"/>
                          <a14:foregroundMark x1="78667" y1="7965" x2="78667" y2="7375"/>
                          <a14:foregroundMark x1="70778" y1="7080" x2="70778" y2="7080"/>
                          <a14:foregroundMark x1="93111" y1="36578" x2="94000" y2="356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673"/>
            <a:stretch/>
          </p:blipFill>
          <p:spPr bwMode="auto">
            <a:xfrm>
              <a:off x="172720" y="1878647"/>
              <a:ext cx="1367106" cy="1895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74799D2-6635-4615-BC08-0E19E5AA4AFE}"/>
                </a:ext>
              </a:extLst>
            </p:cNvPr>
            <p:cNvSpPr txBox="1"/>
            <p:nvPr/>
          </p:nvSpPr>
          <p:spPr>
            <a:xfrm flipH="1">
              <a:off x="617738" y="2199280"/>
              <a:ext cx="5644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B9DAB1C-E267-4A31-9AAC-EF568B302A3B}"/>
              </a:ext>
            </a:extLst>
          </p:cNvPr>
          <p:cNvGrpSpPr/>
          <p:nvPr/>
        </p:nvGrpSpPr>
        <p:grpSpPr>
          <a:xfrm>
            <a:off x="7433257" y="2268455"/>
            <a:ext cx="1367106" cy="1895714"/>
            <a:chOff x="172720" y="1878647"/>
            <a:chExt cx="1367106" cy="1895714"/>
          </a:xfrm>
        </p:grpSpPr>
        <p:pic>
          <p:nvPicPr>
            <p:cNvPr id="30" name="Picture 2" descr="Medal Clip Art Vector - Medal Vector , Free Transparent Clipart - ClipartKey">
              <a:extLst>
                <a:ext uri="{FF2B5EF4-FFF2-40B4-BE49-F238E27FC236}">
                  <a16:creationId xmlns:a16="http://schemas.microsoft.com/office/drawing/2014/main" id="{188ABDA9-4CDE-4066-A6F4-84E889BA7B6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080" b="89971" l="10000" r="94000">
                          <a14:foregroundMark x1="71333" y1="9292" x2="79111" y2="9735"/>
                          <a14:foregroundMark x1="89000" y1="23599" x2="92667" y2="34366"/>
                          <a14:foregroundMark x1="92778" y1="30531" x2="93333" y2="30531"/>
                          <a14:foregroundMark x1="78667" y1="7965" x2="78667" y2="7375"/>
                          <a14:foregroundMark x1="70778" y1="7080" x2="70778" y2="7080"/>
                          <a14:foregroundMark x1="93111" y1="36578" x2="94000" y2="356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673"/>
            <a:stretch/>
          </p:blipFill>
          <p:spPr bwMode="auto">
            <a:xfrm>
              <a:off x="172720" y="1878647"/>
              <a:ext cx="1367106" cy="1895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947B20B-79D8-4FAA-98ED-C9473A450C6F}"/>
                </a:ext>
              </a:extLst>
            </p:cNvPr>
            <p:cNvSpPr txBox="1"/>
            <p:nvPr/>
          </p:nvSpPr>
          <p:spPr>
            <a:xfrm flipH="1">
              <a:off x="617738" y="2199280"/>
              <a:ext cx="5644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281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84607" y="437696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752" y="6056988"/>
            <a:ext cx="5502026" cy="10091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468" y="4550907"/>
            <a:ext cx="941658" cy="18882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404" y="5484596"/>
            <a:ext cx="642271" cy="1041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08" y="3517359"/>
            <a:ext cx="3044224" cy="3044224"/>
          </a:xfrm>
          <a:prstGeom prst="rect">
            <a:avLst/>
          </a:prstGeom>
        </p:spPr>
      </p:pic>
      <p:grpSp>
        <p:nvGrpSpPr>
          <p:cNvPr id="101" name="组合 100"/>
          <p:cNvGrpSpPr/>
          <p:nvPr/>
        </p:nvGrpSpPr>
        <p:grpSpPr>
          <a:xfrm flipH="1">
            <a:off x="412180" y="923976"/>
            <a:ext cx="4310604" cy="2740391"/>
            <a:chOff x="3246438" y="1068388"/>
            <a:chExt cx="5711825" cy="4678363"/>
          </a:xfrm>
          <a:solidFill>
            <a:schemeClr val="tx1"/>
          </a:solidFill>
        </p:grpSpPr>
        <p:sp>
          <p:nvSpPr>
            <p:cNvPr id="102" name="Freeform 5"/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03" name="Freeform 6"/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04" name="Freeform 7"/>
            <p:cNvSpPr/>
            <p:nvPr/>
          </p:nvSpPr>
          <p:spPr bwMode="auto">
            <a:xfrm>
              <a:off x="5292726" y="1068388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05" name="Freeform 8"/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06" name="Freeform 9"/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07" name="Freeform 10"/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08" name="Freeform 11"/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grpSp>
          <p:nvGrpSpPr>
            <p:cNvPr id="109" name="组合 108"/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110" name="Freeform 12"/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11" name="Freeform 13"/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12" name="Freeform 14"/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13" name="Freeform 15"/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14" name="Freeform 16"/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15" name="Freeform 17"/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16" name="Freeform 18"/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17" name="Freeform 19"/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18" name="Freeform 20"/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19" name="Freeform 21"/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20" name="Freeform 22"/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21" name="Freeform 23"/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22" name="Freeform 24"/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23" name="Freeform 25"/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24" name="Freeform 26"/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25" name="Freeform 27"/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26" name="Freeform 28"/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27" name="Freeform 29"/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28" name="Freeform 30"/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29" name="Freeform 31"/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0" name="Freeform 32"/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1" name="Freeform 33"/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2" name="Freeform 34"/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3" name="Freeform 35"/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4" name="Freeform 36"/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5" name="Freeform 37"/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6" name="Freeform 38"/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7" name="Freeform 39"/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8" name="Freeform 40"/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9" name="Freeform 41"/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0" name="Freeform 42"/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1" name="Freeform 43"/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2" name="Freeform 44"/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3" name="Freeform 45"/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4" name="Freeform 46"/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5" name="Freeform 47"/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6" name="Freeform 48"/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7" name="Freeform 49"/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8" name="Freeform 50"/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9" name="Freeform 51"/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0" name="Freeform 52"/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1" name="Freeform 53"/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2" name="Freeform 54"/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3" name="Freeform 55"/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4" name="Freeform 56"/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5" name="Freeform 57"/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6" name="Freeform 58"/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7" name="Freeform 59"/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8" name="Freeform 60"/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9" name="Freeform 61"/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60" name="Freeform 62"/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61" name="Freeform 63"/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62" name="Freeform 64"/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63" name="Freeform 65"/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64" name="Freeform 66"/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65" name="Freeform 67"/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66" name="Freeform 68"/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67" name="Freeform 69"/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68" name="Freeform 70"/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69" name="Freeform 71"/>
              <p:cNvSpPr/>
              <p:nvPr/>
            </p:nvSpPr>
            <p:spPr bwMode="auto">
              <a:xfrm>
                <a:off x="4638676" y="1628776"/>
                <a:ext cx="109538" cy="19050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70" name="Freeform 72"/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71" name="Freeform 73"/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72" name="Freeform 74"/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73" name="Freeform 75"/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74" name="Freeform 76"/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75" name="Freeform 77"/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76" name="Freeform 78"/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77" name="Freeform 79"/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78" name="Freeform 80"/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79" name="Freeform 81"/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80" name="Freeform 82"/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81" name="Freeform 83"/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82" name="Freeform 84"/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83" name="Freeform 85"/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84" name="Freeform 86"/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85" name="Freeform 87"/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86" name="Freeform 88"/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87" name="Freeform 89"/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88" name="Freeform 90"/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89" name="Freeform 91"/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90" name="Freeform 92"/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199" name="Rectangle 198"/>
          <p:cNvSpPr/>
          <p:nvPr/>
        </p:nvSpPr>
        <p:spPr>
          <a:xfrm>
            <a:off x="669576" y="1626264"/>
            <a:ext cx="382216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Phương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hướng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tập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+mn-cs"/>
            </a:endParaRPr>
          </a:p>
        </p:txBody>
      </p:sp>
      <p:sp>
        <p:nvSpPr>
          <p:cNvPr id="200" name="Rounded Rectangle 199"/>
          <p:cNvSpPr/>
          <p:nvPr/>
        </p:nvSpPr>
        <p:spPr>
          <a:xfrm>
            <a:off x="5049028" y="1573274"/>
            <a:ext cx="6360891" cy="5788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Học tập chương trình tuần ….</a:t>
            </a:r>
            <a:endParaRPr kumimoji="0" lang="vi-VN" sz="2800" b="1" i="0" u="none" strike="noStrike" kern="1200" cap="none" spc="0" normalizeH="0" baseline="0" noProof="0" dirty="0" err="1">
              <a:ln>
                <a:noFill/>
              </a:ln>
              <a:solidFill>
                <a:srgbClr val="C55A11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+mn-cs"/>
            </a:endParaRPr>
          </a:p>
        </p:txBody>
      </p:sp>
      <p:sp>
        <p:nvSpPr>
          <p:cNvPr id="201" name="Rounded Rectangle 200"/>
          <p:cNvSpPr/>
          <p:nvPr/>
        </p:nvSpPr>
        <p:spPr>
          <a:xfrm>
            <a:off x="5027689" y="2499654"/>
            <a:ext cx="6382230" cy="5788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Thực hiện đúng nội quy lớp học</a:t>
            </a:r>
            <a:endParaRPr kumimoji="0" lang="en-US" sz="2800" b="1" i="0" u="none" strike="noStrike" kern="1200" cap="none" spc="0" normalizeH="0" baseline="0" noProof="0" dirty="0" err="1">
              <a:ln>
                <a:noFill/>
              </a:ln>
              <a:solidFill>
                <a:srgbClr val="548235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+mn-cs"/>
            </a:endParaRPr>
          </a:p>
        </p:txBody>
      </p:sp>
      <p:sp>
        <p:nvSpPr>
          <p:cNvPr id="202" name="Rounded Rectangle 201"/>
          <p:cNvSpPr/>
          <p:nvPr/>
        </p:nvSpPr>
        <p:spPr>
          <a:xfrm>
            <a:off x="5027689" y="3388889"/>
            <a:ext cx="6382230" cy="578882"/>
          </a:xfrm>
          <a:prstGeom prst="roundRect">
            <a:avLst/>
          </a:prstGeom>
          <a:solidFill>
            <a:srgbClr val="FFE1EA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34F7D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……………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34F7D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223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" grpId="0"/>
      <p:bldP spid="200" grpId="0" animBg="1"/>
      <p:bldP spid="201" grpId="0" animBg="1"/>
      <p:bldP spid="202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1xfd12z">
      <a:majorFont>
        <a:latin typeface="微软雅黑" panose="020F0302020204030204"/>
        <a:ea typeface="微软雅黑"/>
        <a:cs typeface=""/>
      </a:majorFont>
      <a:minorFont>
        <a:latin typeface="微软雅黑" panose="020F050202020403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284</Words>
  <Application>Microsoft Office PowerPoint</Application>
  <PresentationFormat>Widescreen</PresentationFormat>
  <Paragraphs>62</Paragraphs>
  <Slides>18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等线</vt:lpstr>
      <vt:lpstr>等线 Light</vt:lpstr>
      <vt:lpstr>微软雅黑</vt:lpstr>
      <vt:lpstr>Arial</vt:lpstr>
      <vt:lpstr>Calibri</vt:lpstr>
      <vt:lpstr>Georgia</vt:lpstr>
      <vt:lpstr>Pattaya</vt:lpstr>
      <vt:lpstr>字魂20号-石头体</vt:lpstr>
      <vt:lpstr>Office 主题​​</vt:lpstr>
      <vt:lpstr>3_Office 主题​​</vt:lpstr>
      <vt:lpstr>www.jpppt.com</vt:lpstr>
      <vt:lpstr>1_Office 主题​​</vt:lpstr>
      <vt:lpstr>2_Office 主题​​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Huong Tran</cp:lastModifiedBy>
  <cp:revision>17</cp:revision>
  <dcterms:created xsi:type="dcterms:W3CDTF">2022-09-03T23:58:41Z</dcterms:created>
  <dcterms:modified xsi:type="dcterms:W3CDTF">2025-09-29T04:37:45Z</dcterms:modified>
</cp:coreProperties>
</file>