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9" r:id="rId2"/>
    <p:sldMasterId id="2147483681" r:id="rId3"/>
  </p:sldMasterIdLst>
  <p:notesMasterIdLst>
    <p:notesMasterId r:id="rId38"/>
  </p:notesMasterIdLst>
  <p:sldIdLst>
    <p:sldId id="294" r:id="rId4"/>
    <p:sldId id="427" r:id="rId5"/>
    <p:sldId id="347" r:id="rId6"/>
    <p:sldId id="348" r:id="rId7"/>
    <p:sldId id="349" r:id="rId8"/>
    <p:sldId id="328" r:id="rId9"/>
    <p:sldId id="260" r:id="rId10"/>
    <p:sldId id="329" r:id="rId11"/>
    <p:sldId id="446" r:id="rId12"/>
    <p:sldId id="330" r:id="rId13"/>
    <p:sldId id="439" r:id="rId14"/>
    <p:sldId id="443" r:id="rId15"/>
    <p:sldId id="440" r:id="rId16"/>
    <p:sldId id="441" r:id="rId17"/>
    <p:sldId id="272" r:id="rId18"/>
    <p:sldId id="277" r:id="rId19"/>
    <p:sldId id="278" r:id="rId20"/>
    <p:sldId id="279" r:id="rId21"/>
    <p:sldId id="280" r:id="rId22"/>
    <p:sldId id="281" r:id="rId23"/>
    <p:sldId id="282" r:id="rId24"/>
    <p:sldId id="290" r:id="rId25"/>
    <p:sldId id="291" r:id="rId26"/>
    <p:sldId id="292" r:id="rId27"/>
    <p:sldId id="293" r:id="rId28"/>
    <p:sldId id="336" r:id="rId29"/>
    <p:sldId id="337" r:id="rId30"/>
    <p:sldId id="315" r:id="rId31"/>
    <p:sldId id="304" r:id="rId32"/>
    <p:sldId id="305" r:id="rId33"/>
    <p:sldId id="306" r:id="rId34"/>
    <p:sldId id="317" r:id="rId35"/>
    <p:sldId id="338" r:id="rId36"/>
    <p:sldId id="271" r:id="rId37"/>
  </p:sldIdLst>
  <p:sldSz cx="16276638" cy="9144000"/>
  <p:notesSz cx="6858000" cy="91440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FF"/>
    <a:srgbClr val="0000FF"/>
    <a:srgbClr val="F7D8BB"/>
    <a:srgbClr val="0000CC"/>
    <a:srgbClr val="FF0066"/>
    <a:srgbClr val="E1EEC1"/>
    <a:srgbClr val="FF7C8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AA6713-0D5C-45FE-934D-29DDE5E1210C}" v="4" dt="2023-10-18T12:24:14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72424" autoAdjust="0"/>
  </p:normalViewPr>
  <p:slideViewPr>
    <p:cSldViewPr>
      <p:cViewPr varScale="1">
        <p:scale>
          <a:sx n="47" d="100"/>
          <a:sy n="47" d="100"/>
        </p:scale>
        <p:origin x="1378" y="29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03BD4B7C-86AD-487B-9A72-8583AD452A45}"/>
    <pc:docChg chg="delSld modSld">
      <pc:chgData name="Phuong Luong Y" userId="dda31959b45852e4" providerId="LiveId" clId="{03BD4B7C-86AD-487B-9A72-8583AD452A45}" dt="2023-09-19T02:09:35.510" v="54" actId="20577"/>
      <pc:docMkLst>
        <pc:docMk/>
      </pc:docMkLst>
      <pc:sldChg chg="addSp modSp mod modAnim">
        <pc:chgData name="Phuong Luong Y" userId="dda31959b45852e4" providerId="LiveId" clId="{03BD4B7C-86AD-487B-9A72-8583AD452A45}" dt="2023-09-19T02:09:22.071" v="51" actId="1076"/>
        <pc:sldMkLst>
          <pc:docMk/>
          <pc:sldMk cId="340504235" sldId="336"/>
        </pc:sldMkLst>
        <pc:spChg chg="mod">
          <ac:chgData name="Phuong Luong Y" userId="dda31959b45852e4" providerId="LiveId" clId="{03BD4B7C-86AD-487B-9A72-8583AD452A45}" dt="2023-09-19T02:08:57.658" v="7" actId="1076"/>
          <ac:spMkLst>
            <pc:docMk/>
            <pc:sldMk cId="340504235" sldId="336"/>
            <ac:spMk id="3" creationId="{EDD4703F-7C25-3F6C-ED27-82077BECD70D}"/>
          </ac:spMkLst>
        </pc:spChg>
        <pc:spChg chg="add mod">
          <ac:chgData name="Phuong Luong Y" userId="dda31959b45852e4" providerId="LiveId" clId="{03BD4B7C-86AD-487B-9A72-8583AD452A45}" dt="2023-09-19T02:09:22.071" v="51" actId="1076"/>
          <ac:spMkLst>
            <pc:docMk/>
            <pc:sldMk cId="340504235" sldId="336"/>
            <ac:spMk id="4" creationId="{4907B119-661A-71F6-C6E1-06FB7FDD1661}"/>
          </ac:spMkLst>
        </pc:spChg>
        <pc:picChg chg="mod">
          <ac:chgData name="Phuong Luong Y" userId="dda31959b45852e4" providerId="LiveId" clId="{03BD4B7C-86AD-487B-9A72-8583AD452A45}" dt="2023-09-19T02:08:50.352" v="4" actId="14100"/>
          <ac:picMkLst>
            <pc:docMk/>
            <pc:sldMk cId="340504235" sldId="336"/>
            <ac:picMk id="2" creationId="{66C8BDFC-53AA-3924-B7EF-84F79EAD5C45}"/>
          </ac:picMkLst>
        </pc:picChg>
        <pc:picChg chg="mod">
          <ac:chgData name="Phuong Luong Y" userId="dda31959b45852e4" providerId="LiveId" clId="{03BD4B7C-86AD-487B-9A72-8583AD452A45}" dt="2023-09-19T02:08:54.849" v="6" actId="1076"/>
          <ac:picMkLst>
            <pc:docMk/>
            <pc:sldMk cId="340504235" sldId="336"/>
            <ac:picMk id="8" creationId="{93EDEA49-9849-DF39-EB78-B094FC9366D8}"/>
          </ac:picMkLst>
        </pc:picChg>
      </pc:sldChg>
      <pc:sldChg chg="del">
        <pc:chgData name="Phuong Luong Y" userId="dda31959b45852e4" providerId="LiveId" clId="{03BD4B7C-86AD-487B-9A72-8583AD452A45}" dt="2023-09-19T02:07:05.145" v="0" actId="47"/>
        <pc:sldMkLst>
          <pc:docMk/>
          <pc:sldMk cId="2432748071" sldId="432"/>
        </pc:sldMkLst>
      </pc:sldChg>
      <pc:sldChg chg="modSp mod">
        <pc:chgData name="Phuong Luong Y" userId="dda31959b45852e4" providerId="LiveId" clId="{03BD4B7C-86AD-487B-9A72-8583AD452A45}" dt="2023-09-19T02:09:28.251" v="52" actId="20577"/>
        <pc:sldMkLst>
          <pc:docMk/>
          <pc:sldMk cId="1534287994" sldId="439"/>
        </pc:sldMkLst>
        <pc:spChg chg="mod">
          <ac:chgData name="Phuong Luong Y" userId="dda31959b45852e4" providerId="LiveId" clId="{03BD4B7C-86AD-487B-9A72-8583AD452A45}" dt="2023-09-19T02:09:28.251" v="52" actId="20577"/>
          <ac:spMkLst>
            <pc:docMk/>
            <pc:sldMk cId="1534287994" sldId="439"/>
            <ac:spMk id="10" creationId="{00000000-0000-0000-0000-000000000000}"/>
          </ac:spMkLst>
        </pc:spChg>
      </pc:sldChg>
      <pc:sldChg chg="modSp mod">
        <pc:chgData name="Phuong Luong Y" userId="dda31959b45852e4" providerId="LiveId" clId="{03BD4B7C-86AD-487B-9A72-8583AD452A45}" dt="2023-09-19T02:09:35.510" v="54" actId="20577"/>
        <pc:sldMkLst>
          <pc:docMk/>
          <pc:sldMk cId="1860098335" sldId="440"/>
        </pc:sldMkLst>
        <pc:spChg chg="mod">
          <ac:chgData name="Phuong Luong Y" userId="dda31959b45852e4" providerId="LiveId" clId="{03BD4B7C-86AD-487B-9A72-8583AD452A45}" dt="2023-09-19T02:09:35.510" v="54" actId="20577"/>
          <ac:spMkLst>
            <pc:docMk/>
            <pc:sldMk cId="1860098335" sldId="440"/>
            <ac:spMk id="7" creationId="{F0E38A3E-0C1C-7E42-1922-530BAE0F4D06}"/>
          </ac:spMkLst>
        </pc:spChg>
      </pc:sldChg>
      <pc:sldChg chg="del">
        <pc:chgData name="Phuong Luong Y" userId="dda31959b45852e4" providerId="LiveId" clId="{03BD4B7C-86AD-487B-9A72-8583AD452A45}" dt="2023-09-19T02:07:06.750" v="1" actId="47"/>
        <pc:sldMkLst>
          <pc:docMk/>
          <pc:sldMk cId="4212759979" sldId="442"/>
        </pc:sldMkLst>
      </pc:sldChg>
      <pc:sldChg chg="modSp mod">
        <pc:chgData name="Phuong Luong Y" userId="dda31959b45852e4" providerId="LiveId" clId="{03BD4B7C-86AD-487B-9A72-8583AD452A45}" dt="2023-09-19T02:09:32.548" v="53" actId="20577"/>
        <pc:sldMkLst>
          <pc:docMk/>
          <pc:sldMk cId="1282253078" sldId="443"/>
        </pc:sldMkLst>
        <pc:spChg chg="mod">
          <ac:chgData name="Phuong Luong Y" userId="dda31959b45852e4" providerId="LiveId" clId="{03BD4B7C-86AD-487B-9A72-8583AD452A45}" dt="2023-09-19T02:09:32.548" v="53" actId="20577"/>
          <ac:spMkLst>
            <pc:docMk/>
            <pc:sldMk cId="1282253078" sldId="443"/>
            <ac:spMk id="10" creationId="{00000000-0000-0000-0000-000000000000}"/>
          </ac:spMkLst>
        </pc:spChg>
      </pc:sldChg>
    </pc:docChg>
  </pc:docChgLst>
  <pc:docChgLst>
    <pc:chgData name="Phuong Luong Y" userId="dda31959b45852e4" providerId="LiveId" clId="{C2AA6713-0D5C-45FE-934D-29DDE5E1210C}"/>
    <pc:docChg chg="addSld delSld modSld sldOrd">
      <pc:chgData name="Phuong Luong Y" userId="dda31959b45852e4" providerId="LiveId" clId="{C2AA6713-0D5C-45FE-934D-29DDE5E1210C}" dt="2023-10-18T12:24:22.901" v="3"/>
      <pc:docMkLst>
        <pc:docMk/>
      </pc:docMkLst>
      <pc:sldChg chg="add del modTransition setBg modNotes">
        <pc:chgData name="Phuong Luong Y" userId="dda31959b45852e4" providerId="LiveId" clId="{C2AA6713-0D5C-45FE-934D-29DDE5E1210C}" dt="2023-10-18T12:24:09.736" v="1"/>
        <pc:sldMkLst>
          <pc:docMk/>
          <pc:sldMk cId="1734151989" sldId="290"/>
        </pc:sldMkLst>
      </pc:sldChg>
      <pc:sldChg chg="add del modTransition setBg modNotes">
        <pc:chgData name="Phuong Luong Y" userId="dda31959b45852e4" providerId="LiveId" clId="{C2AA6713-0D5C-45FE-934D-29DDE5E1210C}" dt="2023-10-18T12:24:09.736" v="1"/>
        <pc:sldMkLst>
          <pc:docMk/>
          <pc:sldMk cId="4021245808" sldId="291"/>
        </pc:sldMkLst>
      </pc:sldChg>
      <pc:sldChg chg="add del setBg modNotes">
        <pc:chgData name="Phuong Luong Y" userId="dda31959b45852e4" providerId="LiveId" clId="{C2AA6713-0D5C-45FE-934D-29DDE5E1210C}" dt="2023-10-18T12:24:09.736" v="1"/>
        <pc:sldMkLst>
          <pc:docMk/>
          <pc:sldMk cId="880020396" sldId="292"/>
        </pc:sldMkLst>
      </pc:sldChg>
      <pc:sldChg chg="add del modTransition setBg modNotes">
        <pc:chgData name="Phuong Luong Y" userId="dda31959b45852e4" providerId="LiveId" clId="{C2AA6713-0D5C-45FE-934D-29DDE5E1210C}" dt="2023-10-18T12:24:09.736" v="1"/>
        <pc:sldMkLst>
          <pc:docMk/>
          <pc:sldMk cId="1002357436" sldId="293"/>
        </pc:sldMkLst>
      </pc:sldChg>
      <pc:sldChg chg="ord">
        <pc:chgData name="Phuong Luong Y" userId="dda31959b45852e4" providerId="LiveId" clId="{C2AA6713-0D5C-45FE-934D-29DDE5E1210C}" dt="2023-10-18T12:24:22.901" v="3"/>
        <pc:sldMkLst>
          <pc:docMk/>
          <pc:sldMk cId="340504235" sldId="3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46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886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79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8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1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3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17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37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85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306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57257A-6D80-A1FF-ED03-77C43087D405}"/>
              </a:ext>
            </a:extLst>
          </p:cNvPr>
          <p:cNvSpPr/>
          <p:nvPr userDrawn="1"/>
        </p:nvSpPr>
        <p:spPr>
          <a:xfrm>
            <a:off x="0" y="1983874"/>
            <a:ext cx="10742581" cy="419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339" y="129310"/>
            <a:ext cx="1172898" cy="14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3276" y="297234"/>
            <a:ext cx="10743512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29307" y="2179565"/>
            <a:ext cx="11506185" cy="2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4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3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32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89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1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1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7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1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54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45" y="110836"/>
            <a:ext cx="784905" cy="9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06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13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77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15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7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03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70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2pPr>
            <a:lvl3pPr marL="1828754" lvl="2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4pPr>
            <a:lvl5pPr marL="3047924" lvl="4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5pPr>
            <a:lvl6pPr marL="3657509" lvl="5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68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23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42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9528236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1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5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1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0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64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67" r:id="rId6"/>
    <p:sldLayoutId id="2147483668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1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gif"/><Relationship Id="rId18" Type="http://schemas.openxmlformats.org/officeDocument/2006/relationships/image" Target="../media/image49.svg"/><Relationship Id="rId26" Type="http://schemas.openxmlformats.org/officeDocument/2006/relationships/image" Target="../media/image57.png"/><Relationship Id="rId39" Type="http://schemas.openxmlformats.org/officeDocument/2006/relationships/slide" Target="slide20.xml"/><Relationship Id="rId21" Type="http://schemas.openxmlformats.org/officeDocument/2006/relationships/image" Target="../media/image52.png"/><Relationship Id="rId34" Type="http://schemas.openxmlformats.org/officeDocument/2006/relationships/image" Target="../media/image62.png"/><Relationship Id="rId42" Type="http://schemas.openxmlformats.org/officeDocument/2006/relationships/image" Target="../media/image66.png"/><Relationship Id="rId7" Type="http://schemas.openxmlformats.org/officeDocument/2006/relationships/image" Target="../media/image10.svg"/><Relationship Id="rId2" Type="http://schemas.openxmlformats.org/officeDocument/2006/relationships/audio" Target="../media/media1.wma"/><Relationship Id="rId16" Type="http://schemas.openxmlformats.org/officeDocument/2006/relationships/image" Target="../media/image47.png"/><Relationship Id="rId20" Type="http://schemas.openxmlformats.org/officeDocument/2006/relationships/image" Target="../media/image51.svg"/><Relationship Id="rId29" Type="http://schemas.openxmlformats.org/officeDocument/2006/relationships/image" Target="../media/image60.png"/><Relationship Id="rId41" Type="http://schemas.openxmlformats.org/officeDocument/2006/relationships/slide" Target="slide21.xml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11" Type="http://schemas.openxmlformats.org/officeDocument/2006/relationships/image" Target="../media/image44.gif"/><Relationship Id="rId24" Type="http://schemas.openxmlformats.org/officeDocument/2006/relationships/image" Target="../media/image55.png"/><Relationship Id="rId32" Type="http://schemas.openxmlformats.org/officeDocument/2006/relationships/image" Target="../media/image61.png"/><Relationship Id="rId37" Type="http://schemas.openxmlformats.org/officeDocument/2006/relationships/slide" Target="slide19.xml"/><Relationship Id="rId40" Type="http://schemas.openxmlformats.org/officeDocument/2006/relationships/image" Target="../media/image65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23" Type="http://schemas.openxmlformats.org/officeDocument/2006/relationships/image" Target="../media/image54.jpeg"/><Relationship Id="rId28" Type="http://schemas.openxmlformats.org/officeDocument/2006/relationships/image" Target="../media/image59.png"/><Relationship Id="rId36" Type="http://schemas.openxmlformats.org/officeDocument/2006/relationships/image" Target="../media/image63.png"/><Relationship Id="rId10" Type="http://schemas.openxmlformats.org/officeDocument/2006/relationships/image" Target="../media/image43.gif"/><Relationship Id="rId19" Type="http://schemas.openxmlformats.org/officeDocument/2006/relationships/image" Target="../media/image50.png"/><Relationship Id="rId31" Type="http://schemas.openxmlformats.org/officeDocument/2006/relationships/slide" Target="slide1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svg"/><Relationship Id="rId14" Type="http://schemas.openxmlformats.org/officeDocument/2006/relationships/slide" Target="slide8.xml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slide" Target="slide22.xml"/><Relationship Id="rId35" Type="http://schemas.openxmlformats.org/officeDocument/2006/relationships/slide" Target="slide18.xml"/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.xml"/><Relationship Id="rId12" Type="http://schemas.openxmlformats.org/officeDocument/2006/relationships/image" Target="../media/image45.gif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slide" Target="slide17.xml"/><Relationship Id="rId38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52.png"/><Relationship Id="rId3" Type="http://schemas.openxmlformats.org/officeDocument/2006/relationships/slide" Target="slide15.xml"/><Relationship Id="rId7" Type="http://schemas.openxmlformats.org/officeDocument/2006/relationships/image" Target="../media/image70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svg"/><Relationship Id="rId11" Type="http://schemas.openxmlformats.org/officeDocument/2006/relationships/image" Target="../media/image50.png"/><Relationship Id="rId5" Type="http://schemas.openxmlformats.org/officeDocument/2006/relationships/image" Target="../media/image68.png"/><Relationship Id="rId15" Type="http://schemas.openxmlformats.org/officeDocument/2006/relationships/image" Target="../media/image54.jpeg"/><Relationship Id="rId10" Type="http://schemas.openxmlformats.org/officeDocument/2006/relationships/image" Target="../media/image49.svg"/><Relationship Id="rId4" Type="http://schemas.openxmlformats.org/officeDocument/2006/relationships/image" Target="../media/image67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12" Type="http://schemas.openxmlformats.org/officeDocument/2006/relationships/image" Target="../media/image67.pn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svg"/><Relationship Id="rId11" Type="http://schemas.openxmlformats.org/officeDocument/2006/relationships/slide" Target="slide15.xml"/><Relationship Id="rId5" Type="http://schemas.openxmlformats.org/officeDocument/2006/relationships/image" Target="../media/image48.png"/><Relationship Id="rId15" Type="http://schemas.openxmlformats.org/officeDocument/2006/relationships/image" Target="../media/image69.svg"/><Relationship Id="rId10" Type="http://schemas.openxmlformats.org/officeDocument/2006/relationships/image" Target="../media/image53.svg"/><Relationship Id="rId4" Type="http://schemas.openxmlformats.org/officeDocument/2006/relationships/image" Target="../media/image10.svg"/><Relationship Id="rId9" Type="http://schemas.openxmlformats.org/officeDocument/2006/relationships/image" Target="../media/image52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52.png"/><Relationship Id="rId5" Type="http://schemas.openxmlformats.org/officeDocument/2006/relationships/slide" Target="slide15.xml"/><Relationship Id="rId15" Type="http://schemas.openxmlformats.org/officeDocument/2006/relationships/image" Target="../media/image69.svg"/><Relationship Id="rId10" Type="http://schemas.openxmlformats.org/officeDocument/2006/relationships/image" Target="../media/image51.svg"/><Relationship Id="rId4" Type="http://schemas.openxmlformats.org/officeDocument/2006/relationships/image" Target="../media/image10.svg"/><Relationship Id="rId9" Type="http://schemas.openxmlformats.org/officeDocument/2006/relationships/image" Target="../media/image50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52.png"/><Relationship Id="rId5" Type="http://schemas.openxmlformats.org/officeDocument/2006/relationships/slide" Target="slide15.xml"/><Relationship Id="rId15" Type="http://schemas.openxmlformats.org/officeDocument/2006/relationships/image" Target="../media/image69.svg"/><Relationship Id="rId10" Type="http://schemas.openxmlformats.org/officeDocument/2006/relationships/image" Target="../media/image51.svg"/><Relationship Id="rId4" Type="http://schemas.openxmlformats.org/officeDocument/2006/relationships/image" Target="../media/image10.svg"/><Relationship Id="rId9" Type="http://schemas.openxmlformats.org/officeDocument/2006/relationships/image" Target="../media/image50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52.png"/><Relationship Id="rId5" Type="http://schemas.openxmlformats.org/officeDocument/2006/relationships/slide" Target="slide15.xml"/><Relationship Id="rId15" Type="http://schemas.openxmlformats.org/officeDocument/2006/relationships/image" Target="../media/image69.svg"/><Relationship Id="rId10" Type="http://schemas.openxmlformats.org/officeDocument/2006/relationships/image" Target="../media/image51.svg"/><Relationship Id="rId4" Type="http://schemas.openxmlformats.org/officeDocument/2006/relationships/image" Target="../media/image10.svg"/><Relationship Id="rId9" Type="http://schemas.openxmlformats.org/officeDocument/2006/relationships/image" Target="../media/image50.png"/><Relationship Id="rId1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52.png"/><Relationship Id="rId5" Type="http://schemas.openxmlformats.org/officeDocument/2006/relationships/slide" Target="slide15.xml"/><Relationship Id="rId15" Type="http://schemas.openxmlformats.org/officeDocument/2006/relationships/image" Target="../media/image69.svg"/><Relationship Id="rId10" Type="http://schemas.openxmlformats.org/officeDocument/2006/relationships/image" Target="../media/image51.svg"/><Relationship Id="rId4" Type="http://schemas.openxmlformats.org/officeDocument/2006/relationships/image" Target="../media/image10.svg"/><Relationship Id="rId9" Type="http://schemas.openxmlformats.org/officeDocument/2006/relationships/image" Target="../media/image50.pn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2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11" Type="http://schemas.microsoft.com/office/2007/relationships/hdphoto" Target="../media/hdphoto2.wdp"/><Relationship Id="rId5" Type="http://schemas.openxmlformats.org/officeDocument/2006/relationships/image" Target="../media/image83.jpe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3" Type="http://schemas.openxmlformats.org/officeDocument/2006/relationships/image" Target="../media/image83.jpeg"/><Relationship Id="rId7" Type="http://schemas.microsoft.com/office/2007/relationships/hdphoto" Target="../media/hdphoto1.wdp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slide" Target="slide30.xml"/><Relationship Id="rId5" Type="http://schemas.openxmlformats.org/officeDocument/2006/relationships/slide" Target="slide29.xml"/><Relationship Id="rId15" Type="http://schemas.openxmlformats.org/officeDocument/2006/relationships/slide" Target="slide34.xml"/><Relationship Id="rId10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87.png"/><Relationship Id="rId1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slide" Target="slide2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GIF"/><Relationship Id="rId5" Type="http://schemas.openxmlformats.org/officeDocument/2006/relationships/audio" Target="../media/audio5.wav"/><Relationship Id="rId10" Type="http://schemas.openxmlformats.org/officeDocument/2006/relationships/image" Target="../media/image95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slide" Target="slide2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GIF"/><Relationship Id="rId5" Type="http://schemas.openxmlformats.org/officeDocument/2006/relationships/audio" Target="../media/audio5.wav"/><Relationship Id="rId10" Type="http://schemas.openxmlformats.org/officeDocument/2006/relationships/image" Target="../media/image95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slide" Target="slide2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GIF"/><Relationship Id="rId5" Type="http://schemas.openxmlformats.org/officeDocument/2006/relationships/audio" Target="../media/audio5.wav"/><Relationship Id="rId10" Type="http://schemas.openxmlformats.org/officeDocument/2006/relationships/image" Target="../media/image95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slide" Target="slide28.xml"/><Relationship Id="rId5" Type="http://schemas.openxmlformats.org/officeDocument/2006/relationships/audio" Target="../media/audio5.wav"/><Relationship Id="rId10" Type="http://schemas.openxmlformats.org/officeDocument/2006/relationships/image" Target="../media/image96.GIF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97.png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slide" Target="slide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GIF"/><Relationship Id="rId5" Type="http://schemas.openxmlformats.org/officeDocument/2006/relationships/audio" Target="../media/audio5.wav"/><Relationship Id="rId10" Type="http://schemas.openxmlformats.org/officeDocument/2006/relationships/image" Target="../media/image101.png"/><Relationship Id="rId4" Type="http://schemas.openxmlformats.org/officeDocument/2006/relationships/audio" Target="../media/audio4.wav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emf"/><Relationship Id="rId7" Type="http://schemas.openxmlformats.org/officeDocument/2006/relationships/image" Target="../media/image106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75" y="968023"/>
            <a:ext cx="10972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58431" y="1857023"/>
            <a:ext cx="5181600" cy="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1519" y="4800602"/>
            <a:ext cx="1016000" cy="38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0230" y="6719712"/>
            <a:ext cx="1016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31" y="4775201"/>
            <a:ext cx="5994400" cy="16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805732" y="4321672"/>
            <a:ext cx="10287002" cy="38989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64" y="699912"/>
            <a:ext cx="1746955" cy="17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874384" y="6603295"/>
            <a:ext cx="10527882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defRPr/>
            </a:pPr>
            <a:r>
              <a:rPr lang="en-US" sz="88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88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89" y="3145413"/>
            <a:ext cx="8722100" cy="2853175"/>
          </a:xfrm>
          <a:prstGeom prst="rect">
            <a:avLst/>
          </a:prstGeom>
        </p:spPr>
      </p:pic>
      <p:pic>
        <p:nvPicPr>
          <p:cNvPr id="8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07D742C5-44C9-B28F-9E17-B387BCF7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F812C12-3CA2-5E2F-C6AD-A3B678765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16" name="Hình ảnh 15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96D72020-3154-5B39-4CDF-AFDD89BFD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18" name="Hình ảnh 17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B0C9E7EA-2D83-E1DA-56B6-4A49B19B6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C92B4BAE-6720-5C55-EA34-E06FDBD89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47319" y="97972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3.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bộ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phận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chính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đèn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học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59984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750AE2-3E46-4829-6E97-23EE92A0A1A3}"/>
              </a:ext>
            </a:extLst>
          </p:cNvPr>
          <p:cNvSpPr txBox="1"/>
          <p:nvPr/>
        </p:nvSpPr>
        <p:spPr>
          <a:xfrm>
            <a:off x="302918" y="1070343"/>
            <a:ext cx="1597372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 vào hình và các thông tin dưới đây, hãy chỉ các bộ phận chính của đèn học và nêu tác dụng của từng bộ phận?</a:t>
            </a:r>
            <a:endParaRPr lang="en-US" sz="3800" b="1" i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02BC27-53BA-A09F-9FC9-7495230E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119" y="3628548"/>
            <a:ext cx="4114800" cy="54746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159C57-2FFD-B1EF-0D75-92BFA701D5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" t="18273" r="86974" b="73170"/>
          <a:stretch>
            <a:fillRect/>
          </a:stretch>
        </p:blipFill>
        <p:spPr>
          <a:xfrm>
            <a:off x="1071771" y="3868244"/>
            <a:ext cx="619795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92D4A3-7A3A-5BB5-FE65-73B6EB6E4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" t="33727" r="86974" b="57716"/>
          <a:stretch>
            <a:fillRect/>
          </a:stretch>
        </p:blipFill>
        <p:spPr>
          <a:xfrm>
            <a:off x="1104326" y="4936492"/>
            <a:ext cx="554687" cy="531436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BBADC7-FFA6-7763-A884-DBFCD1F6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6" t="48805" r="86772" b="42639"/>
          <a:stretch>
            <a:fillRect/>
          </a:stretch>
        </p:blipFill>
        <p:spPr>
          <a:xfrm>
            <a:off x="1117405" y="5951614"/>
            <a:ext cx="544244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FDF55E-792F-FB32-A6C0-47DBFDF764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5" t="66864" r="87153" b="24580"/>
          <a:stretch>
            <a:fillRect/>
          </a:stretch>
        </p:blipFill>
        <p:spPr>
          <a:xfrm>
            <a:off x="1117405" y="7396561"/>
            <a:ext cx="544244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55500C-937A-E523-8F59-B2C3D14164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5" t="84923" r="87153" b="6521"/>
          <a:stretch>
            <a:fillRect/>
          </a:stretch>
        </p:blipFill>
        <p:spPr>
          <a:xfrm>
            <a:off x="1148828" y="8368490"/>
            <a:ext cx="544244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82F0C2E-6316-0E1A-7C5E-0338BB532AD1}"/>
              </a:ext>
            </a:extLst>
          </p:cNvPr>
          <p:cNvSpPr/>
          <p:nvPr/>
        </p:nvSpPr>
        <p:spPr>
          <a:xfrm>
            <a:off x="1805862" y="4762500"/>
            <a:ext cx="8082727" cy="799235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</a:t>
            </a:r>
            <a:r>
              <a:rPr lang="en-US" sz="3200" b="1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 đèn</a:t>
            </a:r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phát ra ánh sáng.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6D90B52-FD49-6F49-D360-58942C592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6" t="2819" r="86974" b="88624"/>
          <a:stretch>
            <a:fillRect/>
          </a:stretch>
        </p:blipFill>
        <p:spPr>
          <a:xfrm>
            <a:off x="1032604" y="2763011"/>
            <a:ext cx="619795" cy="610901"/>
          </a:xfrm>
          <a:custGeom>
            <a:avLst/>
            <a:gdLst>
              <a:gd name="connsiteX0" fmla="*/ 266700 w 533400"/>
              <a:gd name="connsiteY0" fmla="*/ 0 h 527744"/>
              <a:gd name="connsiteX1" fmla="*/ 533400 w 533400"/>
              <a:gd name="connsiteY1" fmla="*/ 263872 h 527744"/>
              <a:gd name="connsiteX2" fmla="*/ 266700 w 533400"/>
              <a:gd name="connsiteY2" fmla="*/ 527744 h 527744"/>
              <a:gd name="connsiteX3" fmla="*/ 0 w 533400"/>
              <a:gd name="connsiteY3" fmla="*/ 263872 h 527744"/>
              <a:gd name="connsiteX4" fmla="*/ 266700 w 533400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527744">
                <a:moveTo>
                  <a:pt x="266700" y="0"/>
                </a:moveTo>
                <a:cubicBezTo>
                  <a:pt x="413994" y="0"/>
                  <a:pt x="533400" y="118140"/>
                  <a:pt x="533400" y="263872"/>
                </a:cubicBezTo>
                <a:cubicBezTo>
                  <a:pt x="533400" y="409604"/>
                  <a:pt x="413994" y="527744"/>
                  <a:pt x="266700" y="527744"/>
                </a:cubicBezTo>
                <a:cubicBezTo>
                  <a:pt x="119406" y="527744"/>
                  <a:pt x="0" y="409604"/>
                  <a:pt x="0" y="263872"/>
                </a:cubicBezTo>
                <a:cubicBezTo>
                  <a:pt x="0" y="118140"/>
                  <a:pt x="119406" y="0"/>
                  <a:pt x="266700" y="0"/>
                </a:cubicBezTo>
                <a:close/>
              </a:path>
            </a:pathLst>
          </a:cu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6582838-F384-C78B-7CB5-F3A6086AABC4}"/>
              </a:ext>
            </a:extLst>
          </p:cNvPr>
          <p:cNvSpPr/>
          <p:nvPr/>
        </p:nvSpPr>
        <p:spPr>
          <a:xfrm>
            <a:off x="1777856" y="2582100"/>
            <a:ext cx="8031510" cy="1019257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 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giúp đèn đứng vững trên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mặt bàn.</a:t>
            </a:r>
            <a:r>
              <a:rPr lang="en-US" sz="32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673273D-A001-AEE4-3167-3E8654946016}"/>
              </a:ext>
            </a:extLst>
          </p:cNvPr>
          <p:cNvSpPr/>
          <p:nvPr/>
        </p:nvSpPr>
        <p:spPr>
          <a:xfrm>
            <a:off x="1813719" y="3628548"/>
            <a:ext cx="8067015" cy="1110052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 tác</a:t>
            </a:r>
            <a:r>
              <a:rPr lang="en-US" sz="32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Bật, tắt, điều chỉnh độ sáng của 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2F5219D-333B-EBD6-87DC-75C414687BE6}"/>
              </a:ext>
            </a:extLst>
          </p:cNvPr>
          <p:cNvSpPr/>
          <p:nvPr/>
        </p:nvSpPr>
        <p:spPr>
          <a:xfrm>
            <a:off x="1823904" y="5562600"/>
            <a:ext cx="8114014" cy="1221316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Chụp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 vệ bóng đèn, tập trung ánh sáng và chống chói mắt</a:t>
            </a:r>
            <a:r>
              <a:rPr lang="en-US" sz="32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1053B4D-2733-60BA-39E8-6977E3CDEE1F}"/>
              </a:ext>
            </a:extLst>
          </p:cNvPr>
          <p:cNvSpPr/>
          <p:nvPr/>
        </p:nvSpPr>
        <p:spPr>
          <a:xfrm>
            <a:off x="1813719" y="6807200"/>
            <a:ext cx="8124199" cy="1513803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 bóng đèn và chụp đèn, có thể điều chỉnh hướng chiếu sáng của đèn.</a:t>
            </a:r>
            <a:endParaRPr lang="en-US" sz="320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98B3226-4F1F-26CD-6B2F-85DB707957C8}"/>
              </a:ext>
            </a:extLst>
          </p:cNvPr>
          <p:cNvSpPr/>
          <p:nvPr/>
        </p:nvSpPr>
        <p:spPr>
          <a:xfrm>
            <a:off x="1816550" y="8343090"/>
            <a:ext cx="8124199" cy="610900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 nguồn</a:t>
            </a:r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phát ra ánh sáng.</a:t>
            </a:r>
          </a:p>
        </p:txBody>
      </p:sp>
    </p:spTree>
    <p:extLst>
      <p:ext uri="{BB962C8B-B14F-4D97-AF65-F5344CB8AC3E}">
        <p14:creationId xmlns:p14="http://schemas.microsoft.com/office/powerpoint/2010/main" val="15342879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6" grpId="0" animBg="1"/>
      <p:bldP spid="47" grpId="0" animBg="1"/>
      <p:bldP spid="48" grpId="0" animBg="1"/>
      <p:bldP spid="49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43332" y="61550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3.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bộ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phận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chính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đèn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học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59984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750AE2-3E46-4829-6E97-23EE92A0A1A3}"/>
              </a:ext>
            </a:extLst>
          </p:cNvPr>
          <p:cNvSpPr txBox="1"/>
          <p:nvPr/>
        </p:nvSpPr>
        <p:spPr>
          <a:xfrm>
            <a:off x="518319" y="1153951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i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 phận nào dùng để bật, tắt và điều chỉnh độ sáng của đèn?</a:t>
            </a:r>
            <a:endParaRPr lang="en-US" sz="3800" b="1" i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02BC27-53BA-A09F-9FC9-7495230E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433" y="1880452"/>
            <a:ext cx="5115685" cy="6806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E18AC-C8EA-7E1B-0C48-9CF9D5408A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" t="18273" r="86974" b="73170"/>
          <a:stretch>
            <a:fillRect/>
          </a:stretch>
        </p:blipFill>
        <p:spPr>
          <a:xfrm>
            <a:off x="837866" y="2735668"/>
            <a:ext cx="961664" cy="970843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C4F6EC-C99E-4913-C7D9-34E348AB3439}"/>
              </a:ext>
            </a:extLst>
          </p:cNvPr>
          <p:cNvSpPr/>
          <p:nvPr/>
        </p:nvSpPr>
        <p:spPr>
          <a:xfrm>
            <a:off x="1799530" y="2668296"/>
            <a:ext cx="8067015" cy="1143000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i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 tác</a:t>
            </a:r>
            <a:r>
              <a:rPr lang="en-US" sz="36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Bật, tắt, điều chỉnh độ sáng của 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313F2-FC99-433C-4A86-3C4FEE7702B0}"/>
              </a:ext>
            </a:extLst>
          </p:cNvPr>
          <p:cNvSpPr txBox="1"/>
          <p:nvPr/>
        </p:nvSpPr>
        <p:spPr>
          <a:xfrm>
            <a:off x="531287" y="4453273"/>
            <a:ext cx="9454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i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 đèn có tác dụng như thế nào?</a:t>
            </a:r>
            <a:endParaRPr lang="en-US" sz="3600" b="1" i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76C52-5881-ED01-D3DF-56F3E73E70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5" t="66864" r="87153" b="24580"/>
          <a:stretch>
            <a:fillRect/>
          </a:stretch>
        </p:blipFill>
        <p:spPr>
          <a:xfrm>
            <a:off x="837867" y="6511310"/>
            <a:ext cx="961663" cy="970842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1DBF24-0650-F583-7643-B27AE88C21ED}"/>
              </a:ext>
            </a:extLst>
          </p:cNvPr>
          <p:cNvSpPr/>
          <p:nvPr/>
        </p:nvSpPr>
        <p:spPr>
          <a:xfrm>
            <a:off x="1799530" y="5941044"/>
            <a:ext cx="8124199" cy="2049005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6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 bóng đèn và chụp đèn, có thể điều chỉnh hướng chiếu sáng của đèn.</a:t>
            </a:r>
            <a:endParaRPr lang="en-US" sz="360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530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69265A86-7ECB-9989-0F37-E6C72E2B518A}"/>
              </a:ext>
            </a:extLst>
          </p:cNvPr>
          <p:cNvSpPr/>
          <p:nvPr/>
        </p:nvSpPr>
        <p:spPr>
          <a:xfrm>
            <a:off x="963293" y="2406248"/>
            <a:ext cx="8089425" cy="4299351"/>
          </a:xfrm>
          <a:prstGeom prst="plaque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>
              <a:lnSpc>
                <a:spcPct val="120000"/>
              </a:lnSpc>
            </a:pPr>
            <a:r>
              <a:rPr lang="nl-NL" sz="3600" b="1" i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tìm hiểu về các bộ phận của đèn học chúng ta thấy đèn học có 6 bộ phận: Đế đèn, công tắc, bóng đèn, chụp đèn, thân đèn, dây nguồn.</a:t>
            </a:r>
            <a:endParaRPr lang="en-US" sz="3600" b="1" i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3163D-BA1A-CFBF-C96B-6BF7910D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919" y="866738"/>
            <a:ext cx="5975501" cy="795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32EA49-0E9C-D149-3158-B76421FC05BB}"/>
              </a:ext>
            </a:extLst>
          </p:cNvPr>
          <p:cNvGrpSpPr/>
          <p:nvPr/>
        </p:nvGrpSpPr>
        <p:grpSpPr>
          <a:xfrm>
            <a:off x="3947319" y="0"/>
            <a:ext cx="9736805" cy="677108"/>
            <a:chOff x="1508918" y="1888664"/>
            <a:chExt cx="8674608" cy="6771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E38A3E-0C1C-7E42-1922-530BAE0F4D06}"/>
                </a:ext>
              </a:extLst>
            </p:cNvPr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3.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bộ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phận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chính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đèn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học</a:t>
              </a:r>
              <a:r>
                <a:rPr lang="en-US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E55CF1-3FE4-211C-FEA7-95FC24C97EFE}"/>
                </a:ext>
              </a:extLst>
            </p:cNvPr>
            <p:cNvCxnSpPr>
              <a:cxnSpLocks/>
            </p:cNvCxnSpPr>
            <p:nvPr/>
          </p:nvCxnSpPr>
          <p:spPr>
            <a:xfrm>
              <a:off x="1673234" y="2519755"/>
              <a:ext cx="59984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0098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26BBAD-7807-D454-7A9A-D9561A979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19" y="1143000"/>
            <a:ext cx="48006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67183-2255-8742-7C19-F512A989B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719" y="1143000"/>
            <a:ext cx="4953000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FF9E2-30D4-B9E1-9F32-2E10F3DBC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0119" y="1143000"/>
            <a:ext cx="4305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83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4A8ED8A-B580-1105-F527-F038A22C1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3129" y="-352488"/>
            <a:ext cx="16468647" cy="1006285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B4631E-9CCB-88AE-FA6B-F6487110701F}"/>
              </a:ext>
            </a:extLst>
          </p:cNvPr>
          <p:cNvSpPr/>
          <p:nvPr/>
        </p:nvSpPr>
        <p:spPr>
          <a:xfrm>
            <a:off x="-1237741" y="571630"/>
            <a:ext cx="7560819" cy="3035175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ABFA94-7C0D-4332-0411-09ED525C6E1E}"/>
              </a:ext>
            </a:extLst>
          </p:cNvPr>
          <p:cNvSpPr/>
          <p:nvPr/>
        </p:nvSpPr>
        <p:spPr>
          <a:xfrm>
            <a:off x="11019117" y="71325"/>
            <a:ext cx="5287773" cy="3026031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87A30B-F37D-4E24-DB6C-B78EB4596DEA}"/>
              </a:ext>
            </a:extLst>
          </p:cNvPr>
          <p:cNvSpPr/>
          <p:nvPr/>
        </p:nvSpPr>
        <p:spPr>
          <a:xfrm>
            <a:off x="-96879" y="186662"/>
            <a:ext cx="8609457" cy="3035175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64C49-2682-F657-9C3B-4D529B48C323}"/>
              </a:ext>
            </a:extLst>
          </p:cNvPr>
          <p:cNvSpPr/>
          <p:nvPr/>
        </p:nvSpPr>
        <p:spPr>
          <a:xfrm flipH="1">
            <a:off x="-1527990" y="6681094"/>
            <a:ext cx="8268505" cy="299988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5D320-0C12-DAB5-B108-52F0E1A54561}"/>
              </a:ext>
            </a:extLst>
          </p:cNvPr>
          <p:cNvSpPr/>
          <p:nvPr/>
        </p:nvSpPr>
        <p:spPr>
          <a:xfrm flipH="1">
            <a:off x="151638" y="6834589"/>
            <a:ext cx="2557475" cy="2747696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id="{E6EF79A6-DA8E-1193-7814-76FC86C3045C}"/>
              </a:ext>
            </a:extLst>
          </p:cNvPr>
          <p:cNvGrpSpPr/>
          <p:nvPr/>
        </p:nvGrpSpPr>
        <p:grpSpPr>
          <a:xfrm flipH="1">
            <a:off x="2515989" y="7631671"/>
            <a:ext cx="3254037" cy="2284981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id="{8842D13B-5A9D-3ACC-7034-86787D218F2C}"/>
              </a:ext>
            </a:extLst>
          </p:cNvPr>
          <p:cNvGrpSpPr/>
          <p:nvPr/>
        </p:nvGrpSpPr>
        <p:grpSpPr>
          <a:xfrm flipH="1">
            <a:off x="-600043" y="7626230"/>
            <a:ext cx="1193468" cy="2044289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id="{58A3B486-DB3F-ABAE-6550-78F30A141681}"/>
              </a:ext>
            </a:extLst>
          </p:cNvPr>
          <p:cNvGrpSpPr/>
          <p:nvPr/>
        </p:nvGrpSpPr>
        <p:grpSpPr>
          <a:xfrm flipH="1">
            <a:off x="-590767" y="6897423"/>
            <a:ext cx="1672991" cy="610405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id="{F2046D4C-5D5E-373B-26A1-C6CAF45F2250}"/>
              </a:ext>
            </a:extLst>
          </p:cNvPr>
          <p:cNvGrpSpPr/>
          <p:nvPr/>
        </p:nvGrpSpPr>
        <p:grpSpPr>
          <a:xfrm flipH="1">
            <a:off x="2555752" y="7372893"/>
            <a:ext cx="1360012" cy="489967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618" y="525007"/>
            <a:ext cx="5750124" cy="332740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6AC7983C-AEB7-C7FC-4159-B81642A15E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21" y="727566"/>
            <a:ext cx="1558127" cy="1558127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9D3B0F4-E477-D79F-5D65-76638E8363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8" y="1139930"/>
            <a:ext cx="1414809" cy="1414809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6F695AC1-9BF0-0169-6231-23EBD047B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465">
            <a:off x="3391748" y="1974577"/>
            <a:ext cx="1503428" cy="1503428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68" y="6780155"/>
            <a:ext cx="863600" cy="1206500"/>
          </a:xfrm>
          <a:prstGeom prst="rect">
            <a:avLst/>
          </a:prstGeom>
        </p:spPr>
      </p:pic>
      <p:pic>
        <p:nvPicPr>
          <p:cNvPr id="256" name="Picture 255">
            <a:hlinkClick r:id="rId14" action="ppaction://hlinksldjump"/>
            <a:extLst>
              <a:ext uri="{FF2B5EF4-FFF2-40B4-BE49-F238E27FC236}">
                <a16:creationId xmlns:a16="http://schemas.microsoft.com/office/drawing/2014/main" id="{1DD956C5-A354-EC64-9B2C-7E1EAD1468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545" y="7802880"/>
            <a:ext cx="1574428" cy="1330960"/>
          </a:xfrm>
          <a:prstGeom prst="rect">
            <a:avLst/>
          </a:prstGeom>
        </p:spPr>
      </p:pic>
      <p:pic>
        <p:nvPicPr>
          <p:cNvPr id="257" name="vuidehoc">
            <a:hlinkClick r:id="" action="ppaction://media"/>
            <a:extLst>
              <a:ext uri="{FF2B5EF4-FFF2-40B4-BE49-F238E27FC236}">
                <a16:creationId xmlns:a16="http://schemas.microsoft.com/office/drawing/2014/main" id="{283BE92E-C7CC-3E9E-3715-3F6EC5DA1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618" y="-895399"/>
            <a:ext cx="812800" cy="81280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535191" y="2457450"/>
            <a:ext cx="0" cy="10583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28C690-0639-4B43-56EF-D6237C8D3A87}"/>
              </a:ext>
            </a:extLst>
          </p:cNvPr>
          <p:cNvGrpSpPr/>
          <p:nvPr/>
        </p:nvGrpSpPr>
        <p:grpSpPr>
          <a:xfrm>
            <a:off x="325016" y="3122294"/>
            <a:ext cx="1698319" cy="1692623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68907"/>
              <a:ext cx="124822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b="1" dirty="0" err="1">
                  <a:solidFill>
                    <a:srgbClr val="FFFF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Lật</a:t>
              </a:r>
              <a:endParaRPr lang="en-US" sz="4267" b="1" dirty="0">
                <a:solidFill>
                  <a:srgbClr val="FFFF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2415724" y="2197370"/>
            <a:ext cx="0" cy="21544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4618B40A-08CB-A927-CA72-F01157C1CAEC}"/>
              </a:ext>
            </a:extLst>
          </p:cNvPr>
          <p:cNvGrpSpPr/>
          <p:nvPr/>
        </p:nvGrpSpPr>
        <p:grpSpPr>
          <a:xfrm rot="663374">
            <a:off x="1372287" y="4086546"/>
            <a:ext cx="1917700" cy="1917700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8A9C7D1D-783B-B1DE-6C4E-30237F91A73A}"/>
                </a:ext>
              </a:extLst>
            </p:cNvPr>
            <p:cNvSpPr txBox="1"/>
            <p:nvPr/>
          </p:nvSpPr>
          <p:spPr>
            <a:xfrm>
              <a:off x="1090324" y="4022007"/>
              <a:ext cx="124822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/>
                  <a:sym typeface="Arial"/>
                </a:rPr>
                <a:t>mảnh</a:t>
              </a:r>
              <a:endPara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4136072" y="3179854"/>
            <a:ext cx="0" cy="10583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4CA7CAD-46DA-CE94-5C57-D88BB8DD3EAD}"/>
              </a:ext>
            </a:extLst>
          </p:cNvPr>
          <p:cNvGrpSpPr/>
          <p:nvPr/>
        </p:nvGrpSpPr>
        <p:grpSpPr>
          <a:xfrm>
            <a:off x="3318101" y="4307345"/>
            <a:ext cx="1968500" cy="1968500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605127"/>
              <a:ext cx="1248229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UTM Avo" panose="02040603050506020204" pitchFamily="18" charset="0"/>
                  <a:cs typeface="Arial"/>
                  <a:sym typeface="Arial"/>
                </a:rPr>
                <a:t>ghép</a:t>
              </a:r>
              <a:endParaRPr lang="en-US" sz="3733" b="1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70" name="Picture 269">
            <a:extLst>
              <a:ext uri="{FF2B5EF4-FFF2-40B4-BE49-F238E27FC236}">
                <a16:creationId xmlns:a16="http://schemas.microsoft.com/office/drawing/2014/main" id="{29332CF9-6DEE-A885-7AFF-D8FECBF9FD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4" y="14304"/>
            <a:ext cx="739211" cy="824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9D758A-F02B-34FB-5EB0-41D640D5E866}"/>
              </a:ext>
            </a:extLst>
          </p:cNvPr>
          <p:cNvSpPr/>
          <p:nvPr/>
        </p:nvSpPr>
        <p:spPr>
          <a:xfrm>
            <a:off x="5751598" y="984003"/>
            <a:ext cx="10085639" cy="7043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51" y="986017"/>
            <a:ext cx="3535987" cy="3535987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754" y="1454217"/>
            <a:ext cx="3519747" cy="3519747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490" y="984004"/>
            <a:ext cx="3519747" cy="3527857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98" y="4026747"/>
            <a:ext cx="3535987" cy="3535987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42" y="4495313"/>
            <a:ext cx="3519747" cy="3519747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44" y="4025053"/>
            <a:ext cx="3535987" cy="3535987"/>
          </a:xfrm>
          <a:prstGeom prst="rect">
            <a:avLst/>
          </a:prstGeom>
        </p:spPr>
      </p:pic>
      <p:pic>
        <p:nvPicPr>
          <p:cNvPr id="159" name="Picture 158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545" y="7802880"/>
            <a:ext cx="1574428" cy="133096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618" y="-895399"/>
            <a:ext cx="812800" cy="812800"/>
          </a:xfrm>
          <a:prstGeom prst="rect">
            <a:avLst/>
          </a:prstGeom>
        </p:spPr>
      </p:pic>
      <p:pic>
        <p:nvPicPr>
          <p:cNvPr id="139" name="mau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51" y="986017"/>
            <a:ext cx="3535987" cy="3535987"/>
          </a:xfrm>
          <a:prstGeom prst="rect">
            <a:avLst/>
          </a:prstGeom>
        </p:spPr>
      </p:pic>
      <p:pic>
        <p:nvPicPr>
          <p:cNvPr id="140" name="mau2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754" y="1454217"/>
            <a:ext cx="3511655" cy="3519747"/>
          </a:xfrm>
          <a:prstGeom prst="rect">
            <a:avLst/>
          </a:prstGeom>
        </p:spPr>
      </p:pic>
      <p:pic>
        <p:nvPicPr>
          <p:cNvPr id="141" name="mau3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490" y="984003"/>
            <a:ext cx="3519747" cy="3519747"/>
          </a:xfrm>
          <a:prstGeom prst="rect">
            <a:avLst/>
          </a:prstGeom>
        </p:spPr>
      </p:pic>
      <p:pic>
        <p:nvPicPr>
          <p:cNvPr id="142" name="mau4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98" y="4026747"/>
            <a:ext cx="3535987" cy="3535987"/>
          </a:xfrm>
          <a:prstGeom prst="rect">
            <a:avLst/>
          </a:prstGeom>
        </p:spPr>
      </p:pic>
      <p:pic>
        <p:nvPicPr>
          <p:cNvPr id="143" name="mau5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42" y="4508015"/>
            <a:ext cx="3511655" cy="3519747"/>
          </a:xfrm>
          <a:prstGeom prst="rect">
            <a:avLst/>
          </a:prstGeom>
        </p:spPr>
      </p:pic>
      <p:pic>
        <p:nvPicPr>
          <p:cNvPr id="144" name="mau6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44" y="4025053"/>
            <a:ext cx="3535987" cy="35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19" y="7184274"/>
            <a:ext cx="3200400" cy="19576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1723636" y="364119"/>
            <a:ext cx="9584953" cy="5243184"/>
            <a:chOff x="1284987" y="273089"/>
            <a:chExt cx="7188715" cy="393238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2193851" y="924737"/>
              <a:ext cx="5185144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Chức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năng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?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5197310" y="5209041"/>
            <a:ext cx="7834237" cy="3696839"/>
            <a:chOff x="3890243" y="3906780"/>
            <a:chExt cx="587567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90243" y="3906780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4808983" y="4205477"/>
              <a:ext cx="412643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Giúp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đứng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vững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trên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mặt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bàn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61119" y="5607303"/>
            <a:ext cx="3158643" cy="3221005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4" y="14304"/>
            <a:ext cx="739211" cy="8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C044A6-3BF1-B9F1-6AB9-24CE00EA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3129" y="-352488"/>
            <a:ext cx="16468647" cy="100628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923EE3-2B8B-CE92-02A2-52C70E6AC9EF}"/>
              </a:ext>
            </a:extLst>
          </p:cNvPr>
          <p:cNvGrpSpPr/>
          <p:nvPr/>
        </p:nvGrpSpPr>
        <p:grpSpPr>
          <a:xfrm>
            <a:off x="255194" y="5607303"/>
            <a:ext cx="3158643" cy="3221005"/>
            <a:chOff x="192357" y="4793336"/>
            <a:chExt cx="2368982" cy="24157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0702CC-0936-60FB-9E4D-03C38528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BC098A-2480-2610-2F5F-2B6E5F29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E84E59-5D40-FEB2-8BCC-4A38C21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19" y="7184274"/>
            <a:ext cx="3200400" cy="1957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34B6BD-532B-2959-F67F-1A1BE1AF1F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4" y="14304"/>
            <a:ext cx="739211" cy="8249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F14BBF-5FFB-D870-D693-0619A1B4D91C}"/>
              </a:ext>
            </a:extLst>
          </p:cNvPr>
          <p:cNvGrpSpPr/>
          <p:nvPr/>
        </p:nvGrpSpPr>
        <p:grpSpPr>
          <a:xfrm>
            <a:off x="1723636" y="364119"/>
            <a:ext cx="9584953" cy="5243184"/>
            <a:chOff x="1284987" y="273089"/>
            <a:chExt cx="7188715" cy="393238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F2E703-36B2-61E7-1ACC-8C770B02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510975-3678-97CE-C987-FC1DDDF28BF8}"/>
                </a:ext>
              </a:extLst>
            </p:cNvPr>
            <p:cNvSpPr txBox="1"/>
            <p:nvPr/>
          </p:nvSpPr>
          <p:spPr>
            <a:xfrm>
              <a:off x="1814450" y="792733"/>
              <a:ext cx="6220046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Chức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năng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tắc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79613C-83D0-2D3B-F5CE-4B93CEB52694}"/>
              </a:ext>
            </a:extLst>
          </p:cNvPr>
          <p:cNvGrpSpPr/>
          <p:nvPr/>
        </p:nvGrpSpPr>
        <p:grpSpPr>
          <a:xfrm>
            <a:off x="5187898" y="4560009"/>
            <a:ext cx="7834237" cy="3696839"/>
            <a:chOff x="3883184" y="3420006"/>
            <a:chExt cx="5875678" cy="2772629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674CCC4-EFEA-BEDA-7C3D-55979C8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E1144-6426-6680-1BC4-75323D2DFF9F}"/>
                </a:ext>
              </a:extLst>
            </p:cNvPr>
            <p:cNvSpPr txBox="1"/>
            <p:nvPr/>
          </p:nvSpPr>
          <p:spPr>
            <a:xfrm>
              <a:off x="4606761" y="4056362"/>
              <a:ext cx="451983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Bật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tắt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điều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chỉnh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sáng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C85E5B3-0D3F-FC24-40E9-C3AF2E19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3129" y="-352488"/>
            <a:ext cx="16468647" cy="10062856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29C989CA-1BAB-F72D-9596-BC4745C54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19" y="7184274"/>
            <a:ext cx="3200400" cy="19576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9BAA598-70A5-E9F2-DE02-D1754BBC06CA}"/>
              </a:ext>
            </a:extLst>
          </p:cNvPr>
          <p:cNvGrpSpPr/>
          <p:nvPr/>
        </p:nvGrpSpPr>
        <p:grpSpPr>
          <a:xfrm>
            <a:off x="61119" y="5607303"/>
            <a:ext cx="3158643" cy="3221005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1B2E32E-8687-338E-B9B2-25DD5006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7780941-6980-C597-DA1D-FBB65BD5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947C8B0-B342-00A0-E9BC-5B66C7B4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ACA58A4-79C5-AD06-DCA2-DFC535CBE2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4" y="14304"/>
            <a:ext cx="739211" cy="8249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E59EA3-2E08-D79E-F28E-278071E4B8A6}"/>
              </a:ext>
            </a:extLst>
          </p:cNvPr>
          <p:cNvGrpSpPr/>
          <p:nvPr/>
        </p:nvGrpSpPr>
        <p:grpSpPr>
          <a:xfrm>
            <a:off x="1723636" y="364119"/>
            <a:ext cx="9584953" cy="5243184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5D1FD6C-CFDE-5D81-9DD6-6F5D7C7FB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5D407B-FA0D-1C99-6DC0-CC9F93C519ED}"/>
                </a:ext>
              </a:extLst>
            </p:cNvPr>
            <p:cNvSpPr txBox="1"/>
            <p:nvPr/>
          </p:nvSpPr>
          <p:spPr>
            <a:xfrm>
              <a:off x="2220653" y="981454"/>
              <a:ext cx="4963413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Chức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năng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bóng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7EDB7-E6B6-AC18-1685-8E67F0E07854}"/>
              </a:ext>
            </a:extLst>
          </p:cNvPr>
          <p:cNvGrpSpPr/>
          <p:nvPr/>
        </p:nvGrpSpPr>
        <p:grpSpPr>
          <a:xfrm>
            <a:off x="5187898" y="4560009"/>
            <a:ext cx="7834237" cy="3696839"/>
            <a:chOff x="3883184" y="3420006"/>
            <a:chExt cx="5875678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343E51F-8D33-E1DC-3DFF-9B1B8952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83D25E-6E30-6001-2841-D7AC7A4DA04B}"/>
                </a:ext>
              </a:extLst>
            </p:cNvPr>
            <p:cNvSpPr txBox="1"/>
            <p:nvPr/>
          </p:nvSpPr>
          <p:spPr>
            <a:xfrm>
              <a:off x="4702359" y="4193879"/>
              <a:ext cx="434896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Phát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ra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ánh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sáng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EB535D9-045C-3ED3-B22B-B3BD9C7B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3129" y="-352488"/>
            <a:ext cx="16468647" cy="10062856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4848E908-75A3-68DA-49C0-48A512B5B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19" y="7184274"/>
            <a:ext cx="3200400" cy="19576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BD6392-8CF7-FF12-5E84-A3B49EF0E041}"/>
              </a:ext>
            </a:extLst>
          </p:cNvPr>
          <p:cNvGrpSpPr/>
          <p:nvPr/>
        </p:nvGrpSpPr>
        <p:grpSpPr>
          <a:xfrm>
            <a:off x="-113132" y="6552572"/>
            <a:ext cx="3158643" cy="3221005"/>
            <a:chOff x="192357" y="4793336"/>
            <a:chExt cx="2368982" cy="241575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23A4023-BBE2-8B6C-8B98-42A19A77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9C7DB4D-D17B-A085-3D2F-DEA607CE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6168D5D-58CA-BA86-0AC0-22819A179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0A0DFF-B602-8586-B64A-D0A90624EA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4" y="14304"/>
            <a:ext cx="739211" cy="8249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F82F1E-D746-C276-EBAC-F0EEA07C56EC}"/>
              </a:ext>
            </a:extLst>
          </p:cNvPr>
          <p:cNvGrpSpPr/>
          <p:nvPr/>
        </p:nvGrpSpPr>
        <p:grpSpPr>
          <a:xfrm>
            <a:off x="1723636" y="364119"/>
            <a:ext cx="9584953" cy="5243184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FFFA7C-C7F3-5F8B-944C-5CDA5ED1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2DDB9A-FCEF-B70B-162A-76C5B5F6C3B8}"/>
                </a:ext>
              </a:extLst>
            </p:cNvPr>
            <p:cNvSpPr txBox="1"/>
            <p:nvPr/>
          </p:nvSpPr>
          <p:spPr>
            <a:xfrm>
              <a:off x="2241917" y="792733"/>
              <a:ext cx="4963413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Chức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năng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chụp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là gì?</a:t>
              </a:r>
              <a:endParaRPr lang="en-US" sz="5867" dirty="0"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B298B5-9B5D-F008-6EA1-182B406FD5E0}"/>
              </a:ext>
            </a:extLst>
          </p:cNvPr>
          <p:cNvGrpSpPr/>
          <p:nvPr/>
        </p:nvGrpSpPr>
        <p:grpSpPr>
          <a:xfrm>
            <a:off x="5187898" y="4560009"/>
            <a:ext cx="7937455" cy="3696839"/>
            <a:chOff x="3883184" y="3420006"/>
            <a:chExt cx="5953091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51D15A6-D9BF-3220-7D79-C87DBF98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070561-AE2A-391C-F040-F4762A98B723}"/>
                </a:ext>
              </a:extLst>
            </p:cNvPr>
            <p:cNvSpPr txBox="1"/>
            <p:nvPr/>
          </p:nvSpPr>
          <p:spPr>
            <a:xfrm>
              <a:off x="3925565" y="3998726"/>
              <a:ext cx="59107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Bảo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vệ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bóng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tập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trung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ánh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sáng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A0C32DC-F84A-8A95-2080-707A82261ADF}"/>
              </a:ext>
            </a:extLst>
          </p:cNvPr>
          <p:cNvSpPr txBox="1"/>
          <p:nvPr/>
        </p:nvSpPr>
        <p:spPr>
          <a:xfrm>
            <a:off x="1280319" y="4724400"/>
            <a:ext cx="804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F0"/>
                </a:solidFill>
                <a:latin typeface="HP-087" panose="020B0803050302020204" pitchFamily="34" charset="0"/>
              </a:rPr>
              <a:t>TUẦN 4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34EDE5-8438-ADF6-8BD5-ABBF9A8AD49E}"/>
              </a:ext>
            </a:extLst>
          </p:cNvPr>
          <p:cNvSpPr txBox="1"/>
          <p:nvPr/>
        </p:nvSpPr>
        <p:spPr>
          <a:xfrm>
            <a:off x="137319" y="6293335"/>
            <a:ext cx="10439400" cy="267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>
                <a:solidFill>
                  <a:schemeClr val="bg1"/>
                </a:solidFill>
                <a:latin typeface="#9Slide05 Legendaria" panose="03030000000007000000" pitchFamily="66" charset="0"/>
              </a:rPr>
              <a:t>Bài 2: Sử dụng đèn học</a:t>
            </a:r>
          </a:p>
          <a:p>
            <a:pPr algn="ctr">
              <a:lnSpc>
                <a:spcPct val="150000"/>
              </a:lnSpc>
            </a:pPr>
            <a:r>
              <a:rPr lang="en-US" sz="600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9F6E361D-EB6D-71BD-3E1F-D66614A85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3129" y="-352488"/>
            <a:ext cx="16468647" cy="10062856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C8C2D11B-F772-15FF-A623-FF3C3C47A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19" y="7184274"/>
            <a:ext cx="3200400" cy="19576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8C5AA4A-15C0-50E0-5284-60361DD326C4}"/>
              </a:ext>
            </a:extLst>
          </p:cNvPr>
          <p:cNvGrpSpPr/>
          <p:nvPr/>
        </p:nvGrpSpPr>
        <p:grpSpPr>
          <a:xfrm>
            <a:off x="61119" y="5607303"/>
            <a:ext cx="3158643" cy="3221005"/>
            <a:chOff x="192357" y="4793336"/>
            <a:chExt cx="2368982" cy="241575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EC1B76B-27A6-567A-0620-A8D19090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A5AB108-7F25-F45C-3CD3-A506E967C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9943BFB-F536-D514-F914-4F1858B6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FAE9E32-3037-1C88-7854-90DD1F18C9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4" y="14304"/>
            <a:ext cx="739211" cy="8249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2EEA-D1DE-C201-816F-F3C492DC03B6}"/>
              </a:ext>
            </a:extLst>
          </p:cNvPr>
          <p:cNvGrpSpPr/>
          <p:nvPr/>
        </p:nvGrpSpPr>
        <p:grpSpPr>
          <a:xfrm>
            <a:off x="1723636" y="364119"/>
            <a:ext cx="9584953" cy="5243184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166D054-A766-C445-8391-8A2EF91F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0F6967-0F48-5164-7D46-35C88BA31AF5}"/>
                </a:ext>
              </a:extLst>
            </p:cNvPr>
            <p:cNvSpPr txBox="1"/>
            <p:nvPr/>
          </p:nvSpPr>
          <p:spPr>
            <a:xfrm>
              <a:off x="2328530" y="792733"/>
              <a:ext cx="4632251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Chứ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năng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thân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A76D9-418F-78B1-248B-723352844CC7}"/>
              </a:ext>
            </a:extLst>
          </p:cNvPr>
          <p:cNvGrpSpPr/>
          <p:nvPr/>
        </p:nvGrpSpPr>
        <p:grpSpPr>
          <a:xfrm>
            <a:off x="4952939" y="4616878"/>
            <a:ext cx="8029987" cy="4581869"/>
            <a:chOff x="3826421" y="3454419"/>
            <a:chExt cx="5903614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F11501E-0C54-42BD-4B39-ECE482762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54357" y="3454419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0AD4D2-92D3-CA52-DEE8-5481FBE8E8C6}"/>
                </a:ext>
              </a:extLst>
            </p:cNvPr>
            <p:cNvSpPr txBox="1"/>
            <p:nvPr/>
          </p:nvSpPr>
          <p:spPr>
            <a:xfrm>
              <a:off x="3826421" y="3966530"/>
              <a:ext cx="5903614" cy="949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Giữ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bóng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chụp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điều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chính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hướng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chiều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đèn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66BBA1A-7809-463E-7109-8E21A385E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3129" y="-352488"/>
            <a:ext cx="16468647" cy="10062856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DDD35CA3-BBE0-EA11-4454-4372AC820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19" y="7184274"/>
            <a:ext cx="3200400" cy="19576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3F0CB-BED8-F69A-E997-FDF1689FB592}"/>
              </a:ext>
            </a:extLst>
          </p:cNvPr>
          <p:cNvGrpSpPr/>
          <p:nvPr/>
        </p:nvGrpSpPr>
        <p:grpSpPr>
          <a:xfrm>
            <a:off x="61119" y="5607303"/>
            <a:ext cx="3158643" cy="3221005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04C6FDD-2B0F-2DF7-C2F6-586920BF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438E5C1-4244-90A2-58BE-C55A45C1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A5274C5-6523-51B5-04F3-FC4F3416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F3E2AA-85B6-9B38-6FFB-001E8EA2FC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4" y="14304"/>
            <a:ext cx="739211" cy="8249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1BDC5F-965C-BC2B-A02A-E2FE6653C747}"/>
              </a:ext>
            </a:extLst>
          </p:cNvPr>
          <p:cNvGrpSpPr/>
          <p:nvPr/>
        </p:nvGrpSpPr>
        <p:grpSpPr>
          <a:xfrm>
            <a:off x="1723635" y="313705"/>
            <a:ext cx="9584953" cy="5243184"/>
            <a:chOff x="1284986" y="23527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D45961C-F121-37DC-7CCA-AC020845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6" y="23527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45967F-254E-33E6-A39D-9254531BCB61}"/>
                </a:ext>
              </a:extLst>
            </p:cNvPr>
            <p:cNvSpPr txBox="1"/>
            <p:nvPr/>
          </p:nvSpPr>
          <p:spPr>
            <a:xfrm>
              <a:off x="2137915" y="754923"/>
              <a:ext cx="5482856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Chức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năng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dây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nguồn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lang="en-US" sz="5867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5867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86060C-82F6-283F-A04F-098BCB5657C9}"/>
              </a:ext>
            </a:extLst>
          </p:cNvPr>
          <p:cNvGrpSpPr/>
          <p:nvPr/>
        </p:nvGrpSpPr>
        <p:grpSpPr>
          <a:xfrm>
            <a:off x="5219583" y="4534162"/>
            <a:ext cx="7834237" cy="3696839"/>
            <a:chOff x="3906948" y="3400621"/>
            <a:chExt cx="5875678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105E5C0-EC76-ADCB-A9EB-16683FD0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906948" y="3400621"/>
              <a:ext cx="5875678" cy="277262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E9ECFE-514D-C020-9145-56EC8A4B81CA}"/>
                </a:ext>
              </a:extLst>
            </p:cNvPr>
            <p:cNvSpPr txBox="1"/>
            <p:nvPr/>
          </p:nvSpPr>
          <p:spPr>
            <a:xfrm>
              <a:off x="4345564" y="4210034"/>
              <a:ext cx="495091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Nối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với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nguồn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điện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B6222F3B-70B8-C6B7-E540-FF357E9C43FC}"/>
              </a:ext>
            </a:extLst>
          </p:cNvPr>
          <p:cNvSpPr txBox="1"/>
          <p:nvPr/>
        </p:nvSpPr>
        <p:spPr>
          <a:xfrm>
            <a:off x="1553669" y="2307779"/>
            <a:ext cx="727898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12820" eaLnBrk="1" fontAlgn="auto" hangingPunct="1">
              <a:lnSpc>
                <a:spcPts val="38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67" b="1" spc="10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3467" b="1" spc="10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467" b="1" spc="10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spc="10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467" b="1" spc="10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spc="10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467" b="1" spc="10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spc="10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67" b="1" spc="10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spc="10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endParaRPr lang="en-US" sz="3467" b="1" spc="107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66C86E5-B626-4422-77BE-5BC84F739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42822" y="6916994"/>
            <a:ext cx="3060328" cy="1919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442849-08DE-888D-7328-E7B865E9D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649" y="3927236"/>
            <a:ext cx="7278980" cy="4676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B5D38F-0E71-4524-35A7-A92401138A56}"/>
              </a:ext>
            </a:extLst>
          </p:cNvPr>
          <p:cNvSpPr txBox="1"/>
          <p:nvPr/>
        </p:nvSpPr>
        <p:spPr>
          <a:xfrm>
            <a:off x="1377429" y="3947037"/>
            <a:ext cx="7055529" cy="416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20" eaLnBrk="1" fontAlgn="auto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just" defTabSz="812820" eaLnBrk="1" fontAlgn="auto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vi-VN" sz="34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+</a:t>
            </a:r>
            <a:r>
              <a:rPr lang="nl-NL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Đèn học nên đặt bên trái hay bên phải người học? </a:t>
            </a:r>
            <a:endParaRPr lang="en-US" sz="3467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 defTabSz="812820" eaLnBrk="1" fontAlgn="auto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vi-VN" sz="34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+</a:t>
            </a:r>
            <a:r>
              <a:rPr lang="nl-NL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Điều chỉnh đèn như thế nào để không gây chói mắt?</a:t>
            </a:r>
            <a:endParaRPr lang="en-US" sz="3467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1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DED03-7830-EDF9-D6CD-1097C65B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247" y="4593558"/>
            <a:ext cx="6005035" cy="4252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6AEAD-3260-3DA5-8099-6A9C7E34F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0844">
            <a:off x="518641" y="6324178"/>
            <a:ext cx="1342300" cy="2469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F10EF-431F-BCB3-9B20-F3018D11ACDB}"/>
              </a:ext>
            </a:extLst>
          </p:cNvPr>
          <p:cNvSpPr txBox="1"/>
          <p:nvPr/>
        </p:nvSpPr>
        <p:spPr>
          <a:xfrm>
            <a:off x="673814" y="2347573"/>
            <a:ext cx="4641760" cy="1781694"/>
          </a:xfrm>
          <a:prstGeom prst="wedgeRoundRectCallout">
            <a:avLst>
              <a:gd name="adj1" fmla="val 46562"/>
              <a:gd name="adj2" fmla="val 7691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nên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bên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trái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467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A5B10-32C8-8841-5A9A-831DA0F2FAC3}"/>
              </a:ext>
            </a:extLst>
          </p:cNvPr>
          <p:cNvSpPr txBox="1"/>
          <p:nvPr/>
        </p:nvSpPr>
        <p:spPr>
          <a:xfrm>
            <a:off x="10523499" y="4859033"/>
            <a:ext cx="4641760" cy="1781694"/>
          </a:xfrm>
          <a:prstGeom prst="wedgeRoundRectCallout">
            <a:avLst>
              <a:gd name="adj1" fmla="val -54522"/>
              <a:gd name="adj2" fmla="val 376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Điều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chỉnh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ánh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sáng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phải</a:t>
            </a:r>
            <a:endParaRPr lang="en-US" sz="3467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2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7CE7E8-24CD-8D64-EFC1-936B30A0591A}"/>
              </a:ext>
            </a:extLst>
          </p:cNvPr>
          <p:cNvSpPr txBox="1"/>
          <p:nvPr/>
        </p:nvSpPr>
        <p:spPr>
          <a:xfrm>
            <a:off x="1762697" y="2352724"/>
            <a:ext cx="12751244" cy="2410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812820" eaLnBrk="1" fontAlgn="auto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“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vị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trí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chắc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chắn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phía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bên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trái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Điều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chỉnh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độ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sáng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phải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điều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chỉnh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hướng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chiếu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sáng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ánh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sáng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chiếu</a:t>
            </a:r>
            <a:r>
              <a:rPr lang="en-US" sz="3467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thẳng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467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gây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chói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4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”</a:t>
            </a:r>
            <a:endParaRPr lang="en-US" sz="3467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08F82-729E-1B82-A925-526905C1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47" y="5804427"/>
            <a:ext cx="5764539" cy="30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A00891-099E-983C-792C-A1C224ED806A}"/>
              </a:ext>
            </a:extLst>
          </p:cNvPr>
          <p:cNvSpPr txBox="1"/>
          <p:nvPr/>
        </p:nvSpPr>
        <p:spPr>
          <a:xfrm>
            <a:off x="1928236" y="2114561"/>
            <a:ext cx="12751244" cy="8100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820" eaLnBrk="1" fontAlgn="auto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Trình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thao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tác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467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3467" b="1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B4A78-F56B-F3D5-E1F2-95843FFB6EAC}"/>
              </a:ext>
            </a:extLst>
          </p:cNvPr>
          <p:cNvSpPr txBox="1"/>
          <p:nvPr/>
        </p:nvSpPr>
        <p:spPr>
          <a:xfrm>
            <a:off x="1768234" y="3310935"/>
            <a:ext cx="13817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sắp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xếp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313863-E074-ACD8-BE31-E8460BCC0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42607" r="20631" b="35000"/>
          <a:stretch/>
        </p:blipFill>
        <p:spPr>
          <a:xfrm>
            <a:off x="1668634" y="5893333"/>
            <a:ext cx="1354667" cy="1261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D465D-4F75-6423-1352-E5A0A890F13B}"/>
              </a:ext>
            </a:extLst>
          </p:cNvPr>
          <p:cNvSpPr txBox="1"/>
          <p:nvPr/>
        </p:nvSpPr>
        <p:spPr>
          <a:xfrm>
            <a:off x="3176523" y="6043782"/>
            <a:ext cx="379306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34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là: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6EC4F-D3AF-87A0-C6EB-F078525486B8}"/>
              </a:ext>
            </a:extLst>
          </p:cNvPr>
          <p:cNvSpPr txBox="1"/>
          <p:nvPr/>
        </p:nvSpPr>
        <p:spPr>
          <a:xfrm>
            <a:off x="2104051" y="7240771"/>
            <a:ext cx="4865539" cy="625877"/>
          </a:xfrm>
          <a:prstGeom prst="rect">
            <a:avLst/>
          </a:prstGeom>
          <a:solidFill>
            <a:srgbClr val="C4CEE9"/>
          </a:solidFill>
        </p:spPr>
        <p:txBody>
          <a:bodyPr wrap="square" rtlCol="0">
            <a:spAutoFit/>
          </a:bodyPr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67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1. Đặt đèn đúng vị  trí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A8FE5-6AAD-562F-A4F6-A9511FFF5BEC}"/>
              </a:ext>
            </a:extLst>
          </p:cNvPr>
          <p:cNvSpPr txBox="1"/>
          <p:nvPr/>
        </p:nvSpPr>
        <p:spPr>
          <a:xfrm>
            <a:off x="2104052" y="8185913"/>
            <a:ext cx="4605268" cy="625877"/>
          </a:xfrm>
          <a:prstGeom prst="rect">
            <a:avLst/>
          </a:prstGeom>
          <a:solidFill>
            <a:srgbClr val="D0E39B"/>
          </a:solidFill>
        </p:spPr>
        <p:txBody>
          <a:bodyPr wrap="square" rtlCol="0">
            <a:spAutoFit/>
          </a:bodyPr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67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2. Bật đèn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F335E-5743-CDF1-8A5B-EF72432FB243}"/>
              </a:ext>
            </a:extLst>
          </p:cNvPr>
          <p:cNvSpPr txBox="1"/>
          <p:nvPr/>
        </p:nvSpPr>
        <p:spPr>
          <a:xfrm>
            <a:off x="7866028" y="7240770"/>
            <a:ext cx="6632649" cy="625877"/>
          </a:xfrm>
          <a:prstGeom prst="rect">
            <a:avLst/>
          </a:prstGeom>
          <a:solidFill>
            <a:srgbClr val="FFECCC"/>
          </a:solidFill>
        </p:spPr>
        <p:txBody>
          <a:bodyPr wrap="square" rtlCol="0">
            <a:spAutoFit/>
          </a:bodyPr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67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3. Điều chỉnh độ sáng, hướng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C97A2-22EA-BF15-A92E-C0781FEAA2F1}"/>
              </a:ext>
            </a:extLst>
          </p:cNvPr>
          <p:cNvSpPr txBox="1"/>
          <p:nvPr/>
        </p:nvSpPr>
        <p:spPr>
          <a:xfrm>
            <a:off x="7883132" y="8185913"/>
            <a:ext cx="6351625" cy="625877"/>
          </a:xfrm>
          <a:prstGeom prst="rect">
            <a:avLst/>
          </a:prstGeom>
          <a:solidFill>
            <a:srgbClr val="B2DCF6"/>
          </a:solidFill>
        </p:spPr>
        <p:txBody>
          <a:bodyPr wrap="square" rtlCol="0">
            <a:spAutoFit/>
          </a:bodyPr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67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4. Tắt khi không sử dụng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27458-6E30-D90A-9DC9-680C566FC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956" y="4407792"/>
            <a:ext cx="11861800" cy="12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5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6C8BDFC-53AA-3924-B7EF-84F79EAD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" y="16476"/>
            <a:ext cx="16093472" cy="8324892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EDD4703F-7C25-3F6C-ED27-82077BECD70D}"/>
              </a:ext>
            </a:extLst>
          </p:cNvPr>
          <p:cNvSpPr txBox="1"/>
          <p:nvPr/>
        </p:nvSpPr>
        <p:spPr>
          <a:xfrm>
            <a:off x="5088713" y="1177631"/>
            <a:ext cx="813803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V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ậ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10666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 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d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ụ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n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SVN-Poky's" panose="020B0606040200020203" pitchFamily="34" charset="0"/>
              </a:rPr>
              <a:t>g</a:t>
            </a:r>
            <a:endParaRPr lang="en-US" sz="10666" b="1" dirty="0">
              <a:ln>
                <a:solidFill>
                  <a:sysClr val="windowText" lastClr="000000"/>
                </a:solidFill>
              </a:ln>
              <a:solidFill>
                <a:srgbClr val="FF9933"/>
              </a:solidFill>
              <a:latin typeface="SVN-Poky's" panose="020B0606040200020203" pitchFamily="34" charset="0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EDEA49-9849-DF39-EB78-B094FC93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19" y="5806145"/>
            <a:ext cx="2924413" cy="3437467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4907B119-661A-71F6-C6E1-06FB7FDD1661}"/>
              </a:ext>
            </a:extLst>
          </p:cNvPr>
          <p:cNvSpPr txBox="1"/>
          <p:nvPr/>
        </p:nvSpPr>
        <p:spPr>
          <a:xfrm>
            <a:off x="2270919" y="3548598"/>
            <a:ext cx="124206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4. 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Sử</a:t>
            </a:r>
            <a:r>
              <a:rPr lang="en-US" sz="10666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dụng</a:t>
            </a:r>
            <a:r>
              <a:rPr lang="en-US" sz="10666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đèn</a:t>
            </a:r>
            <a:r>
              <a:rPr lang="en-US" sz="10666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10666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học</a:t>
            </a:r>
            <a:endParaRPr lang="en-US" sz="10666" b="1" dirty="0">
              <a:ln>
                <a:solidFill>
                  <a:sysClr val="windowText" lastClr="000000"/>
                </a:solidFill>
              </a:ln>
              <a:solidFill>
                <a:srgbClr val="FF9933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89" r="157" b="21355"/>
          <a:stretch/>
        </p:blipFill>
        <p:spPr>
          <a:xfrm>
            <a:off x="-23548" y="-1"/>
            <a:ext cx="16289867" cy="9144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8995" y="775460"/>
            <a:ext cx="7010400" cy="1727200"/>
          </a:xfrm>
          <a:prstGeom prst="roundRect">
            <a:avLst/>
          </a:prstGeom>
          <a:solidFill>
            <a:srgbClr val="595959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b="1" ker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sym typeface="Arial" panose="020B0604020202020204"/>
              </a:rPr>
              <a:t>GAME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b="1" ker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9763919" y="2456881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12152579" y="3657600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679" y="9132689"/>
            <a:ext cx="1441403" cy="1441403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66413" y="4096736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21" y="4493649"/>
            <a:ext cx="2208697" cy="4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940721" y="6351513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6839215" y="4157979"/>
            <a:ext cx="2623608" cy="143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4338568" y="4285723"/>
            <a:ext cx="1596495" cy="21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52" y="6883401"/>
            <a:ext cx="4064000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0"/>
          <a:stretch/>
        </p:blipFill>
        <p:spPr>
          <a:xfrm>
            <a:off x="10319" y="0"/>
            <a:ext cx="16230600" cy="9220200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9210411" y="2161568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10785211" y="2619133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66413" y="4096736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21" y="4493649"/>
            <a:ext cx="2208697" cy="4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940721" y="6351513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6839215" y="4157979"/>
            <a:ext cx="2623608" cy="143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4037518" y="3859790"/>
            <a:ext cx="2208696" cy="300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13" y="-13521"/>
            <a:ext cx="8547100" cy="53455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Tại slide câu hỏi, click vào xu ở góc phải để quay về đây.</a:t>
            </a:r>
          </a:p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Nhổ hết cỏ thì click vào mũi tên để tới bài học. </a:t>
            </a:r>
          </a:p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568" y="8074803"/>
            <a:ext cx="1671108" cy="939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783066" y="3703321"/>
            <a:ext cx="10273869" cy="16388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314795" y="7356893"/>
            <a:ext cx="10760945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382" y="4061101"/>
            <a:ext cx="967391" cy="9487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311" y="7326080"/>
            <a:ext cx="978856" cy="9434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320388" y="5746246"/>
            <a:ext cx="10679364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507" y="5746246"/>
            <a:ext cx="978856" cy="943457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514586" y="192883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5437330" y="937818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2705" y="3447687"/>
            <a:ext cx="1819045" cy="20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4682" y="7073586"/>
            <a:ext cx="1615091" cy="17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1776" y="5500206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8" y="214530"/>
            <a:ext cx="2899548" cy="32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721" y="7781904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mũi tên&#10;&#10;Mô tả được tạo tự động">
            <a:extLst>
              <a:ext uri="{FF2B5EF4-FFF2-40B4-BE49-F238E27FC236}">
                <a16:creationId xmlns:a16="http://schemas.microsoft.com/office/drawing/2014/main" id="{529501DF-229B-3A57-7B3D-B218BC91A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B981E626-1494-761B-74D9-3C10C8E61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23" y="5016290"/>
            <a:ext cx="5852560" cy="417779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007D62BC-DE67-E9C0-7ACE-A2E3B4A763FE}"/>
              </a:ext>
            </a:extLst>
          </p:cNvPr>
          <p:cNvGrpSpPr/>
          <p:nvPr/>
        </p:nvGrpSpPr>
        <p:grpSpPr>
          <a:xfrm>
            <a:off x="4274937" y="671562"/>
            <a:ext cx="8138037" cy="3475204"/>
            <a:chOff x="3387148" y="1156005"/>
            <a:chExt cx="6103528" cy="2606403"/>
          </a:xfrm>
        </p:grpSpPr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EEA54973-68CF-B489-3C87-F15059C00F3A}"/>
                </a:ext>
              </a:extLst>
            </p:cNvPr>
            <p:cNvSpPr txBox="1"/>
            <p:nvPr/>
          </p:nvSpPr>
          <p:spPr>
            <a:xfrm>
              <a:off x="3387148" y="1231138"/>
              <a:ext cx="6103528" cy="253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66" b="1">
                  <a:ln w="1651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Poky's" panose="020B0606040200020203" pitchFamily="34" charset="0"/>
                </a:rPr>
                <a:t>Lật mảnh ghép</a:t>
              </a:r>
              <a:endParaRPr lang="en-US" sz="10666" b="1" dirty="0">
                <a:ln w="16510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2B7CBEE0-C319-EDE2-F8DD-1D41EC00C108}"/>
                </a:ext>
              </a:extLst>
            </p:cNvPr>
            <p:cNvSpPr txBox="1"/>
            <p:nvPr/>
          </p:nvSpPr>
          <p:spPr>
            <a:xfrm>
              <a:off x="3387148" y="1156005"/>
              <a:ext cx="6103528" cy="253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</a:rPr>
                <a:t>L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</a:rPr>
                <a:t>ậ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t 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</a:rPr>
                <a:t>m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00FF"/>
                  </a:solidFill>
                  <a:latin typeface="SVN-Poky's" panose="020B0606040200020203" pitchFamily="34" charset="0"/>
                </a:rPr>
                <a:t>ả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9933"/>
                  </a:solidFill>
                  <a:latin typeface="SVN-Poky's" panose="020B0606040200020203" pitchFamily="34" charset="0"/>
                </a:rPr>
                <a:t>h 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</a:rPr>
                <a:t>g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</a:rPr>
                <a:t>é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</a:rPr>
                <a:t>p</a:t>
              </a:r>
              <a:endParaRPr lang="en-US" sz="10666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912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3223625" y="5094292"/>
            <a:ext cx="10679364" cy="16388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6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3019452" y="7046788"/>
            <a:ext cx="10760945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077" y="5357868"/>
            <a:ext cx="967391" cy="948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60" y="7187694"/>
            <a:ext cx="978856" cy="9434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3293294" y="3481999"/>
            <a:ext cx="10679364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918" y="3622684"/>
            <a:ext cx="978856" cy="943457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517863" y="189356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5440607" y="709936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3362" y="4907565"/>
            <a:ext cx="1819045" cy="20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9339" y="6763481"/>
            <a:ext cx="1615091" cy="17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7293" y="3442166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4" y="206069"/>
            <a:ext cx="2813717" cy="31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3206692" y="5043612"/>
            <a:ext cx="10679364" cy="16388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6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3002519" y="6996108"/>
            <a:ext cx="10760945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397" y="5309565"/>
            <a:ext cx="967391" cy="948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570" y="7069912"/>
            <a:ext cx="978856" cy="9434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3276361" y="3431319"/>
            <a:ext cx="10679364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966" y="3554538"/>
            <a:ext cx="978856" cy="943457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517863" y="226257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5440607" y="746838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5891" y="4807691"/>
            <a:ext cx="1819045" cy="20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2406" y="6712801"/>
            <a:ext cx="1615091" cy="17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5392" y="3388438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1" y="1"/>
            <a:ext cx="2813717" cy="31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05834" y="4113421"/>
            <a:ext cx="8238643" cy="12287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446" y="4113421"/>
            <a:ext cx="967391" cy="9487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2522" y="5746246"/>
            <a:ext cx="8238643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736" y="5886930"/>
            <a:ext cx="978856" cy="943457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02522" y="104367"/>
            <a:ext cx="9753600" cy="2826333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0026" y="440349"/>
            <a:ext cx="7618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1959" y="3397755"/>
            <a:ext cx="1819045" cy="20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3909" y="5500206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7" y="104367"/>
            <a:ext cx="2646476" cy="293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7468" y="6989530"/>
            <a:ext cx="9874947" cy="12287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5333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7249" y="3155621"/>
            <a:ext cx="10086261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33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5333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214" y="7116888"/>
            <a:ext cx="967391" cy="948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360" y="3296530"/>
            <a:ext cx="978856" cy="943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87248" y="5073445"/>
            <a:ext cx="10091855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5333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328" y="5223225"/>
            <a:ext cx="978856" cy="943457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25502" y="194329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9902" y="714911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7302" y="6436660"/>
            <a:ext cx="1144427" cy="20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408" y="2835930"/>
            <a:ext cx="1659153" cy="14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406" y="4833452"/>
            <a:ext cx="1420843" cy="160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48" y="203632"/>
            <a:ext cx="2543071" cy="281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731612" y="4170747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Tạm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biệt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và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hẹn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gặp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lại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</p:txBody>
      </p:sp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21421264-3019-E2A4-8734-24214CA8E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0" b="95613" l="9900" r="89989">
                        <a14:foregroundMark x1="30478" y1="59123" x2="38598" y2="63210"/>
                        <a14:foregroundMark x1="52614" y1="60120" x2="57842" y2="68495"/>
                        <a14:foregroundMark x1="49611" y1="70090" x2="49055" y2="81057"/>
                        <a14:foregroundMark x1="45050" y1="92024" x2="41491" y2="95613"/>
                        <a14:foregroundMark x1="67186" y1="84646" x2="76418" y2="8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46" y="4951913"/>
            <a:ext cx="3321428" cy="3705665"/>
          </a:xfrm>
          <a:prstGeom prst="rect">
            <a:avLst/>
          </a:prstGeom>
        </p:spPr>
      </p:pic>
      <p:pic>
        <p:nvPicPr>
          <p:cNvPr id="8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C75D809-88E7-38D9-224B-EB448DD3F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" y="5369220"/>
            <a:ext cx="3372040" cy="3077765"/>
          </a:xfrm>
          <a:prstGeom prst="rect">
            <a:avLst/>
          </a:prstGeom>
        </p:spPr>
      </p:pic>
      <p:pic>
        <p:nvPicPr>
          <p:cNvPr id="10" name="Hình ảnh 9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4D429AF-EA92-D23C-EB7A-8DF160E8A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0" y="5602343"/>
            <a:ext cx="3033251" cy="2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A233D010-542B-EF3B-AF44-2BAE5F345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9908" y="991258"/>
            <a:ext cx="7013001" cy="7013001"/>
          </a:xfrm>
          <a:prstGeom prst="rect">
            <a:avLst/>
          </a:prstGeom>
        </p:spPr>
      </p:pic>
      <p:pic>
        <p:nvPicPr>
          <p:cNvPr id="18" name="Picture 158">
            <a:hlinkClick r:id="rId3" action="ppaction://hlinksldjump"/>
            <a:extLst>
              <a:ext uri="{FF2B5EF4-FFF2-40B4-BE49-F238E27FC236}">
                <a16:creationId xmlns:a16="http://schemas.microsoft.com/office/drawing/2014/main" id="{34CAC9B3-DB6D-7961-B4D0-39B21F58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124" y="7338779"/>
            <a:ext cx="1574428" cy="133096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A5F56D8-A55F-E53C-AD58-EC3EC074E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251" y="4147398"/>
            <a:ext cx="7127121" cy="452234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189141A-4FFF-788D-D8AA-EEBB40FAB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20" y="991258"/>
            <a:ext cx="5295736" cy="2317215"/>
          </a:xfrm>
          <a:prstGeom prst="rect">
            <a:avLst/>
          </a:prstGeom>
        </p:spPr>
      </p:pic>
      <p:pic>
        <p:nvPicPr>
          <p:cNvPr id="7" name="Hình ảnh 6">
            <a:hlinkClick r:id="rId7" action="ppaction://hlinksldjump"/>
            <a:extLst>
              <a:ext uri="{FF2B5EF4-FFF2-40B4-BE49-F238E27FC236}">
                <a16:creationId xmlns:a16="http://schemas.microsoft.com/office/drawing/2014/main" id="{3EDDC0F1-956D-537E-1C43-D9FA4DA7A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204" y="676296"/>
            <a:ext cx="3535987" cy="3535987"/>
          </a:xfrm>
          <a:prstGeom prst="rect">
            <a:avLst/>
          </a:prstGeom>
        </p:spPr>
      </p:pic>
      <p:pic>
        <p:nvPicPr>
          <p:cNvPr id="10" name="Hình ảnh 9">
            <a:hlinkClick r:id="rId9" action="ppaction://hlinksldjump"/>
            <a:extLst>
              <a:ext uri="{FF2B5EF4-FFF2-40B4-BE49-F238E27FC236}">
                <a16:creationId xmlns:a16="http://schemas.microsoft.com/office/drawing/2014/main" id="{337EB5D8-A23D-091D-AA21-4C2C514C6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7687" y="1169778"/>
            <a:ext cx="3511600" cy="3519729"/>
          </a:xfrm>
          <a:prstGeom prst="rect">
            <a:avLst/>
          </a:prstGeom>
        </p:spPr>
      </p:pic>
      <p:pic>
        <p:nvPicPr>
          <p:cNvPr id="23" name="Hình ảnh 22">
            <a:hlinkClick r:id="rId11" action="ppaction://hlinksldjump"/>
            <a:extLst>
              <a:ext uri="{FF2B5EF4-FFF2-40B4-BE49-F238E27FC236}">
                <a16:creationId xmlns:a16="http://schemas.microsoft.com/office/drawing/2014/main" id="{974F07A6-C5DC-B00C-2FD9-742EC32EA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6195" y="3732073"/>
            <a:ext cx="3535987" cy="3535987"/>
          </a:xfrm>
          <a:prstGeom prst="rect">
            <a:avLst/>
          </a:prstGeom>
        </p:spPr>
      </p:pic>
      <p:pic>
        <p:nvPicPr>
          <p:cNvPr id="27" name="Hình ảnh 26">
            <a:hlinkClick r:id="rId3" action="ppaction://hlinksldjump"/>
            <a:extLst>
              <a:ext uri="{FF2B5EF4-FFF2-40B4-BE49-F238E27FC236}">
                <a16:creationId xmlns:a16="http://schemas.microsoft.com/office/drawing/2014/main" id="{D387756C-35AF-E25C-C0B2-EBB426E8E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6264" y="4195350"/>
            <a:ext cx="3511600" cy="35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2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7540FAC-DC13-6475-363E-5868590E55B8}"/>
              </a:ext>
            </a:extLst>
          </p:cNvPr>
          <p:cNvSpPr txBox="1"/>
          <p:nvPr/>
        </p:nvSpPr>
        <p:spPr>
          <a:xfrm>
            <a:off x="4067628" y="1162853"/>
            <a:ext cx="8845972" cy="282609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Đồ vật dùng để chiếu sáng, bắt đầu bằng chữ “đ”</a:t>
            </a:r>
          </a:p>
          <a:p>
            <a:pPr algn="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2EFE3-112A-825D-F511-E279E256EAAC}"/>
              </a:ext>
            </a:extLst>
          </p:cNvPr>
          <p:cNvGrpSpPr/>
          <p:nvPr/>
        </p:nvGrpSpPr>
        <p:grpSpPr>
          <a:xfrm>
            <a:off x="4067629" y="5393205"/>
            <a:ext cx="9716071" cy="1678156"/>
            <a:chOff x="3582960" y="3201623"/>
            <a:chExt cx="7479401" cy="1258617"/>
          </a:xfrm>
        </p:grpSpPr>
        <p:sp>
          <p:nvSpPr>
            <p:cNvPr id="4" name="Rectangle: Rounded Corners 82">
              <a:extLst>
                <a:ext uri="{FF2B5EF4-FFF2-40B4-BE49-F238E27FC236}">
                  <a16:creationId xmlns:a16="http://schemas.microsoft.com/office/drawing/2014/main" id="{5D978A7B-63DF-AA27-52A8-5621B1E56797}"/>
                </a:ext>
              </a:extLst>
            </p:cNvPr>
            <p:cNvSpPr/>
            <p:nvPr/>
          </p:nvSpPr>
          <p:spPr>
            <a:xfrm>
              <a:off x="3582960" y="3201623"/>
              <a:ext cx="6809602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 học</a:t>
              </a:r>
              <a:endPara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074AEF5A-B19E-03C3-B1AE-AC810301B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5CBC5F84-79E8-C4AF-6D93-019E06D20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647" y="6322095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7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1149722" y="314633"/>
            <a:ext cx="14001135" cy="14464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308178" y="550607"/>
            <a:ext cx="1356851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58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8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3280285" y="2781274"/>
            <a:ext cx="9716071" cy="2935420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4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 bộ phận chính, bóng đèn, thân đèn, chụp đèn, đế đèn, công tắc, dây nguồn.</a:t>
              </a:r>
              <a:endPara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35A7AE71-D70E-8390-3B03-644CE42C3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647" y="6322095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1149722" y="314633"/>
            <a:ext cx="14001135" cy="14464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1308178" y="550607"/>
            <a:ext cx="13568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6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3280285" y="2781274"/>
            <a:ext cx="9716071" cy="2935420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5867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 án: Bật và tắt đèn</a:t>
              </a:r>
              <a:endParaRPr lang="en-US" sz="58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5CBC5F84-79E8-C4AF-6D93-019E06D20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083" y="6193729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1149722" y="314633"/>
            <a:ext cx="14001135" cy="14464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1308178" y="550607"/>
            <a:ext cx="1356851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58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58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3739040" y="2984474"/>
            <a:ext cx="9716071" cy="2935420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5867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 đèn học với </a:t>
              </a:r>
            </a:p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5867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5CBC5F84-79E8-C4AF-6D93-019E06D20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110" y="6386849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626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10170</TotalTime>
  <Words>1061</Words>
  <Application>Microsoft Office PowerPoint</Application>
  <PresentationFormat>Custom</PresentationFormat>
  <Paragraphs>118</Paragraphs>
  <Slides>34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等线</vt:lpstr>
      <vt:lpstr>#9Slide05 Legendaria</vt:lpstr>
      <vt:lpstr>Arial</vt:lpstr>
      <vt:lpstr>Arial-Rounded</vt:lpstr>
      <vt:lpstr>AvantGarde</vt:lpstr>
      <vt:lpstr>Calibri</vt:lpstr>
      <vt:lpstr>Calibri Light</vt:lpstr>
      <vt:lpstr>HP-087</vt:lpstr>
      <vt:lpstr>SVN-Poky's</vt:lpstr>
      <vt:lpstr>SVN-Ziclets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Phuong Luong Y</cp:lastModifiedBy>
  <cp:revision>1138</cp:revision>
  <dcterms:created xsi:type="dcterms:W3CDTF">2008-09-09T22:52:10Z</dcterms:created>
  <dcterms:modified xsi:type="dcterms:W3CDTF">2023-10-18T12:24:29Z</dcterms:modified>
</cp:coreProperties>
</file>