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  <p:sldMasterId id="2147483700" r:id="rId4"/>
  </p:sldMasterIdLst>
  <p:notesMasterIdLst>
    <p:notesMasterId r:id="rId29"/>
  </p:notesMasterIdLst>
  <p:sldIdLst>
    <p:sldId id="8696" r:id="rId5"/>
    <p:sldId id="8697" r:id="rId6"/>
    <p:sldId id="258" r:id="rId7"/>
    <p:sldId id="8698" r:id="rId8"/>
    <p:sldId id="8699" r:id="rId9"/>
    <p:sldId id="8700" r:id="rId10"/>
    <p:sldId id="8701" r:id="rId11"/>
    <p:sldId id="279" r:id="rId12"/>
    <p:sldId id="299" r:id="rId13"/>
    <p:sldId id="307" r:id="rId14"/>
    <p:sldId id="2636" r:id="rId15"/>
    <p:sldId id="285" r:id="rId16"/>
    <p:sldId id="286" r:id="rId17"/>
    <p:sldId id="287" r:id="rId18"/>
    <p:sldId id="290" r:id="rId19"/>
    <p:sldId id="318" r:id="rId20"/>
    <p:sldId id="319" r:id="rId21"/>
    <p:sldId id="320" r:id="rId22"/>
    <p:sldId id="321" r:id="rId23"/>
    <p:sldId id="2637" r:id="rId24"/>
    <p:sldId id="323" r:id="rId25"/>
    <p:sldId id="2638" r:id="rId26"/>
    <p:sldId id="8702" r:id="rId27"/>
    <p:sldId id="32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C0949-368C-4F8F-A78A-B7030712E718}" type="datetimeFigureOut">
              <a:rPr lang="en-US" smtClean="0"/>
              <a:t>01-Oct-24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0CC51-84C0-4947-967D-047DEE5E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5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205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562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6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5386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4264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4100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54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75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748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041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7272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2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33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0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5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6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51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311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070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83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056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384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634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056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274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905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17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292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876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210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5DA250-FDFB-4409-97F9-042955C1A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79960"/>
          <a:stretch/>
        </p:blipFill>
        <p:spPr>
          <a:xfrm>
            <a:off x="9646" y="0"/>
            <a:ext cx="12192000" cy="48034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92EFED-4DE4-4465-81AC-FB44D462A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1"/>
          <a:stretch/>
        </p:blipFill>
        <p:spPr>
          <a:xfrm>
            <a:off x="0" y="323"/>
            <a:ext cx="12192000" cy="15969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3300E27-DFEF-485A-A169-52B09084C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50000"/>
          <a:stretch/>
        </p:blipFill>
        <p:spPr>
          <a:xfrm>
            <a:off x="0" y="4470400"/>
            <a:ext cx="12192000" cy="23876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69B1F2A-B8DB-4BED-A430-3032C0F10962}"/>
              </a:ext>
            </a:extLst>
          </p:cNvPr>
          <p:cNvSpPr/>
          <p:nvPr userDrawn="1"/>
        </p:nvSpPr>
        <p:spPr>
          <a:xfrm>
            <a:off x="354571" y="350520"/>
            <a:ext cx="11502150" cy="60933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51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08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614436" y="2402025"/>
            <a:ext cx="4271050" cy="2700705"/>
          </a:xfrm>
          <a:custGeom>
            <a:avLst/>
            <a:gdLst>
              <a:gd name="connsiteX0" fmla="*/ 0 w 4271050"/>
              <a:gd name="connsiteY0" fmla="*/ 0 h 2700705"/>
              <a:gd name="connsiteX1" fmla="*/ 4271050 w 4271050"/>
              <a:gd name="connsiteY1" fmla="*/ 0 h 2700705"/>
              <a:gd name="connsiteX2" fmla="*/ 4271050 w 4271050"/>
              <a:gd name="connsiteY2" fmla="*/ 2700705 h 2700705"/>
              <a:gd name="connsiteX3" fmla="*/ 0 w 4271050"/>
              <a:gd name="connsiteY3" fmla="*/ 2700705 h 270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1050" h="2700705">
                <a:moveTo>
                  <a:pt x="0" y="0"/>
                </a:moveTo>
                <a:lnTo>
                  <a:pt x="4271050" y="0"/>
                </a:lnTo>
                <a:lnTo>
                  <a:pt x="4271050" y="2700705"/>
                </a:lnTo>
                <a:lnTo>
                  <a:pt x="0" y="27007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8345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110973" y="1849256"/>
            <a:ext cx="6054998" cy="3880214"/>
          </a:xfrm>
          <a:custGeom>
            <a:avLst/>
            <a:gdLst>
              <a:gd name="connsiteX0" fmla="*/ 176821 w 6054998"/>
              <a:gd name="connsiteY0" fmla="*/ 0 h 3880214"/>
              <a:gd name="connsiteX1" fmla="*/ 5878177 w 6054998"/>
              <a:gd name="connsiteY1" fmla="*/ 0 h 3880214"/>
              <a:gd name="connsiteX2" fmla="*/ 6054998 w 6054998"/>
              <a:gd name="connsiteY2" fmla="*/ 176821 h 3880214"/>
              <a:gd name="connsiteX3" fmla="*/ 6054998 w 6054998"/>
              <a:gd name="connsiteY3" fmla="*/ 3703393 h 3880214"/>
              <a:gd name="connsiteX4" fmla="*/ 5878177 w 6054998"/>
              <a:gd name="connsiteY4" fmla="*/ 3880214 h 3880214"/>
              <a:gd name="connsiteX5" fmla="*/ 176821 w 6054998"/>
              <a:gd name="connsiteY5" fmla="*/ 3880214 h 3880214"/>
              <a:gd name="connsiteX6" fmla="*/ 0 w 6054998"/>
              <a:gd name="connsiteY6" fmla="*/ 3703393 h 3880214"/>
              <a:gd name="connsiteX7" fmla="*/ 0 w 6054998"/>
              <a:gd name="connsiteY7" fmla="*/ 176821 h 3880214"/>
              <a:gd name="connsiteX8" fmla="*/ 176821 w 6054998"/>
              <a:gd name="connsiteY8" fmla="*/ 0 h 38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4998" h="3880214">
                <a:moveTo>
                  <a:pt x="176821" y="0"/>
                </a:moveTo>
                <a:lnTo>
                  <a:pt x="5878177" y="0"/>
                </a:lnTo>
                <a:cubicBezTo>
                  <a:pt x="5975833" y="0"/>
                  <a:pt x="6054998" y="79165"/>
                  <a:pt x="6054998" y="176821"/>
                </a:cubicBezTo>
                <a:lnTo>
                  <a:pt x="6054998" y="3703393"/>
                </a:lnTo>
                <a:cubicBezTo>
                  <a:pt x="6054998" y="3801049"/>
                  <a:pt x="5975833" y="3880214"/>
                  <a:pt x="5878177" y="3880214"/>
                </a:cubicBezTo>
                <a:lnTo>
                  <a:pt x="176821" y="3880214"/>
                </a:lnTo>
                <a:cubicBezTo>
                  <a:pt x="79165" y="3880214"/>
                  <a:pt x="0" y="3801049"/>
                  <a:pt x="0" y="3703393"/>
                </a:cubicBezTo>
                <a:lnTo>
                  <a:pt x="0" y="176821"/>
                </a:lnTo>
                <a:cubicBezTo>
                  <a:pt x="0" y="79165"/>
                  <a:pt x="79165" y="0"/>
                  <a:pt x="1768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42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58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5" y="342795"/>
            <a:ext cx="1521580" cy="35901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3"/>
            <a:ext cx="1899889" cy="27700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anchor="ctr"/>
          <a:lstStyle/>
          <a:p>
            <a:pPr algn="ctr" defTabSz="914370">
              <a:defRPr/>
            </a:pPr>
            <a:endParaRPr lang="zh-CN" altLang="en-US" sz="1867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2024/10/1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31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99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7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847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27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300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60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599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99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6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733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08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9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25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2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20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71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916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15.jp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5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2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54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6684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4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4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9.png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microsoft.com/office/2007/relationships/hdphoto" Target="../media/hdphoto2.wdp"/><Relationship Id="rId4" Type="http://schemas.openxmlformats.org/officeDocument/2006/relationships/image" Target="../media/image60.png"/><Relationship Id="rId9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microsoft.com/office/2007/relationships/hdphoto" Target="../media/hdphoto2.wdp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4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5.png"/><Relationship Id="rId11" Type="http://schemas.openxmlformats.org/officeDocument/2006/relationships/image" Target="../media/image18.png"/><Relationship Id="rId5" Type="http://schemas.openxmlformats.org/officeDocument/2006/relationships/image" Target="../media/image34.png"/><Relationship Id="rId15" Type="http://schemas.openxmlformats.org/officeDocument/2006/relationships/image" Target="../media/image63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19.png"/><Relationship Id="rId1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8.png"/><Relationship Id="rId18" Type="http://schemas.openxmlformats.org/officeDocument/2006/relationships/slide" Target="slide7.xm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32.png"/><Relationship Id="rId7" Type="http://schemas.openxmlformats.org/officeDocument/2006/relationships/image" Target="../media/image25.png"/><Relationship Id="rId12" Type="http://schemas.openxmlformats.org/officeDocument/2006/relationships/slide" Target="slide4.xml"/><Relationship Id="rId17" Type="http://schemas.openxmlformats.org/officeDocument/2006/relationships/image" Target="../media/image30.png"/><Relationship Id="rId2" Type="http://schemas.openxmlformats.org/officeDocument/2006/relationships/audio" Target="../media/media1.mp3"/><Relationship Id="rId16" Type="http://schemas.openxmlformats.org/officeDocument/2006/relationships/slide" Target="slide6.xml"/><Relationship Id="rId20" Type="http://schemas.openxmlformats.org/officeDocument/2006/relationships/slide" Target="slide8.xml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11" Type="http://schemas.openxmlformats.org/officeDocument/2006/relationships/image" Target="../media/image22.png"/><Relationship Id="rId5" Type="http://schemas.openxmlformats.org/officeDocument/2006/relationships/image" Target="../media/image23.png"/><Relationship Id="rId15" Type="http://schemas.openxmlformats.org/officeDocument/2006/relationships/image" Target="../media/image29.png"/><Relationship Id="rId10" Type="http://schemas.openxmlformats.org/officeDocument/2006/relationships/slide" Target="slide11.xml"/><Relationship Id="rId19" Type="http://schemas.openxmlformats.org/officeDocument/2006/relationships/image" Target="../media/image3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7.png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11.xml"/><Relationship Id="rId5" Type="http://schemas.openxmlformats.org/officeDocument/2006/relationships/image" Target="../media/image28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3.xml"/><Relationship Id="rId5" Type="http://schemas.openxmlformats.org/officeDocument/2006/relationships/image" Target="../media/image22.png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3.xml"/><Relationship Id="rId5" Type="http://schemas.openxmlformats.org/officeDocument/2006/relationships/image" Target="../media/image22.png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3.xml"/><Relationship Id="rId5" Type="http://schemas.openxmlformats.org/officeDocument/2006/relationships/image" Target="../media/image22.png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3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5.png"/><Relationship Id="rId11" Type="http://schemas.openxmlformats.org/officeDocument/2006/relationships/image" Target="../media/image18.png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19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4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85BEA60-3443-4069-998A-301751946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0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D042734A-AF52-46E3-9ED3-8D3643FC4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E6416465-0800-409C-948E-A22486F4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8F17F1-D778-48EF-BA0B-0D9DAE5E2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064" y="2248787"/>
            <a:ext cx="652328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7"/>
            <a:ext cx="12188238" cy="6941618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7354882-3B76-459B-A44B-9329202438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441" y="743737"/>
            <a:ext cx="5188146" cy="10729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649BD6-13ED-498A-AD05-880F5D6F72AF}"/>
              </a:ext>
            </a:extLst>
          </p:cNvPr>
          <p:cNvSpPr txBox="1"/>
          <p:nvPr/>
        </p:nvSpPr>
        <p:spPr>
          <a:xfrm>
            <a:off x="1706393" y="1737494"/>
            <a:ext cx="475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 nay em thức dậy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sáng tự bao giờ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hè kì lạ chưa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ưa dậy sớm.</a:t>
            </a:r>
          </a:p>
          <a:p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FE894F-4B66-4156-B2E3-B39E066DA3CA}"/>
              </a:ext>
            </a:extLst>
          </p:cNvPr>
          <p:cNvSpPr txBox="1"/>
          <p:nvPr/>
        </p:nvSpPr>
        <p:spPr>
          <a:xfrm>
            <a:off x="1706393" y="4069112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cho cây chóng lớn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hoa lá thêm màu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mình chơi thật lâu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hè dài bất tận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9359A6-52FE-439B-B073-E3B7B68614E7}"/>
              </a:ext>
            </a:extLst>
          </p:cNvPr>
          <p:cNvSpPr txBox="1"/>
          <p:nvPr/>
        </p:nvSpPr>
        <p:spPr>
          <a:xfrm>
            <a:off x="6674357" y="2868689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chiều trôi thật chậm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mải rong chơi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đỉnh mãi chân trời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chưa lặn xuống.</a:t>
            </a: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044862" y="404630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Mùa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hè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lấp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 sáng Ǉự bao giờ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kì lạ εưa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Ŕa dậy sĥ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εo cây εŗg lņ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hΞ lá Όłm jàu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jì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εΠ κ</a:t>
            </a: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lâu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Ǘ∆ dài bất Ǉận.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BuĔ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Ǉrċ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ậm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jải ǟ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jãi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ǇrƟ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εưa lặn xuūg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Quỳnh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16781" y="3716943"/>
            <a:ext cx="4158447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dậy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dậy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sớm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470" y="3867283"/>
            <a:ext cx="4515467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rong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dậy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sớm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78874" y="2554329"/>
            <a:ext cx="2079683" cy="810258"/>
            <a:chOff x="1245361" y="1756845"/>
            <a:chExt cx="2080325" cy="1012727"/>
          </a:xfrm>
        </p:grpSpPr>
        <p:sp>
          <p:nvSpPr>
            <p:cNvPr id="17" name="Rounded Rectangle 16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rong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23631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219647" y="1922791"/>
            <a:ext cx="224332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595657" y="5406731"/>
            <a:ext cx="5817763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79D8E7-49AA-4B06-9FDC-05432AD5D0F2}"/>
              </a:ext>
            </a:extLst>
          </p:cNvPr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4E19E9E-1874-422C-B6F2-A938C5C69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441" y="743737"/>
            <a:ext cx="51881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3286474" y="1738993"/>
            <a:ext cx="4612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8A88C3-0BE2-437A-8659-FFCB94909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505" y="2247220"/>
            <a:ext cx="3483414" cy="3312659"/>
          </a:xfrm>
          <a:prstGeom prst="rect">
            <a:avLst/>
          </a:prstGeom>
        </p:spPr>
      </p:pic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445079" y="257109"/>
            <a:ext cx="9037864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460492" y="257991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C90DA0-342A-46AB-900F-CF996209E675}"/>
              </a:ext>
            </a:extLst>
          </p:cNvPr>
          <p:cNvGrpSpPr/>
          <p:nvPr/>
        </p:nvGrpSpPr>
        <p:grpSpPr>
          <a:xfrm>
            <a:off x="718457" y="1600200"/>
            <a:ext cx="1568590" cy="1200150"/>
            <a:chOff x="3635896" y="4064235"/>
            <a:chExt cx="1370339" cy="1596913"/>
          </a:xfrm>
        </p:grpSpPr>
        <p:sp>
          <p:nvSpPr>
            <p:cNvPr id="36" name="矩形: 圆角 5">
              <a:extLst>
                <a:ext uri="{FF2B5EF4-FFF2-40B4-BE49-F238E27FC236}">
                  <a16:creationId xmlns:a16="http://schemas.microsoft.com/office/drawing/2014/main" id="{6533CBE7-D659-4128-B824-DDB1A96C5964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8435E79-A0F8-4C50-91CD-E2F4E8F48F4C}"/>
                </a:ext>
              </a:extLst>
            </p:cNvPr>
            <p:cNvSpPr/>
            <p:nvPr/>
          </p:nvSpPr>
          <p:spPr>
            <a:xfrm>
              <a:off x="3852523" y="4500614"/>
              <a:ext cx="937084" cy="724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1657BE-399F-427E-A312-5CF0B838083E}"/>
              </a:ext>
            </a:extLst>
          </p:cNvPr>
          <p:cNvGrpSpPr/>
          <p:nvPr/>
        </p:nvGrpSpPr>
        <p:grpSpPr>
          <a:xfrm>
            <a:off x="816428" y="3394455"/>
            <a:ext cx="1568590" cy="1200150"/>
            <a:chOff x="3635896" y="4064235"/>
            <a:chExt cx="1370339" cy="1596913"/>
          </a:xfrm>
        </p:grpSpPr>
        <p:sp>
          <p:nvSpPr>
            <p:cNvPr id="28" name="矩形: 圆角 5">
              <a:extLst>
                <a:ext uri="{FF2B5EF4-FFF2-40B4-BE49-F238E27FC236}">
                  <a16:creationId xmlns:a16="http://schemas.microsoft.com/office/drawing/2014/main" id="{3C5839AF-3D0F-4CA1-AB33-EF75EA585EB5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1F4B600-2960-4C1E-8595-328945D320BC}"/>
                </a:ext>
              </a:extLst>
            </p:cNvPr>
            <p:cNvSpPr/>
            <p:nvPr/>
          </p:nvSpPr>
          <p:spPr>
            <a:xfrm>
              <a:off x="3852523" y="4500614"/>
              <a:ext cx="876933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thủy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6064DD-EF59-427E-92DF-7499FACB6C09}"/>
              </a:ext>
            </a:extLst>
          </p:cNvPr>
          <p:cNvGrpSpPr/>
          <p:nvPr/>
        </p:nvGrpSpPr>
        <p:grpSpPr>
          <a:xfrm>
            <a:off x="2441120" y="4962152"/>
            <a:ext cx="1568590" cy="1200150"/>
            <a:chOff x="3635896" y="4064235"/>
            <a:chExt cx="1370339" cy="1596913"/>
          </a:xfrm>
        </p:grpSpPr>
        <p:sp>
          <p:nvSpPr>
            <p:cNvPr id="45" name="矩形: 圆角 5">
              <a:extLst>
                <a:ext uri="{FF2B5EF4-FFF2-40B4-BE49-F238E27FC236}">
                  <a16:creationId xmlns:a16="http://schemas.microsoft.com/office/drawing/2014/main" id="{2ED64400-C231-407C-A512-DD1199716417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45291D2-4F0A-4574-87AE-3DFD5954B2B1}"/>
                </a:ext>
              </a:extLst>
            </p:cNvPr>
            <p:cNvSpPr/>
            <p:nvPr/>
          </p:nvSpPr>
          <p:spPr>
            <a:xfrm>
              <a:off x="3852523" y="4500614"/>
              <a:ext cx="864328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bình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05B0E05-4D46-42DC-9C38-E6BB80FDA7CD}"/>
              </a:ext>
            </a:extLst>
          </p:cNvPr>
          <p:cNvGrpSpPr/>
          <p:nvPr/>
        </p:nvGrpSpPr>
        <p:grpSpPr>
          <a:xfrm>
            <a:off x="8531677" y="4782538"/>
            <a:ext cx="1568590" cy="1200150"/>
            <a:chOff x="3635896" y="4064235"/>
            <a:chExt cx="1370339" cy="1596913"/>
          </a:xfrm>
        </p:grpSpPr>
        <p:sp>
          <p:nvSpPr>
            <p:cNvPr id="48" name="矩形: 圆角 5">
              <a:extLst>
                <a:ext uri="{FF2B5EF4-FFF2-40B4-BE49-F238E27FC236}">
                  <a16:creationId xmlns:a16="http://schemas.microsoft.com/office/drawing/2014/main" id="{FCBA054C-9222-4A39-BF4C-D18EFCF05FE7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4782EF9-26AD-420E-A1F6-62C2A975B7DB}"/>
                </a:ext>
              </a:extLst>
            </p:cNvPr>
            <p:cNvSpPr/>
            <p:nvPr/>
          </p:nvSpPr>
          <p:spPr>
            <a:xfrm>
              <a:off x="3852523" y="4500614"/>
              <a:ext cx="893737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1739DB5-0EEF-41E5-A37F-4303F494FF74}"/>
              </a:ext>
            </a:extLst>
          </p:cNvPr>
          <p:cNvGrpSpPr/>
          <p:nvPr/>
        </p:nvGrpSpPr>
        <p:grpSpPr>
          <a:xfrm>
            <a:off x="8833756" y="2800350"/>
            <a:ext cx="1568590" cy="1200150"/>
            <a:chOff x="3635896" y="4064235"/>
            <a:chExt cx="1370339" cy="1596913"/>
          </a:xfrm>
        </p:grpSpPr>
        <p:sp>
          <p:nvSpPr>
            <p:cNvPr id="51" name="矩形: 圆角 5">
              <a:extLst>
                <a:ext uri="{FF2B5EF4-FFF2-40B4-BE49-F238E27FC236}">
                  <a16:creationId xmlns:a16="http://schemas.microsoft.com/office/drawing/2014/main" id="{07CC60A2-B9CC-4699-A6ED-8B94952DF0A1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C97F5B5-A740-47A4-9359-059D300E3722}"/>
                </a:ext>
              </a:extLst>
            </p:cNvPr>
            <p:cNvSpPr/>
            <p:nvPr/>
          </p:nvSpPr>
          <p:spPr>
            <a:xfrm>
              <a:off x="3852523" y="4500614"/>
              <a:ext cx="782545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tâm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3641DB-D9C0-4B00-876B-6EB74D656DA4}"/>
              </a:ext>
            </a:extLst>
          </p:cNvPr>
          <p:cNvGrpSpPr/>
          <p:nvPr/>
        </p:nvGrpSpPr>
        <p:grpSpPr>
          <a:xfrm>
            <a:off x="8531882" y="1145224"/>
            <a:ext cx="1568590" cy="1200150"/>
            <a:chOff x="3635896" y="4064235"/>
            <a:chExt cx="1370339" cy="1596913"/>
          </a:xfrm>
        </p:grpSpPr>
        <p:sp>
          <p:nvSpPr>
            <p:cNvPr id="54" name="矩形: 圆角 5">
              <a:extLst>
                <a:ext uri="{FF2B5EF4-FFF2-40B4-BE49-F238E27FC236}">
                  <a16:creationId xmlns:a16="http://schemas.microsoft.com/office/drawing/2014/main" id="{228B1B18-F15C-4383-84F9-7277AB5929CE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45746EC-B0D1-49E4-A462-4C6C1D18AE35}"/>
                </a:ext>
              </a:extLst>
            </p:cNvPr>
            <p:cNvSpPr/>
            <p:nvPr/>
          </p:nvSpPr>
          <p:spPr>
            <a:xfrm>
              <a:off x="3964274" y="4500614"/>
              <a:ext cx="559041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cư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2.70833E-6 -3.33333E-6 C 0.01758 0.01505 0.04323 0.03797 0.06211 0.04908 C 0.09323 0.06852 0.17773 0.10648 0.20924 0.1169 C 0.22864 0.12338 0.24935 0.12477 0.26901 0.1294 C 0.28906 0.13426 0.30872 0.14005 0.32864 0.14491 C 0.34401 0.14838 0.35937 0.15139 0.37461 0.1551 C 0.41315 0.16528 0.38112 0.15695 0.39817 0.16551 C 0.40416 0.16829 0.41054 0.17014 0.41627 0.17292 C 0.41953 0.17477 0.42174 0.17732 0.42448 0.17917 C 0.42773 0.18172 0.43164 0.18311 0.43411 0.18588 C 0.43945 0.18959 0.44557 0.19561 0.4483 0.20093 C 0.45013 0.20486 0.4513 0.20857 0.45273 0.2125 C 0.45273 0.21366 0.45273 0.21412 0.45273 0.21551 " pathEditMode="relative" rAng="0" ptsTypes="AAAAAAAAAAAAA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0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24 0.0081 L 0.06224 0.0081 C 0.15807 -0.01505 0.05729 0.00671 0.14622 -0.00533 C 0.24531 -0.01852 0.14948 -0.01042 0.20313 -0.01459 C 0.21745 -0.01389 0.22435 -0.01783 0.23542 -0.00926 C 0.24635 -0.0007 0.2349 -0.00371 0.25273 0.00671 C 0.25339 0.00717 0.25417 0.00787 0.25495 0.0081 C 0.25638 0.00833 0.25794 0.0081 0.25951 0.0081 " pathEditMode="relative" ptsTypes="AAAAAAAA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5 -0.00972 L 0.05795 -0.00972 C 0.06537 -0.01435 0.07292 -0.01829 0.08034 -0.02315 C 0.12852 -0.05509 0.07344 -0.02292 0.12917 -0.05648 C 0.13711 -0.06134 0.14519 -0.06481 0.15313 -0.06991 C 0.16224 -0.07569 0.17097 -0.0831 0.18008 -0.08866 C 0.20521 -0.10347 0.23021 -0.11967 0.25586 -0.13125 C 0.26146 -0.1338 0.29297 -0.14653 0.30456 -0.15532 C 0.30677 -0.15694 0.30847 -0.15995 0.31055 -0.16204 C 0.31381 -0.16481 0.31706 -0.16736 0.32032 -0.16991 C 0.32279 -0.17569 0.32279 -0.17546 0.32487 -0.18194 C 0.32539 -0.1838 0.32591 -0.18542 0.32631 -0.18727 C 0.32709 -0.19028 0.32748 -0.19398 0.32865 -0.19676 C 0.3293 -0.19838 0.3306 -0.1993 0.33164 -0.20069 C 0.33594 -0.2162 0.32943 -0.19444 0.33607 -0.21134 C 0.33711 -0.21366 0.33841 -0.21921 0.33841 -0.21921 " pathEditMode="relative" ptsTypes="AAAAAAAAAAAAAAAA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01 0.05486 L -0.04401 0.05486 C -0.04883 0.06041 -0.05325 0.06736 -0.05833 0.07199 C -0.07044 0.08333 -0.12721 0.1243 -0.13489 0.13079 C -0.16862 0.15903 -0.1733 0.16528 -0.20612 0.18541 C -0.2207 0.19444 -0.23593 0.20092 -0.25039 0.21088 C -0.29036 0.23819 -0.24922 0.21111 -0.2901 0.23495 C -0.31732 0.25069 -0.29661 0.24143 -0.3164 0.24954 C -0.31784 0.25092 -0.31966 0.25139 -0.32083 0.25347 C -0.3237 0.25833 -0.32838 0.26944 -0.32838 0.26944 C -0.3289 0.27176 -0.32942 0.27384 -0.32982 0.27616 C -0.33164 0.28588 -0.33073 0.28403 -0.33281 0.29213 C -0.33385 0.29583 -0.3358 0.30301 -0.3358 0.30301 " pathEditMode="relative" ptsTypes="AAAAAAAAAAAAA">
                                      <p:cBhvr>
                                        <p:cTn id="7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 0.02292 L -0.0569 0.02292 C -0.0595 0.02361 -0.06211 0.02408 -0.06445 0.02547 C -0.06653 0.02662 -0.06836 0.0294 -0.07044 0.03079 C -0.07344 0.03287 -0.07643 0.03449 -0.07942 0.03611 C -0.08398 0.03843 -0.08854 0.04051 -0.09297 0.04283 C -0.097 0.04491 -0.10091 0.04769 -0.10495 0.04954 C -0.11745 0.05486 -0.11002 0.05 -0.11927 0.05348 C -0.13476 0.05926 -0.12174 0.05648 -0.13646 0.0588 C -0.13971 0.06065 -0.14284 0.06297 -0.14622 0.06412 C -0.14896 0.06505 -0.15169 0.06482 -0.15442 0.06551 C -0.1582 0.06621 -0.16198 0.0669 -0.16575 0.06806 C -0.16797 0.06875 -0.17018 0.07014 -0.17252 0.07084 C -0.17773 0.07246 -0.18763 0.07292 -0.19192 0.07338 C -0.19401 0.07385 -0.19596 0.07454 -0.19791 0.07477 C -0.20143 0.07523 -0.20495 0.07547 -0.20846 0.07616 C -0.20976 0.07639 -0.21094 0.07709 -0.21224 0.07732 C -0.21393 0.07801 -0.21575 0.07824 -0.21745 0.07871 C -0.22265 0.08241 -0.21992 0.08102 -0.22565 0.08287 " pathEditMode="relative" ptsTypes="AAAAAAAAAAAAAAAAAAA">
                                      <p:cBhvr>
                                        <p:cTn id="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34 -0.03958 L -0.05234 -0.03958 C -0.05937 -0.05208 -0.06614 -0.06504 -0.07343 -0.07708 C -0.08164 -0.09051 -0.09101 -0.10162 -0.09896 -0.11574 C -0.12851 -0.16828 -0.09739 -0.11551 -0.11692 -0.14375 C -0.12005 -0.14814 -0.12265 -0.15393 -0.12591 -0.15833 C -0.12825 -0.16157 -0.13099 -0.16342 -0.13346 -0.16643 C -0.13672 -0.1706 -0.13958 -0.17592 -0.1431 -0.17963 C -0.14713 -0.18402 -0.16901 -0.19676 -0.1694 -0.19699 C -0.17096 -0.19791 -0.17239 -0.19907 -0.17396 -0.19976 L -0.17995 -0.20231 L -0.18359 -0.20625 " pathEditMode="relative" ptsTypes="AAAAAAAAAAAA"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E37D1A-896C-4DD5-9E65-988A5E2E2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oogle Shape;85;p1">
            <a:hlinkClick r:id="rId3" action="ppaction://hlinksldjump"/>
            <a:extLst>
              <a:ext uri="{FF2B5EF4-FFF2-40B4-BE49-F238E27FC236}">
                <a16:creationId xmlns:a16="http://schemas.microsoft.com/office/drawing/2014/main" id="{603D5EBF-972D-4BE1-AB53-3538730364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3329" t="19446"/>
          <a:stretch/>
        </p:blipFill>
        <p:spPr>
          <a:xfrm>
            <a:off x="9318761" y="2718149"/>
            <a:ext cx="2873239" cy="381372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08F890-CF01-43C3-A96C-76433AE73F45}"/>
              </a:ext>
            </a:extLst>
          </p:cNvPr>
          <p:cNvSpPr/>
          <p:nvPr/>
        </p:nvSpPr>
        <p:spPr>
          <a:xfrm>
            <a:off x="4152899" y="5854699"/>
            <a:ext cx="3826179" cy="6771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304;p20">
            <a:extLst>
              <a:ext uri="{FF2B5EF4-FFF2-40B4-BE49-F238E27FC236}">
                <a16:creationId xmlns:a16="http://schemas.microsoft.com/office/drawing/2014/main" id="{B2CE6B02-F0C6-47AF-8B8B-4A1E9DA4F107}"/>
              </a:ext>
            </a:extLst>
          </p:cNvPr>
          <p:cNvSpPr txBox="1">
            <a:spLocks/>
          </p:cNvSpPr>
          <p:nvPr/>
        </p:nvSpPr>
        <p:spPr>
          <a:xfrm>
            <a:off x="2835745" y="6168247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  <a:sym typeface="Odibee Sans"/>
              </a:rPr>
              <a:t>T</a:t>
            </a: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  <a:sym typeface="Odibee Sans"/>
              </a:rPr>
              <a:t>Ư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  <a:sym typeface="Odibee Sans"/>
              </a:rPr>
              <a:t>ỚI HOA</a:t>
            </a:r>
          </a:p>
        </p:txBody>
      </p:sp>
    </p:spTree>
    <p:extLst>
      <p:ext uri="{BB962C8B-B14F-4D97-AF65-F5344CB8AC3E}">
        <p14:creationId xmlns:p14="http://schemas.microsoft.com/office/powerpoint/2010/main" val="994289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2458730" y="2236476"/>
            <a:ext cx="5457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846868" y="307662"/>
            <a:ext cx="9332169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vi-VN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Chọn ch hoặc tr thay cho </a:t>
            </a:r>
            <a:r>
              <a:rPr lang="en-US" sz="3399" dirty="0" err="1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99" dirty="0" err="1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endParaRPr lang="vi-VN" sz="3399" dirty="0">
              <a:solidFill>
                <a:srgbClr val="EA461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057095" y="315235"/>
            <a:ext cx="580539" cy="5845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ABDEC24-3A7C-4AAB-A627-E782F99DF467}"/>
              </a:ext>
            </a:extLst>
          </p:cNvPr>
          <p:cNvSpPr txBox="1"/>
          <p:nvPr/>
        </p:nvSpPr>
        <p:spPr>
          <a:xfrm>
            <a:off x="910819" y="2870480"/>
            <a:ext cx="44678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mây vừa kéo đến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 sao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 cả rồi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nóng lòng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 đợi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 đi nào, mưa ơi!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37D0B0-F337-421C-AE5E-6770551607DB}"/>
              </a:ext>
            </a:extLst>
          </p:cNvPr>
          <p:cNvSpPr txBox="1"/>
          <p:nvPr/>
        </p:nvSpPr>
        <p:spPr>
          <a:xfrm>
            <a:off x="6545926" y="2870480"/>
            <a:ext cx="51908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bỗng lòe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ói mắt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Soi sáng khắp ruộng vườn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Ơ! Ông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 bật lửa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lúa vừa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ổ bông.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Đỗ Xuân Thanh)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E38318-1FD7-429C-A97B-2DBF91564D8B}"/>
              </a:ext>
            </a:extLst>
          </p:cNvPr>
          <p:cNvSpPr txBox="1"/>
          <p:nvPr/>
        </p:nvSpPr>
        <p:spPr>
          <a:xfrm>
            <a:off x="937373" y="3419854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ECA4EA-518B-4AFA-9153-AC4E51CF72F9}"/>
              </a:ext>
            </a:extLst>
          </p:cNvPr>
          <p:cNvSpPr txBox="1"/>
          <p:nvPr/>
        </p:nvSpPr>
        <p:spPr>
          <a:xfrm>
            <a:off x="2975795" y="342900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5310BB-57BC-41D6-8038-D18D1CE2E3E4}"/>
              </a:ext>
            </a:extLst>
          </p:cNvPr>
          <p:cNvSpPr txBox="1"/>
          <p:nvPr/>
        </p:nvSpPr>
        <p:spPr>
          <a:xfrm>
            <a:off x="3755660" y="3934091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0E7C16-69BF-486A-8DAE-C2703251EA54}"/>
              </a:ext>
            </a:extLst>
          </p:cNvPr>
          <p:cNvSpPr txBox="1"/>
          <p:nvPr/>
        </p:nvSpPr>
        <p:spPr>
          <a:xfrm>
            <a:off x="9502762" y="2842416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55D0B2-30DC-4358-843E-08CBE215FB5A}"/>
              </a:ext>
            </a:extLst>
          </p:cNvPr>
          <p:cNvSpPr txBox="1"/>
          <p:nvPr/>
        </p:nvSpPr>
        <p:spPr>
          <a:xfrm>
            <a:off x="8113149" y="3970952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27B8F4-A7FC-4C3B-ADE1-7B60562B1A5C}"/>
              </a:ext>
            </a:extLst>
          </p:cNvPr>
          <p:cNvSpPr txBox="1"/>
          <p:nvPr/>
        </p:nvSpPr>
        <p:spPr>
          <a:xfrm>
            <a:off x="9167394" y="4498533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5197304-2B47-4CDE-B45C-8F371CC407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28939" y="3455012"/>
            <a:ext cx="578194" cy="58218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9888172-3E54-417B-96B9-37819E8EC9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2973855" y="3516990"/>
            <a:ext cx="535677" cy="53937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A30C36-903E-42E0-B2A9-8BF5F7F187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3769444" y="3970952"/>
            <a:ext cx="580539" cy="58454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19D537D-4E99-4143-A84E-AD62D0E767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479823" y="2895946"/>
            <a:ext cx="578194" cy="58218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05E2830-2F30-4BDD-8D39-68728FFED7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7963060" y="3998240"/>
            <a:ext cx="578194" cy="5821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FB4414E-DD17-49E8-B289-F23F893181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963730" y="4518048"/>
            <a:ext cx="578194" cy="5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/>
      <p:bldP spid="2" grpId="0"/>
      <p:bldP spid="34" grpId="0"/>
      <p:bldP spid="35" grpId="0"/>
      <p:bldP spid="36" grpId="0"/>
      <p:bldP spid="37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846868" y="307662"/>
            <a:ext cx="9332169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a. Chọn 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</a:t>
            </a: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hoặc 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</a:t>
            </a: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thay cho </a:t>
            </a:r>
            <a:r>
              <a:rPr kumimoji="0" lang="en-US" sz="3399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bông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399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hoa</a:t>
            </a:r>
            <a:endParaRPr kumimoji="0" lang="vi-VN" sz="3399" b="1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057095" y="315235"/>
            <a:ext cx="580539" cy="5845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ABDEC24-3A7C-4AAB-A627-E782F99DF467}"/>
              </a:ext>
            </a:extLst>
          </p:cNvPr>
          <p:cNvSpPr txBox="1"/>
          <p:nvPr/>
        </p:nvSpPr>
        <p:spPr>
          <a:xfrm>
            <a:off x="910818" y="2870480"/>
            <a:ext cx="10628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tàu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 ga, vừa chạy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ừa “tu tu” một hồi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ài. Sân ga bỗng chốc nhộn nhịp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náo nhiệt hẳn lên. Phía cửa ga, nhiều cánh tay giơ lên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ẫy gọi người thân.</a:t>
            </a:r>
          </a:p>
          <a:p>
            <a:pPr lvl="0" algn="r"/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(Trung Nguyên)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9B5CDF-C133-416E-B987-F2CA192091FA}"/>
              </a:ext>
            </a:extLst>
          </p:cNvPr>
          <p:cNvSpPr txBox="1"/>
          <p:nvPr/>
        </p:nvSpPr>
        <p:spPr>
          <a:xfrm>
            <a:off x="2648290" y="287048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66E40D-BE0F-488C-81C1-FC86B722BB78}"/>
              </a:ext>
            </a:extLst>
          </p:cNvPr>
          <p:cNvSpPr txBox="1"/>
          <p:nvPr/>
        </p:nvSpPr>
        <p:spPr>
          <a:xfrm>
            <a:off x="10412428" y="2890551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499FFE-9E40-4403-81BB-4574EE53D3FE}"/>
              </a:ext>
            </a:extLst>
          </p:cNvPr>
          <p:cNvSpPr txBox="1"/>
          <p:nvPr/>
        </p:nvSpPr>
        <p:spPr>
          <a:xfrm>
            <a:off x="6778155" y="3418079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9E6BC2-81F6-4790-8202-97890C54430D}"/>
              </a:ext>
            </a:extLst>
          </p:cNvPr>
          <p:cNvSpPr txBox="1"/>
          <p:nvPr/>
        </p:nvSpPr>
        <p:spPr>
          <a:xfrm>
            <a:off x="8296059" y="3972995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05429CD-88AB-465D-A2E6-E1B5D22DC5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2542766" y="2953846"/>
            <a:ext cx="476312" cy="47959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1B17BC4-EDE4-4253-A0F6-B2F5FF70C93C}"/>
              </a:ext>
            </a:extLst>
          </p:cNvPr>
          <p:cNvSpPr txBox="1"/>
          <p:nvPr/>
        </p:nvSpPr>
        <p:spPr>
          <a:xfrm>
            <a:off x="6400504" y="2909809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95F49C9-81C5-4477-A24C-521E153878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6380535" y="3025984"/>
            <a:ext cx="476312" cy="4795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1E0C9A3-2C42-446A-8274-088590CE61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10433394" y="2974168"/>
            <a:ext cx="476312" cy="4795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2E37837-9CDE-459B-A911-DA4226C04C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6844203" y="3498852"/>
            <a:ext cx="476312" cy="47959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19A9E35-6A7B-4804-ADD6-685E723C31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256124" y="4056362"/>
            <a:ext cx="476312" cy="4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0" grpId="0"/>
      <p:bldP spid="21" grpId="0"/>
      <p:bldP spid="41" grpId="0"/>
      <p:bldP spid="42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2399463" y="1185301"/>
            <a:ext cx="5457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BA36C-FC11-4157-90F6-F827B92CD596}"/>
              </a:ext>
            </a:extLst>
          </p:cNvPr>
          <p:cNvSpPr txBox="1"/>
          <p:nvPr/>
        </p:nvSpPr>
        <p:spPr>
          <a:xfrm>
            <a:off x="2582333" y="2101794"/>
            <a:ext cx="54578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them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3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2316" y="4292465"/>
            <a:ext cx="1000125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88081" y="4316855"/>
            <a:ext cx="103028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64370" y="3904137"/>
            <a:ext cx="1700213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18616" y="4292465"/>
            <a:ext cx="1000125" cy="208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02" name="Google Shape;102;p2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93401" y="4278423"/>
            <a:ext cx="1000125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>
            <a:hlinkClick r:id="rId14" action="ppaction://hlinksldjump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188082" y="4316856"/>
            <a:ext cx="103028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>
            <a:hlinkClick r:id="rId16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464371" y="3904138"/>
            <a:ext cx="1700213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>
            <a:hlinkClick r:id="rId18" action="ppaction://hlinksldjump"/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318616" y="4278423"/>
            <a:ext cx="1000125" cy="208438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5423564" y="42778"/>
            <a:ext cx="5164422" cy="2090078"/>
          </a:xfrm>
          <a:prstGeom prst="cloudCallout">
            <a:avLst>
              <a:gd name="adj1" fmla="val 20213"/>
              <a:gd name="adj2" fmla="val 90850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Mình tưới chậu hoa nào đây? 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rrow: Right 1">
            <a:hlinkClick r:id="rId20" action="ppaction://hlinksldjump"/>
            <a:extLst>
              <a:ext uri="{FF2B5EF4-FFF2-40B4-BE49-F238E27FC236}">
                <a16:creationId xmlns:a16="http://schemas.microsoft.com/office/drawing/2014/main" id="{1F883479-FD76-4EFC-8965-65C5401401F4}"/>
              </a:ext>
            </a:extLst>
          </p:cNvPr>
          <p:cNvSpPr/>
          <p:nvPr/>
        </p:nvSpPr>
        <p:spPr>
          <a:xfrm>
            <a:off x="11277600" y="6299200"/>
            <a:ext cx="725714" cy="53805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B420756-3920-4D01-93A1-8E0341C505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148114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61302 0.094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51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5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02 0.09445 L -0.42356 0.133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5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56 0.13357 L -0.19544 0.096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5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44 0.09653 L 0.0168 0.1155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Google Shape;102;p2">
            <a:hlinkClick r:id="rId4" action="ppaction://hlinksldjump"/>
            <a:extLst>
              <a:ext uri="{FF2B5EF4-FFF2-40B4-BE49-F238E27FC236}">
                <a16:creationId xmlns:a16="http://schemas.microsoft.com/office/drawing/2014/main" id="{316A3DE9-81F2-4670-9943-8D8FAFD70F8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485" y="4789037"/>
            <a:ext cx="1000125" cy="21574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8;p2">
            <a:extLst>
              <a:ext uri="{FF2B5EF4-FFF2-40B4-BE49-F238E27FC236}">
                <a16:creationId xmlns:a16="http://schemas.microsoft.com/office/drawing/2014/main" id="{8FA75121-05AC-4AA0-9CE0-417D8D112850}"/>
              </a:ext>
            </a:extLst>
          </p:cNvPr>
          <p:cNvSpPr/>
          <p:nvPr/>
        </p:nvSpPr>
        <p:spPr>
          <a:xfrm>
            <a:off x="1317610" y="1508721"/>
            <a:ext cx="7782753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đoạn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“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lấp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lánh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”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01;p2">
            <a:hlinkClick r:id="rId6" action="ppaction://hlinksldjump"/>
            <a:extLst>
              <a:ext uri="{FF2B5EF4-FFF2-40B4-BE49-F238E27FC236}">
                <a16:creationId xmlns:a16="http://schemas.microsoft.com/office/drawing/2014/main" id="{FC3D2717-FA86-4551-9489-38834099780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15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Google Shape;108;p2">
            <a:extLst>
              <a:ext uri="{FF2B5EF4-FFF2-40B4-BE49-F238E27FC236}">
                <a16:creationId xmlns:a16="http://schemas.microsoft.com/office/drawing/2014/main" id="{8FA75121-05AC-4AA0-9CE0-417D8D112850}"/>
              </a:ext>
            </a:extLst>
          </p:cNvPr>
          <p:cNvSpPr/>
          <p:nvPr/>
        </p:nvSpPr>
        <p:spPr>
          <a:xfrm>
            <a:off x="2309009" y="1508721"/>
            <a:ext cx="6791354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lại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đoạn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2,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đoạn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3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“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lấp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lánh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”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P001" panose="020B0603050302020204" pitchFamily="34" charset="0"/>
              <a:cs typeface="Calibri"/>
              <a:sym typeface="Calibri"/>
            </a:endParaRPr>
          </a:p>
        </p:txBody>
      </p:sp>
      <p:pic>
        <p:nvPicPr>
          <p:cNvPr id="16" name="Google Shape;101;p2">
            <a:hlinkClick r:id="rId4" action="ppaction://hlinksldjump"/>
            <a:extLst>
              <a:ext uri="{FF2B5EF4-FFF2-40B4-BE49-F238E27FC236}">
                <a16:creationId xmlns:a16="http://schemas.microsoft.com/office/drawing/2014/main" id="{FC3D2717-FA86-4551-9489-3883409978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" name="Google Shape;103;p2">
            <a:hlinkClick r:id="rId6" action="ppaction://hlinksldjump"/>
            <a:extLst>
              <a:ext uri="{FF2B5EF4-FFF2-40B4-BE49-F238E27FC236}">
                <a16:creationId xmlns:a16="http://schemas.microsoft.com/office/drawing/2014/main" id="{AE474292-A4F5-4F63-90AE-48932D97A2A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9771" y="4557486"/>
            <a:ext cx="1341068" cy="2321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43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Google Shape;108;p2">
            <a:extLst>
              <a:ext uri="{FF2B5EF4-FFF2-40B4-BE49-F238E27FC236}">
                <a16:creationId xmlns:a16="http://schemas.microsoft.com/office/drawing/2014/main" id="{8FA75121-05AC-4AA0-9CE0-417D8D112850}"/>
              </a:ext>
            </a:extLst>
          </p:cNvPr>
          <p:cNvSpPr/>
          <p:nvPr/>
        </p:nvSpPr>
        <p:spPr>
          <a:xfrm>
            <a:off x="1461053" y="1148923"/>
            <a:ext cx="8273474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nêu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nội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dung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lấp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lánh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”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01;p2">
            <a:hlinkClick r:id="rId4" action="ppaction://hlinksldjump"/>
            <a:extLst>
              <a:ext uri="{FF2B5EF4-FFF2-40B4-BE49-F238E27FC236}">
                <a16:creationId xmlns:a16="http://schemas.microsoft.com/office/drawing/2014/main" id="{FC3D2717-FA86-4551-9489-3883409978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" name="Google Shape;104;p2">
            <a:hlinkClick r:id="rId6" action="ppaction://hlinksldjump"/>
            <a:extLst>
              <a:ext uri="{FF2B5EF4-FFF2-40B4-BE49-F238E27FC236}">
                <a16:creationId xmlns:a16="http://schemas.microsoft.com/office/drawing/2014/main" id="{0EF200E7-218A-4798-87B6-268BF30C4A9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9856" y="4484576"/>
            <a:ext cx="1700213" cy="235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58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Google Shape;108;p2">
            <a:extLst>
              <a:ext uri="{FF2B5EF4-FFF2-40B4-BE49-F238E27FC236}">
                <a16:creationId xmlns:a16="http://schemas.microsoft.com/office/drawing/2014/main" id="{8FA75121-05AC-4AA0-9CE0-417D8D112850}"/>
              </a:ext>
            </a:extLst>
          </p:cNvPr>
          <p:cNvSpPr/>
          <p:nvPr/>
        </p:nvSpPr>
        <p:spPr>
          <a:xfrm>
            <a:off x="2309009" y="1508721"/>
            <a:ext cx="6791354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thích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nhất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nào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?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Vì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sao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?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P001" panose="020B0603050302020204" pitchFamily="34" charset="0"/>
              <a:cs typeface="Calibri"/>
              <a:sym typeface="Calibri"/>
            </a:endParaRPr>
          </a:p>
        </p:txBody>
      </p:sp>
      <p:pic>
        <p:nvPicPr>
          <p:cNvPr id="16" name="Google Shape;101;p2">
            <a:hlinkClick r:id="rId4" action="ppaction://hlinksldjump"/>
            <a:extLst>
              <a:ext uri="{FF2B5EF4-FFF2-40B4-BE49-F238E27FC236}">
                <a16:creationId xmlns:a16="http://schemas.microsoft.com/office/drawing/2014/main" id="{FC3D2717-FA86-4551-9489-3883409978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8" name="Google Shape;105;p2">
            <a:hlinkClick r:id="rId6" action="ppaction://hlinksldjump"/>
            <a:extLst>
              <a:ext uri="{FF2B5EF4-FFF2-40B4-BE49-F238E27FC236}">
                <a16:creationId xmlns:a16="http://schemas.microsoft.com/office/drawing/2014/main" id="{3F88AF93-92A0-45EE-B51B-A488DD1517B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3485" y="4666883"/>
            <a:ext cx="1000125" cy="2084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81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>
                <a:latin typeface="Calibri" panose="020F0502020204030204" pitchFamily="34" charset="0"/>
                <a:cs typeface="Calibri" panose="020F0502020204030204" pitchFamily="34" charset="0"/>
              </a:rPr>
              <a:t>… năm…</a:t>
            </a:r>
            <a:endParaRPr lang="en-US" sz="3199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FC46C4-E5CC-4722-8ECE-C404ED924F9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22164" y="2892505"/>
            <a:ext cx="654767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15" y="2031475"/>
            <a:ext cx="973502" cy="1055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22F6AC-40E4-4F04-956A-5BA6D6A619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1569" y="2031475"/>
            <a:ext cx="4194412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千图网海量PPT模板www.58pic.com​​">
  <a:themeElements>
    <a:clrScheme name="自定义 2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B692"/>
      </a:accent1>
      <a:accent2>
        <a:srgbClr val="38B692"/>
      </a:accent2>
      <a:accent3>
        <a:srgbClr val="38B692"/>
      </a:accent3>
      <a:accent4>
        <a:srgbClr val="38B692"/>
      </a:accent4>
      <a:accent5>
        <a:srgbClr val="38B692"/>
      </a:accent5>
      <a:accent6>
        <a:srgbClr val="38B692"/>
      </a:accent6>
      <a:hlink>
        <a:srgbClr val="0563C1"/>
      </a:hlink>
      <a:folHlink>
        <a:srgbClr val="954F72"/>
      </a:folHlink>
    </a:clrScheme>
    <a:fontScheme name="rdbvzni0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582</Words>
  <Application>Microsoft Office PowerPoint</Application>
  <PresentationFormat>Widescreen</PresentationFormat>
  <Paragraphs>103</Paragraphs>
  <Slides>24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等线</vt:lpstr>
      <vt:lpstr>微软雅黑</vt:lpstr>
      <vt:lpstr>Arial</vt:lpstr>
      <vt:lpstr>Arial-Rounded</vt:lpstr>
      <vt:lpstr>Calibri</vt:lpstr>
      <vt:lpstr>Coiny</vt:lpstr>
      <vt:lpstr>Gloria Hallelujah</vt:lpstr>
      <vt:lpstr>HP001 4 hàng</vt:lpstr>
      <vt:lpstr>Odibee Sans</vt:lpstr>
      <vt:lpstr>字魂59号-创粗黑</vt:lpstr>
      <vt:lpstr>字魂70号-灵悦黑体</vt:lpstr>
      <vt:lpstr>第一PPT，www.1ppt.com</vt:lpstr>
      <vt:lpstr>千图网海量PPT模板www.58pic.com​​</vt:lpstr>
      <vt:lpstr>1_千图网海量PPT模板www.58pic.com​​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Huong Tran</cp:lastModifiedBy>
  <cp:revision>22</cp:revision>
  <dcterms:created xsi:type="dcterms:W3CDTF">2022-06-15T08:05:13Z</dcterms:created>
  <dcterms:modified xsi:type="dcterms:W3CDTF">2024-10-01T01:57:03Z</dcterms:modified>
</cp:coreProperties>
</file>