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  <p:sldMasterId id="2147483696" r:id="rId5"/>
  </p:sldMasterIdLst>
  <p:notesMasterIdLst>
    <p:notesMasterId r:id="rId25"/>
  </p:notesMasterIdLst>
  <p:sldIdLst>
    <p:sldId id="295" r:id="rId6"/>
    <p:sldId id="257" r:id="rId7"/>
    <p:sldId id="287" r:id="rId8"/>
    <p:sldId id="279" r:id="rId9"/>
    <p:sldId id="2636" r:id="rId10"/>
    <p:sldId id="286" r:id="rId11"/>
    <p:sldId id="311" r:id="rId12"/>
    <p:sldId id="312" r:id="rId13"/>
    <p:sldId id="273" r:id="rId14"/>
    <p:sldId id="270" r:id="rId15"/>
    <p:sldId id="303" r:id="rId16"/>
    <p:sldId id="292" r:id="rId17"/>
    <p:sldId id="315" r:id="rId18"/>
    <p:sldId id="274" r:id="rId19"/>
    <p:sldId id="2632" r:id="rId20"/>
    <p:sldId id="2631" r:id="rId21"/>
    <p:sldId id="2637" r:id="rId22"/>
    <p:sldId id="285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24-Sep-24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5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9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3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45.svg"/><Relationship Id="rId5" Type="http://schemas.openxmlformats.org/officeDocument/2006/relationships/image" Target="../media/image33.pn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4" Type="http://schemas.openxmlformats.org/officeDocument/2006/relationships/image" Target="../media/image28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7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33.png"/><Relationship Id="rId7" Type="http://schemas.openxmlformats.org/officeDocument/2006/relationships/image" Target="../media/image58.sv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66.svg"/><Relationship Id="rId10" Type="http://schemas.openxmlformats.org/officeDocument/2006/relationships/image" Target="../media/image61.jpeg"/><Relationship Id="rId4" Type="http://schemas.openxmlformats.org/officeDocument/2006/relationships/image" Target="../media/image24.png"/><Relationship Id="rId9" Type="http://schemas.openxmlformats.org/officeDocument/2006/relationships/image" Target="../media/image60.sv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jpe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microsoft.com/office/2007/relationships/hdphoto" Target="../media/hdphoto2.wdp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31" y="0"/>
            <a:ext cx="7771382" cy="71318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3" y="2868584"/>
            <a:ext cx="3906727" cy="3594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CD99C7-E232-436A-A868-F213820D3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6424" y="535882"/>
            <a:ext cx="2316046" cy="2050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064A7-E85C-4DBB-88AE-BF4CB21F8706}"/>
              </a:ext>
            </a:extLst>
          </p:cNvPr>
          <p:cNvSpPr txBox="1"/>
          <p:nvPr/>
        </p:nvSpPr>
        <p:spPr>
          <a:xfrm>
            <a:off x="6343651" y="3219450"/>
            <a:ext cx="3595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16 -0.41088 L -0.81016 -0.41065 C -0.81029 -0.41019 -0.81081 -0.39584 -0.81159 -0.3926 C -0.8125 -0.38959 -0.81446 -0.38403 -0.81446 -0.3838 C -0.81472 -0.38218 -0.81485 -0.37986 -0.81524 -0.37824 C -0.8155 -0.37662 -0.81654 -0.3757 -0.81654 -0.37361 C -0.81719 -0.36875 -0.81693 -0.3632 -0.81732 -0.35811 C -0.81745 -0.35649 -0.81784 -0.35533 -0.81797 -0.35394 C -0.81823 -0.33149 -0.81849 -0.3088 -0.81875 -0.28635 C -0.81901 -0.27408 -0.81914 -0.26135 -0.8194 -0.24908 C -0.81953 -0.24746 -0.81979 -0.24607 -0.82019 -0.24491 C -0.82097 -0.24167 -0.82162 -0.2382 -0.82292 -0.23611 L -0.82513 -0.23334 C -0.82774 -0.22547 -0.82513 -0.23218 -0.82865 -0.22616 C -0.83216 -0.22014 -0.82917 -0.22292 -0.83295 -0.22037 C -0.8336 -0.21899 -0.83425 -0.21713 -0.83503 -0.21621 C -0.83568 -0.21528 -0.83659 -0.21551 -0.83711 -0.21459 C -0.83867 -0.21297 -0.84024 -0.21135 -0.84141 -0.20903 C -0.84206 -0.20741 -0.84271 -0.20556 -0.84349 -0.20463 C -0.84492 -0.20301 -0.84779 -0.20186 -0.84779 -0.20162 C -0.84844 -0.20024 -0.84909 -0.19838 -0.84987 -0.19769 C -0.8513 -0.19584 -0.85417 -0.19468 -0.85417 -0.19468 C -0.85547 -0.1919 -0.85677 -0.18889 -0.85834 -0.1875 C -0.85938 -0.18658 -0.86042 -0.18658 -0.8612 -0.18611 C -0.86211 -0.18542 -0.86276 -0.18496 -0.86341 -0.18449 C -0.86446 -0.18357 -0.86524 -0.18241 -0.86615 -0.18172 C -0.86849 -0.17963 -0.86927 -0.1801 -0.87188 -0.17894 C -0.87266 -0.17824 -0.87331 -0.17755 -0.87396 -0.17732 C -0.87539 -0.17662 -0.87696 -0.17639 -0.87826 -0.17593 C -0.87904 -0.17547 -0.87969 -0.17477 -0.88034 -0.17454 C -0.88125 -0.17385 -0.88229 -0.17361 -0.88321 -0.17315 C -0.88386 -0.17223 -0.8849 -0.1713 -0.88529 -0.17014 C -0.88581 -0.16899 -0.88581 -0.16713 -0.88607 -0.16598 C -0.88646 -0.16436 -0.88698 -0.16297 -0.88737 -0.16158 C -0.88763 -0.15787 -0.88789 -0.15394 -0.88815 -0.15024 C -0.88841 -0.14838 -0.8888 -0.14723 -0.8888 -0.14584 C -0.88933 -0.11899 -0.88894 -0.09236 -0.88959 -0.06551 C -0.88972 -0.06366 -0.8905 -0.06227 -0.89102 -0.06111 C -0.89232 -0.05811 -0.89375 -0.05417 -0.89597 -0.05394 C -0.9056 -0.05301 -0.91524 -0.05301 -0.925 -0.05255 C -0.92591 -0.05209 -0.92683 -0.05162 -0.92787 -0.05116 C -0.92852 -0.0507 -0.92917 -0.05 -0.92995 -0.04977 C -0.93164 -0.04885 -0.93412 -0.04861 -0.93555 -0.04676 C -0.93646 -0.04584 -0.93698 -0.04468 -0.93776 -0.04399 C -0.93867 -0.04306 -0.93959 -0.04306 -0.94063 -0.0426 C -0.94193 -0.04167 -0.94336 -0.04051 -0.94479 -0.03959 L -0.94688 -0.0382 C -0.94766 -0.03774 -0.94831 -0.03681 -0.94909 -0.03681 C -0.95261 -0.03588 -0.95508 -0.03565 -0.95834 -0.03403 C -0.95899 -0.03334 -0.95964 -0.03264 -0.96042 -0.03241 C -0.96133 -0.03172 -0.96224 -0.03149 -0.96328 -0.03102 C -0.96394 -0.03056 -0.96459 -0.02986 -0.96537 -0.02963 C -0.96654 -0.02894 -0.96771 -0.02871 -0.96888 -0.02824 C -0.96979 -0.02732 -0.97084 -0.02593 -0.97175 -0.02524 C -0.9724 -0.02454 -0.97331 -0.02477 -0.97383 -0.02385 C -0.97474 -0.02223 -0.97526 -0.02014 -0.97604 -0.01806 C -0.978 -0.00602 -0.97722 -0.01274 -0.97604 0.01203 C -0.97604 0.01365 -0.97565 0.01504 -0.97526 0.0162 C -0.97435 0.02037 -0.97344 0.02176 -0.97175 0.02476 C -0.96992 0.03588 -0.9724 0.02245 -0.96966 0.03356 C -0.9668 0.04537 -0.97162 0.02986 -0.96745 0.04213 C -0.96719 0.04652 -0.96706 0.05069 -0.9668 0.05509 C -0.96654 0.0618 -0.96667 0.06875 -0.96602 0.075 C -0.96589 0.07662 -0.96576 0.07222 -0.96537 0.07083 C -0.96498 0.06944 -0.96459 0.06759 -0.96394 0.06643 C -0.96029 0.06064 -0.96289 0.06944 -0.96107 0.06226 L -0.96042 0.06064 L -0.96042 0.06111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8765" y="1486737"/>
            <a:ext cx="588494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zh-CN" sz="6200" b="1" i="0" u="none" strike="noStrike" kern="12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US" altLang="zh-CN" sz="6200" b="1" i="0" u="none" strike="noStrike" kern="12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kumimoji="0" lang="zh-CN" altLang="en-US" sz="6200" b="1" i="0" u="none" strike="noStrike" kern="12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D2078-E00E-49A5-805F-4EACEBB26E77}"/>
              </a:ext>
            </a:extLst>
          </p:cNvPr>
          <p:cNvSpPr txBox="1"/>
          <p:nvPr/>
        </p:nvSpPr>
        <p:spPr>
          <a:xfrm>
            <a:off x="2875806" y="1008151"/>
            <a:ext cx="6867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 </a:t>
            </a:r>
            <a:r>
              <a:rPr kumimoji="0" lang="en-US" sz="30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–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595</Words>
  <Application>Microsoft Office PowerPoint</Application>
  <PresentationFormat>Widescreen</PresentationFormat>
  <Paragraphs>115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Nunito black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24</cp:revision>
  <dcterms:created xsi:type="dcterms:W3CDTF">2022-06-13T02:36:19Z</dcterms:created>
  <dcterms:modified xsi:type="dcterms:W3CDTF">2024-09-24T01:48:51Z</dcterms:modified>
</cp:coreProperties>
</file>