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6" r:id="rId2"/>
    <p:sldId id="264" r:id="rId3"/>
    <p:sldId id="262" r:id="rId4"/>
    <p:sldId id="287" r:id="rId5"/>
    <p:sldId id="288" r:id="rId6"/>
    <p:sldId id="295" r:id="rId7"/>
    <p:sldId id="296" r:id="rId8"/>
    <p:sldId id="297" r:id="rId9"/>
    <p:sldId id="292" r:id="rId10"/>
    <p:sldId id="271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B01A-EB7E-4F05-82A4-39A7C8585CD5}" type="datetimeFigureOut">
              <a:rPr lang="en-US" smtClean="0"/>
              <a:t>30-Sep-24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CDCE-7A19-41C0-A1B6-4DB74B71E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9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5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9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23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2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2" y="119634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593436"/>
            <a:ext cx="8823720" cy="5174570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63" y="4333465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061"/>
            <a:ext cx="1292541" cy="17446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79427" y="1073115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任意多边形: 形状 27"/>
          <p:cNvSpPr/>
          <p:nvPr/>
        </p:nvSpPr>
        <p:spPr>
          <a:xfrm>
            <a:off x="4516941" y="1819946"/>
            <a:ext cx="3158116" cy="925481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 cap="flat" cmpd="sng" algn="ctr">
            <a:noFill/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965" y="1926303"/>
            <a:ext cx="3920068" cy="66452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08565" y="2999701"/>
            <a:ext cx="7743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Nói</a:t>
            </a:r>
            <a:r>
              <a:rPr lang="en-US" sz="4400" b="1" dirty="0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nghe</a:t>
            </a:r>
            <a:r>
              <a:rPr lang="en-US" sz="4400" b="1" dirty="0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:</a:t>
            </a:r>
          </a:p>
          <a:p>
            <a:pPr lvl="0" algn="ctr"/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Kể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chuyện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Chó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Đốm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mặt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trời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907238"/>
            <a:ext cx="2169804" cy="21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4" name="Cloud Callout 13"/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44640" y="1568677"/>
            <a:ext cx="378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1531" y="2379047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42D9C-845D-466F-AE30-3F9E8E41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88" y="970843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407367"/>
            <a:ext cx="9705975" cy="511893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5346170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5346170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1974227"/>
            <a:ext cx="5370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425" y="3399963"/>
            <a:ext cx="87153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14" name="图片 1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3D73FC19-46F7-431C-8EAC-411938158E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4"/>
          <a:stretch/>
        </p:blipFill>
        <p:spPr>
          <a:xfrm>
            <a:off x="4355217" y="1797995"/>
            <a:ext cx="1847302" cy="963385"/>
          </a:xfrm>
          <a:prstGeom prst="rect">
            <a:avLst/>
          </a:prstGeom>
        </p:spPr>
      </p:pic>
      <p:pic>
        <p:nvPicPr>
          <p:cNvPr id="34" name="图片 33" descr="图片包含 航空器, 运输, 气球, 人员&#10;&#10;自动生成的说明">
            <a:extLst>
              <a:ext uri="{FF2B5EF4-FFF2-40B4-BE49-F238E27FC236}">
                <a16:creationId xmlns:a16="http://schemas.microsoft.com/office/drawing/2014/main" id="{08123F77-C40A-44A1-8513-2F3826BD53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6" t="65203" b="-807"/>
          <a:stretch/>
        </p:blipFill>
        <p:spPr>
          <a:xfrm>
            <a:off x="6572081" y="2003239"/>
            <a:ext cx="287044" cy="341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B3941-7955-492C-A88F-6B1159A33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8989" y="2055354"/>
            <a:ext cx="741947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26" y="4179007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076574" y="2888188"/>
            <a:ext cx="6118481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5" y="1969876"/>
            <a:ext cx="718956" cy="70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E04DF2-3182-40DE-9650-D27350E4E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3722" y="2502327"/>
            <a:ext cx="622455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5" y="21771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27" y="4599791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60909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053189" y="1991438"/>
            <a:ext cx="3156220" cy="2499495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34" name="等腰三角形 2"/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0739" y="1115454"/>
              <a:ext cx="2307042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Dự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đoán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nội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16D60C-2A18-466A-9C74-39EEA1D87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934" y="1532818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5297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111201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3103" y="57113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5C9B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74" y="4644622"/>
            <a:ext cx="1692086" cy="16920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625856" y="3071004"/>
            <a:ext cx="2428356" cy="1355905"/>
            <a:chOff x="9062863" y="3139288"/>
            <a:chExt cx="2643809" cy="1610140"/>
          </a:xfrm>
        </p:grpSpPr>
        <p:sp>
          <p:nvSpPr>
            <p:cNvPr id="18" name="Cloud Callout 17"/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rgbClr val="92D050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91546" y="3409826"/>
              <a:ext cx="19864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Chó đốm và mặt trời">
            <a:hlinkClick r:id="" action="ppaction://media"/>
            <a:extLst>
              <a:ext uri="{FF2B5EF4-FFF2-40B4-BE49-F238E27FC236}">
                <a16:creationId xmlns:a16="http://schemas.microsoft.com/office/drawing/2014/main" id="{36B2DAEE-03C7-4FC7-9C00-8CF0D958F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7202" y="1793450"/>
            <a:ext cx="7433733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9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276680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78126" y="1671413"/>
            <a:ext cx="2787539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4DCAB-6105-4E33-BDB1-B7B71C86C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002" y="1761429"/>
            <a:ext cx="3962141" cy="3882097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D30B2A72-B350-4C9C-AA2D-9DF0DC935D6A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8B7F58-F646-45E6-BBA7-EC4E0B707D0A}"/>
              </a:ext>
            </a:extLst>
          </p:cNvPr>
          <p:cNvSpPr/>
          <p:nvPr/>
        </p:nvSpPr>
        <p:spPr>
          <a:xfrm>
            <a:off x="341316" y="1671413"/>
            <a:ext cx="325432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9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7999434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0520" y="1535206"/>
            <a:ext cx="311351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Callout 16">
            <a:extLst>
              <a:ext uri="{FF2B5EF4-FFF2-40B4-BE49-F238E27FC236}">
                <a16:creationId xmlns:a16="http://schemas.microsoft.com/office/drawing/2014/main" id="{D731D194-F458-4F89-A895-130AEB4A999D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BADBD-DEE7-4B98-99D0-F47F2D60366A}"/>
              </a:ext>
            </a:extLst>
          </p:cNvPr>
          <p:cNvSpPr/>
          <p:nvPr/>
        </p:nvSpPr>
        <p:spPr>
          <a:xfrm>
            <a:off x="353225" y="1472408"/>
            <a:ext cx="3254323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AD378-C5AA-46E5-9685-04F6D5C11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3" y="1799157"/>
            <a:ext cx="3998541" cy="38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76623" y="110738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7220" y="1656744"/>
            <a:ext cx="2787539" cy="1098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77B72-90E2-48B3-B9E0-9AD0A771C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277" y="1617267"/>
            <a:ext cx="3991047" cy="3991047"/>
          </a:xfrm>
          <a:prstGeom prst="rect">
            <a:avLst/>
          </a:prstGeom>
        </p:spPr>
      </p:pic>
      <p:sp>
        <p:nvSpPr>
          <p:cNvPr id="15" name="Cloud Callout 16">
            <a:extLst>
              <a:ext uri="{FF2B5EF4-FFF2-40B4-BE49-F238E27FC236}">
                <a16:creationId xmlns:a16="http://schemas.microsoft.com/office/drawing/2014/main" id="{968C4359-7747-4D55-A72E-3A22B46A50A1}"/>
              </a:ext>
            </a:extLst>
          </p:cNvPr>
          <p:cNvSpPr/>
          <p:nvPr/>
        </p:nvSpPr>
        <p:spPr>
          <a:xfrm>
            <a:off x="224478" y="1019175"/>
            <a:ext cx="3633391" cy="3581400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8630B2-0670-4704-BCC3-A5FA2F281FE7}"/>
              </a:ext>
            </a:extLst>
          </p:cNvPr>
          <p:cNvSpPr/>
          <p:nvPr/>
        </p:nvSpPr>
        <p:spPr>
          <a:xfrm>
            <a:off x="224478" y="1378299"/>
            <a:ext cx="3254323" cy="281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2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376929" y="115706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00208" y="1397649"/>
            <a:ext cx="278753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83540" algn="ctr" defTabSz="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EEECE1">
                  <a:lumMod val="2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E5912-48BF-449B-B604-32DAD2658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569" y="1671413"/>
            <a:ext cx="4289634" cy="4174476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id="{52FE3447-4381-421F-A04B-73F3B34AEC16}"/>
              </a:ext>
            </a:extLst>
          </p:cNvPr>
          <p:cNvSpPr/>
          <p:nvPr/>
        </p:nvSpPr>
        <p:spPr>
          <a:xfrm>
            <a:off x="224478" y="1121984"/>
            <a:ext cx="3976047" cy="2688015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703B3E-0C01-4605-B8DE-D9D1ECCC3899}"/>
              </a:ext>
            </a:extLst>
          </p:cNvPr>
          <p:cNvSpPr/>
          <p:nvPr/>
        </p:nvSpPr>
        <p:spPr>
          <a:xfrm>
            <a:off x="341316" y="1454354"/>
            <a:ext cx="3680801" cy="189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0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6968" y="761149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5F0CE7-4A32-4CF0-9187-7248C1E50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705" y="1493534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273</Words>
  <Application>Microsoft Office PowerPoint</Application>
  <PresentationFormat>Widescreen</PresentationFormat>
  <Paragraphs>45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字魂59号-创粗黑</vt:lpstr>
      <vt:lpstr>方正清刻本悦宋简体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20</cp:revision>
  <dcterms:created xsi:type="dcterms:W3CDTF">2022-06-15T05:04:34Z</dcterms:created>
  <dcterms:modified xsi:type="dcterms:W3CDTF">2024-09-30T03:49:46Z</dcterms:modified>
</cp:coreProperties>
</file>