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8"/>
  </p:notesMasterIdLst>
  <p:sldIdLst>
    <p:sldId id="257" r:id="rId3"/>
    <p:sldId id="263" r:id="rId4"/>
    <p:sldId id="2646" r:id="rId5"/>
    <p:sldId id="2647" r:id="rId6"/>
    <p:sldId id="333" r:id="rId7"/>
    <p:sldId id="334" r:id="rId8"/>
    <p:sldId id="335" r:id="rId9"/>
    <p:sldId id="274" r:id="rId10"/>
    <p:sldId id="258" r:id="rId11"/>
    <p:sldId id="264" r:id="rId12"/>
    <p:sldId id="277" r:id="rId13"/>
    <p:sldId id="2648" r:id="rId14"/>
    <p:sldId id="2631" r:id="rId15"/>
    <p:sldId id="2649" r:id="rId16"/>
    <p:sldId id="2650" r:id="rId17"/>
    <p:sldId id="2632" r:id="rId18"/>
    <p:sldId id="2633" r:id="rId19"/>
    <p:sldId id="2651" r:id="rId20"/>
    <p:sldId id="2652" r:id="rId21"/>
    <p:sldId id="2634" r:id="rId22"/>
    <p:sldId id="2653" r:id="rId23"/>
    <p:sldId id="2654" r:id="rId24"/>
    <p:sldId id="2643" r:id="rId25"/>
    <p:sldId id="2644" r:id="rId26"/>
    <p:sldId id="2639" r:id="rId27"/>
    <p:sldId id="2641" r:id="rId28"/>
    <p:sldId id="2655" r:id="rId29"/>
    <p:sldId id="2656" r:id="rId30"/>
    <p:sldId id="2657" r:id="rId31"/>
    <p:sldId id="2660" r:id="rId32"/>
    <p:sldId id="2645" r:id="rId33"/>
    <p:sldId id="278" r:id="rId34"/>
    <p:sldId id="2658" r:id="rId35"/>
    <p:sldId id="2659" r:id="rId36"/>
    <p:sldId id="32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25-Sep-24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6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1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6.png"/><Relationship Id="rId5" Type="http://schemas.openxmlformats.org/officeDocument/2006/relationships/image" Target="../media/image2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3.GIF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5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6.GIF"/><Relationship Id="rId24" Type="http://schemas.microsoft.com/office/2007/relationships/hdphoto" Target="../media/hdphoto2.wdp"/><Relationship Id="rId5" Type="http://schemas.openxmlformats.org/officeDocument/2006/relationships/image" Target="../media/image11.jpeg"/><Relationship Id="rId15" Type="http://schemas.openxmlformats.org/officeDocument/2006/relationships/slide" Target="slide4.xml"/><Relationship Id="rId23" Type="http://schemas.openxmlformats.org/officeDocument/2006/relationships/image" Target="../media/image24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12" Type="http://schemas.openxmlformats.org/officeDocument/2006/relationships/image" Target="../media/image7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11" Type="http://schemas.openxmlformats.org/officeDocument/2006/relationships/image" Target="../media/image76.png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6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919A-AC2A-497C-A275-0BED651197D8}"/>
              </a:ext>
            </a:extLst>
          </p:cNvPr>
          <p:cNvSpPr txBox="1"/>
          <p:nvPr/>
        </p:nvSpPr>
        <p:spPr>
          <a:xfrm>
            <a:off x="3998066" y="1067950"/>
            <a:ext cx="695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269953" y="1719566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265E0F-80DD-44D7-97D3-E4FBD5CED68D}"/>
              </a:ext>
            </a:extLst>
          </p:cNvPr>
          <p:cNvGrpSpPr/>
          <p:nvPr/>
        </p:nvGrpSpPr>
        <p:grpSpPr>
          <a:xfrm>
            <a:off x="4115845" y="3571479"/>
            <a:ext cx="4437389" cy="2517877"/>
            <a:chOff x="6138355" y="864494"/>
            <a:chExt cx="5158854" cy="261354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0A5150A-612D-4562-9F29-1935EA43D629}"/>
                </a:ext>
              </a:extLst>
            </p:cNvPr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619D27-DC2A-4D74-B76A-D38CDA1E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641" y="2852237"/>
            <a:ext cx="636071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662</Words>
  <Application>Microsoft Office PowerPoint</Application>
  <PresentationFormat>Widescreen</PresentationFormat>
  <Paragraphs>100</Paragraphs>
  <Slides>35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#9Slide02 Noi dung dai</vt:lpstr>
      <vt:lpstr>#9Slide02 Tieu de dai</vt:lpstr>
      <vt:lpstr>Arial</vt:lpstr>
      <vt:lpstr>Arial-Rounded</vt:lpstr>
      <vt:lpstr>Calibri</vt:lpstr>
      <vt:lpstr>Karla</vt:lpstr>
      <vt:lpstr>Karla Regular</vt:lpstr>
      <vt:lpstr>Luckiest Guy</vt:lpstr>
      <vt:lpstr>Nunito black</vt:lpstr>
      <vt:lpstr>SVN-Cookies</vt:lpstr>
      <vt:lpstr>Times New Roman</vt:lpstr>
      <vt:lpstr>UTM Cookies</vt:lpstr>
      <vt:lpstr>1_Office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36</cp:revision>
  <dcterms:created xsi:type="dcterms:W3CDTF">2022-06-13T07:58:25Z</dcterms:created>
  <dcterms:modified xsi:type="dcterms:W3CDTF">2024-09-25T01:03:28Z</dcterms:modified>
</cp:coreProperties>
</file>